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1" r:id="rId2"/>
  </p:sldMasterIdLst>
  <p:notesMasterIdLst>
    <p:notesMasterId r:id="rId39"/>
  </p:notesMasterIdLst>
  <p:sldIdLst>
    <p:sldId id="382" r:id="rId3"/>
    <p:sldId id="257" r:id="rId4"/>
    <p:sldId id="354" r:id="rId5"/>
    <p:sldId id="346" r:id="rId6"/>
    <p:sldId id="348" r:id="rId7"/>
    <p:sldId id="353" r:id="rId8"/>
    <p:sldId id="359" r:id="rId9"/>
    <p:sldId id="355" r:id="rId10"/>
    <p:sldId id="358" r:id="rId11"/>
    <p:sldId id="360" r:id="rId12"/>
    <p:sldId id="377" r:id="rId13"/>
    <p:sldId id="361" r:id="rId14"/>
    <p:sldId id="356" r:id="rId15"/>
    <p:sldId id="373" r:id="rId16"/>
    <p:sldId id="357" r:id="rId17"/>
    <p:sldId id="352" r:id="rId18"/>
    <p:sldId id="371" r:id="rId19"/>
    <p:sldId id="362" r:id="rId20"/>
    <p:sldId id="365" r:id="rId21"/>
    <p:sldId id="351" r:id="rId22"/>
    <p:sldId id="363" r:id="rId23"/>
    <p:sldId id="367" r:id="rId24"/>
    <p:sldId id="366" r:id="rId25"/>
    <p:sldId id="364" r:id="rId26"/>
    <p:sldId id="369" r:id="rId27"/>
    <p:sldId id="368" r:id="rId28"/>
    <p:sldId id="370" r:id="rId29"/>
    <p:sldId id="372" r:id="rId30"/>
    <p:sldId id="374" r:id="rId31"/>
    <p:sldId id="375" r:id="rId32"/>
    <p:sldId id="376" r:id="rId33"/>
    <p:sldId id="379" r:id="rId34"/>
    <p:sldId id="380" r:id="rId35"/>
    <p:sldId id="378" r:id="rId36"/>
    <p:sldId id="381" r:id="rId37"/>
    <p:sldId id="383" r:id="rId38"/>
  </p:sldIdLst>
  <p:sldSz cx="13681075" cy="7921625"/>
  <p:notesSz cx="6858000" cy="9144000"/>
  <p:custDataLst>
    <p:tags r:id="rId40"/>
  </p:custDataLst>
  <p:defaultTextStyle>
    <a:defPPr>
      <a:defRPr lang="zh-CN"/>
    </a:defPPr>
    <a:lvl1pPr marL="0" algn="l" defTabSz="1036722" rtl="0" eaLnBrk="1" latinLnBrk="0" hangingPunct="1">
      <a:defRPr sz="2000" kern="1200">
        <a:solidFill>
          <a:schemeClr val="tx1"/>
        </a:solidFill>
        <a:latin typeface="+mn-lt"/>
        <a:ea typeface="+mn-ea"/>
        <a:cs typeface="+mn-cs"/>
      </a:defRPr>
    </a:lvl1pPr>
    <a:lvl2pPr marL="518360" algn="l" defTabSz="1036722" rtl="0" eaLnBrk="1" latinLnBrk="0" hangingPunct="1">
      <a:defRPr sz="2000" kern="1200">
        <a:solidFill>
          <a:schemeClr val="tx1"/>
        </a:solidFill>
        <a:latin typeface="+mn-lt"/>
        <a:ea typeface="+mn-ea"/>
        <a:cs typeface="+mn-cs"/>
      </a:defRPr>
    </a:lvl2pPr>
    <a:lvl3pPr marL="1036722" algn="l" defTabSz="1036722" rtl="0" eaLnBrk="1" latinLnBrk="0" hangingPunct="1">
      <a:defRPr sz="2000" kern="1200">
        <a:solidFill>
          <a:schemeClr val="tx1"/>
        </a:solidFill>
        <a:latin typeface="+mn-lt"/>
        <a:ea typeface="+mn-ea"/>
        <a:cs typeface="+mn-cs"/>
      </a:defRPr>
    </a:lvl3pPr>
    <a:lvl4pPr marL="1555081" algn="l" defTabSz="1036722" rtl="0" eaLnBrk="1" latinLnBrk="0" hangingPunct="1">
      <a:defRPr sz="2000" kern="1200">
        <a:solidFill>
          <a:schemeClr val="tx1"/>
        </a:solidFill>
        <a:latin typeface="+mn-lt"/>
        <a:ea typeface="+mn-ea"/>
        <a:cs typeface="+mn-cs"/>
      </a:defRPr>
    </a:lvl4pPr>
    <a:lvl5pPr marL="2073443" algn="l" defTabSz="1036722" rtl="0" eaLnBrk="1" latinLnBrk="0" hangingPunct="1">
      <a:defRPr sz="2000" kern="1200">
        <a:solidFill>
          <a:schemeClr val="tx1"/>
        </a:solidFill>
        <a:latin typeface="+mn-lt"/>
        <a:ea typeface="+mn-ea"/>
        <a:cs typeface="+mn-cs"/>
      </a:defRPr>
    </a:lvl5pPr>
    <a:lvl6pPr marL="2591803" algn="l" defTabSz="1036722" rtl="0" eaLnBrk="1" latinLnBrk="0" hangingPunct="1">
      <a:defRPr sz="2000" kern="1200">
        <a:solidFill>
          <a:schemeClr val="tx1"/>
        </a:solidFill>
        <a:latin typeface="+mn-lt"/>
        <a:ea typeface="+mn-ea"/>
        <a:cs typeface="+mn-cs"/>
      </a:defRPr>
    </a:lvl6pPr>
    <a:lvl7pPr marL="3110164" algn="l" defTabSz="1036722" rtl="0" eaLnBrk="1" latinLnBrk="0" hangingPunct="1">
      <a:defRPr sz="2000" kern="1200">
        <a:solidFill>
          <a:schemeClr val="tx1"/>
        </a:solidFill>
        <a:latin typeface="+mn-lt"/>
        <a:ea typeface="+mn-ea"/>
        <a:cs typeface="+mn-cs"/>
      </a:defRPr>
    </a:lvl7pPr>
    <a:lvl8pPr marL="3628526" algn="l" defTabSz="1036722" rtl="0" eaLnBrk="1" latinLnBrk="0" hangingPunct="1">
      <a:defRPr sz="2000" kern="1200">
        <a:solidFill>
          <a:schemeClr val="tx1"/>
        </a:solidFill>
        <a:latin typeface="+mn-lt"/>
        <a:ea typeface="+mn-ea"/>
        <a:cs typeface="+mn-cs"/>
      </a:defRPr>
    </a:lvl8pPr>
    <a:lvl9pPr marL="4146885" algn="l" defTabSz="1036722" rtl="0" eaLnBrk="1" latinLnBrk="0" hangingPunct="1">
      <a:defRPr sz="20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049" userDrawn="1">
          <p15:clr>
            <a:srgbClr val="A4A3A4"/>
          </p15:clr>
        </p15:guide>
        <p15:guide id="2" pos="554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2AC"/>
    <a:srgbClr val="FF0000"/>
    <a:srgbClr val="00C5BE"/>
    <a:srgbClr val="91D101"/>
    <a:srgbClr val="019DD5"/>
    <a:srgbClr val="0F8FEF"/>
    <a:srgbClr val="4AA44A"/>
    <a:srgbClr val="0F97C7"/>
    <a:srgbClr val="EB2E0F"/>
    <a:srgbClr val="568D1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主题样式 1 - 强调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855" autoAdjust="0"/>
    <p:restoredTop sz="93895" autoAdjust="0"/>
  </p:normalViewPr>
  <p:slideViewPr>
    <p:cSldViewPr snapToGrid="0">
      <p:cViewPr>
        <p:scale>
          <a:sx n="50" d="100"/>
          <a:sy n="50" d="100"/>
        </p:scale>
        <p:origin x="-1014" y="-1296"/>
      </p:cViewPr>
      <p:guideLst>
        <p:guide orient="horz" pos="1212"/>
        <p:guide pos="6218"/>
      </p:guideLst>
    </p:cSldViewPr>
  </p:slideViewPr>
  <p:notesTextViewPr>
    <p:cViewPr>
      <p:scale>
        <a:sx n="66" d="100"/>
        <a:sy n="66" d="100"/>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8FD3D57-F3BB-4E5E-B091-1500A3C92E81}" type="doc">
      <dgm:prSet loTypeId="urn:microsoft.com/office/officeart/2005/8/layout/pyramid1" loCatId="pyramid" qsTypeId="urn:microsoft.com/office/officeart/2005/8/quickstyle/simple1" qsCatId="simple" csTypeId="urn:microsoft.com/office/officeart/2005/8/colors/accent1_2" csCatId="accent1" phldr="1"/>
      <dgm:spPr/>
    </dgm:pt>
    <dgm:pt modelId="{E924DC90-2427-4BE5-A522-6ACD4563EB45}">
      <dgm:prSet phldrT="[Text]" custT="1"/>
      <dgm:spPr>
        <a:xfrm>
          <a:off x="1526649" y="0"/>
          <a:ext cx="1061501" cy="805955"/>
        </a:xfrm>
        <a:solidFill>
          <a:schemeClr val="accent1"/>
        </a:solidFill>
        <a:ln w="25400" cap="flat" cmpd="sng" algn="ctr">
          <a:solidFill>
            <a:sysClr val="window" lastClr="FFFFFF">
              <a:lumMod val="95000"/>
            </a:sysClr>
          </a:solidFill>
          <a:prstDash val="solid"/>
        </a:ln>
        <a:effectLst/>
      </dgm:spPr>
      <dgm:t>
        <a:bodyPr/>
        <a:lstStyle/>
        <a:p>
          <a:r>
            <a:rPr lang="zh-CN" altLang="en-US" sz="1200" dirty="0" smtClean="0">
              <a:solidFill>
                <a:schemeClr val="bg1"/>
              </a:solidFill>
              <a:latin typeface="+mn-lt"/>
              <a:ea typeface="+mn-ea"/>
              <a:cs typeface="+mn-ea"/>
              <a:sym typeface="+mn-lt"/>
            </a:rPr>
            <a:t>添加标题</a:t>
          </a:r>
          <a:endParaRPr lang="en-JM" sz="1200" dirty="0">
            <a:solidFill>
              <a:schemeClr val="bg1"/>
            </a:solidFill>
            <a:latin typeface="+mn-lt"/>
            <a:ea typeface="+mn-ea"/>
            <a:cs typeface="+mn-ea"/>
            <a:sym typeface="+mn-lt"/>
          </a:endParaRPr>
        </a:p>
      </dgm:t>
    </dgm:pt>
    <dgm:pt modelId="{9E545862-1292-4DB6-B36C-D6247532E625}" type="parTrans" cxnId="{685D1073-2D3C-412E-A123-0EF4D596743E}">
      <dgm:prSet/>
      <dgm:spPr/>
      <dgm:t>
        <a:bodyPr/>
        <a:lstStyle/>
        <a:p>
          <a:endParaRPr lang="en-JM" sz="1600">
            <a:solidFill>
              <a:schemeClr val="bg1"/>
            </a:solidFill>
          </a:endParaRPr>
        </a:p>
      </dgm:t>
    </dgm:pt>
    <dgm:pt modelId="{BD5A33EB-119A-4BA7-8787-7DF55D1248BC}" type="sibTrans" cxnId="{685D1073-2D3C-412E-A123-0EF4D596743E}">
      <dgm:prSet/>
      <dgm:spPr/>
      <dgm:t>
        <a:bodyPr/>
        <a:lstStyle/>
        <a:p>
          <a:endParaRPr lang="en-JM" sz="1600">
            <a:solidFill>
              <a:schemeClr val="bg1"/>
            </a:solidFill>
          </a:endParaRPr>
        </a:p>
      </dgm:t>
    </dgm:pt>
    <dgm:pt modelId="{9D67B1F7-C4FF-4E1E-94F4-69209A4E7C47}">
      <dgm:prSet phldrT="[Text]" custT="1"/>
      <dgm:spPr>
        <a:xfrm>
          <a:off x="763324" y="1385516"/>
          <a:ext cx="2588150" cy="579561"/>
        </a:xfrm>
        <a:solidFill>
          <a:srgbClr val="C00000"/>
        </a:solidFill>
        <a:ln w="25400" cap="flat" cmpd="sng" algn="ctr">
          <a:solidFill>
            <a:sysClr val="window" lastClr="FFFFFF">
              <a:lumMod val="95000"/>
            </a:sysClr>
          </a:solidFill>
          <a:prstDash val="solid"/>
        </a:ln>
        <a:effectLst/>
      </dgm:spPr>
      <dgm:t>
        <a:bodyPr/>
        <a:lstStyle/>
        <a:p>
          <a:r>
            <a:rPr lang="zh-CN" altLang="en-US" sz="1600" dirty="0" smtClean="0">
              <a:solidFill>
                <a:schemeClr val="bg1"/>
              </a:solidFill>
              <a:latin typeface="+mn-lt"/>
              <a:ea typeface="+mn-ea"/>
              <a:cs typeface="+mn-ea"/>
              <a:sym typeface="+mn-lt"/>
            </a:rPr>
            <a:t>添加标题</a:t>
          </a:r>
          <a:endParaRPr lang="en-JM" sz="1600" dirty="0">
            <a:solidFill>
              <a:schemeClr val="bg1"/>
            </a:solidFill>
            <a:latin typeface="+mn-lt"/>
            <a:ea typeface="+mn-ea"/>
            <a:cs typeface="+mn-ea"/>
            <a:sym typeface="+mn-lt"/>
          </a:endParaRPr>
        </a:p>
      </dgm:t>
    </dgm:pt>
    <dgm:pt modelId="{BD4D3042-AB5C-4E8F-B8BE-BC3A20988EB3}" type="parTrans" cxnId="{1263D722-8372-4789-B9F5-BFD8D9C870F1}">
      <dgm:prSet/>
      <dgm:spPr/>
      <dgm:t>
        <a:bodyPr/>
        <a:lstStyle/>
        <a:p>
          <a:endParaRPr lang="en-JM" sz="1600">
            <a:solidFill>
              <a:schemeClr val="bg1"/>
            </a:solidFill>
          </a:endParaRPr>
        </a:p>
      </dgm:t>
    </dgm:pt>
    <dgm:pt modelId="{B379D14A-425C-47B8-B779-1E5D839E4BC8}" type="sibTrans" cxnId="{1263D722-8372-4789-B9F5-BFD8D9C870F1}">
      <dgm:prSet/>
      <dgm:spPr/>
      <dgm:t>
        <a:bodyPr/>
        <a:lstStyle/>
        <a:p>
          <a:endParaRPr lang="en-JM" sz="1600">
            <a:solidFill>
              <a:schemeClr val="bg1"/>
            </a:solidFill>
          </a:endParaRPr>
        </a:p>
      </dgm:t>
    </dgm:pt>
    <dgm:pt modelId="{53563D61-A301-4644-8AE7-FCAFDA9A58AB}">
      <dgm:prSet phldrT="[Text]" custT="1"/>
      <dgm:spPr>
        <a:xfrm>
          <a:off x="381662" y="1965077"/>
          <a:ext cx="3351475" cy="579561"/>
        </a:xfrm>
        <a:solidFill>
          <a:schemeClr val="accent3"/>
        </a:solidFill>
        <a:ln w="25400" cap="flat" cmpd="sng" algn="ctr">
          <a:solidFill>
            <a:sysClr val="window" lastClr="FFFFFF">
              <a:lumMod val="95000"/>
            </a:sysClr>
          </a:solidFill>
          <a:prstDash val="solid"/>
        </a:ln>
        <a:effectLst/>
      </dgm:spPr>
      <dgm:t>
        <a:bodyPr/>
        <a:lstStyle/>
        <a:p>
          <a:r>
            <a:rPr lang="zh-CN" altLang="en-US" sz="1600" dirty="0" smtClean="0">
              <a:solidFill>
                <a:schemeClr val="bg1"/>
              </a:solidFill>
              <a:latin typeface="+mn-lt"/>
              <a:ea typeface="+mn-ea"/>
              <a:cs typeface="+mn-ea"/>
              <a:sym typeface="+mn-lt"/>
            </a:rPr>
            <a:t>添加标题</a:t>
          </a:r>
          <a:endParaRPr lang="en-JM" sz="1600" dirty="0">
            <a:solidFill>
              <a:schemeClr val="bg1"/>
            </a:solidFill>
            <a:latin typeface="+mn-lt"/>
            <a:ea typeface="+mn-ea"/>
            <a:cs typeface="+mn-ea"/>
            <a:sym typeface="+mn-lt"/>
          </a:endParaRPr>
        </a:p>
      </dgm:t>
    </dgm:pt>
    <dgm:pt modelId="{B60323EE-B859-4184-88BB-62221AE106AB}" type="parTrans" cxnId="{F3697A49-7026-40CE-A2B9-71761A0223E3}">
      <dgm:prSet/>
      <dgm:spPr/>
      <dgm:t>
        <a:bodyPr/>
        <a:lstStyle/>
        <a:p>
          <a:endParaRPr lang="en-JM" sz="1600">
            <a:solidFill>
              <a:schemeClr val="bg1"/>
            </a:solidFill>
          </a:endParaRPr>
        </a:p>
      </dgm:t>
    </dgm:pt>
    <dgm:pt modelId="{426A8813-506E-429E-87DB-53AA3F5535D1}" type="sibTrans" cxnId="{F3697A49-7026-40CE-A2B9-71761A0223E3}">
      <dgm:prSet/>
      <dgm:spPr/>
      <dgm:t>
        <a:bodyPr/>
        <a:lstStyle/>
        <a:p>
          <a:endParaRPr lang="en-JM" sz="1600">
            <a:solidFill>
              <a:schemeClr val="bg1"/>
            </a:solidFill>
          </a:endParaRPr>
        </a:p>
      </dgm:t>
    </dgm:pt>
    <dgm:pt modelId="{9BC44171-365F-452D-AE92-EBE2E89770BA}">
      <dgm:prSet phldrT="[Text]" custT="1"/>
      <dgm:spPr>
        <a:xfrm>
          <a:off x="0" y="2544638"/>
          <a:ext cx="4114799" cy="579561"/>
        </a:xfrm>
        <a:solidFill>
          <a:srgbClr val="C00000"/>
        </a:solidFill>
        <a:ln w="25400" cap="flat" cmpd="sng" algn="ctr">
          <a:solidFill>
            <a:sysClr val="window" lastClr="FFFFFF">
              <a:lumMod val="95000"/>
            </a:sysClr>
          </a:solidFill>
          <a:prstDash val="solid"/>
        </a:ln>
        <a:effectLst/>
      </dgm:spPr>
      <dgm:t>
        <a:bodyPr/>
        <a:lstStyle/>
        <a:p>
          <a:r>
            <a:rPr lang="zh-CN" altLang="en-US" sz="1600" dirty="0" smtClean="0">
              <a:solidFill>
                <a:schemeClr val="bg1"/>
              </a:solidFill>
              <a:latin typeface="+mn-lt"/>
              <a:ea typeface="+mn-ea"/>
              <a:cs typeface="+mn-ea"/>
              <a:sym typeface="+mn-lt"/>
            </a:rPr>
            <a:t>添加标题</a:t>
          </a:r>
          <a:endParaRPr lang="en-JM" sz="1600" dirty="0">
            <a:solidFill>
              <a:schemeClr val="bg1"/>
            </a:solidFill>
            <a:latin typeface="+mn-lt"/>
            <a:ea typeface="+mn-ea"/>
            <a:cs typeface="+mn-ea"/>
            <a:sym typeface="+mn-lt"/>
          </a:endParaRPr>
        </a:p>
      </dgm:t>
    </dgm:pt>
    <dgm:pt modelId="{7679D3FA-0101-42D1-A23D-75BD8EF1DA28}" type="parTrans" cxnId="{15D8F364-6809-49BA-A228-EAE95F4BE6B9}">
      <dgm:prSet/>
      <dgm:spPr/>
      <dgm:t>
        <a:bodyPr/>
        <a:lstStyle/>
        <a:p>
          <a:endParaRPr lang="en-JM" sz="1600">
            <a:solidFill>
              <a:schemeClr val="bg1"/>
            </a:solidFill>
          </a:endParaRPr>
        </a:p>
      </dgm:t>
    </dgm:pt>
    <dgm:pt modelId="{FF5F2014-EE5D-4FD1-9103-39F792365AE5}" type="sibTrans" cxnId="{15D8F364-6809-49BA-A228-EAE95F4BE6B9}">
      <dgm:prSet/>
      <dgm:spPr/>
      <dgm:t>
        <a:bodyPr/>
        <a:lstStyle/>
        <a:p>
          <a:endParaRPr lang="en-JM" sz="1600">
            <a:solidFill>
              <a:schemeClr val="bg1"/>
            </a:solidFill>
          </a:endParaRPr>
        </a:p>
      </dgm:t>
    </dgm:pt>
    <dgm:pt modelId="{6346E340-6B27-47A2-93A8-AA7F0249167F}" type="pres">
      <dgm:prSet presAssocID="{28FD3D57-F3BB-4E5E-B091-1500A3C92E81}" presName="Name0" presStyleCnt="0">
        <dgm:presLayoutVars>
          <dgm:dir/>
          <dgm:animLvl val="lvl"/>
          <dgm:resizeHandles val="exact"/>
        </dgm:presLayoutVars>
      </dgm:prSet>
      <dgm:spPr/>
    </dgm:pt>
    <dgm:pt modelId="{8351BCDF-D287-464A-AB10-4261CFFC4E79}" type="pres">
      <dgm:prSet presAssocID="{E924DC90-2427-4BE5-A522-6ACD4563EB45}" presName="Name8" presStyleCnt="0"/>
      <dgm:spPr/>
    </dgm:pt>
    <dgm:pt modelId="{864F954D-81D4-4546-B08E-448FBA7A18FE}" type="pres">
      <dgm:prSet presAssocID="{E924DC90-2427-4BE5-A522-6ACD4563EB45}" presName="level" presStyleLbl="node1" presStyleIdx="0" presStyleCnt="4" custScaleY="139063">
        <dgm:presLayoutVars>
          <dgm:chMax val="1"/>
          <dgm:bulletEnabled val="1"/>
        </dgm:presLayoutVars>
      </dgm:prSet>
      <dgm:spPr>
        <a:prstGeom prst="trapezoid">
          <a:avLst>
            <a:gd name="adj" fmla="val 65854"/>
          </a:avLst>
        </a:prstGeom>
      </dgm:spPr>
      <dgm:t>
        <a:bodyPr/>
        <a:lstStyle/>
        <a:p>
          <a:endParaRPr lang="en-JM"/>
        </a:p>
      </dgm:t>
    </dgm:pt>
    <dgm:pt modelId="{A8AE7F33-3372-4D78-96A6-FD2B204E9D9D}" type="pres">
      <dgm:prSet presAssocID="{E924DC90-2427-4BE5-A522-6ACD4563EB45}" presName="levelTx" presStyleLbl="revTx" presStyleIdx="0" presStyleCnt="0">
        <dgm:presLayoutVars>
          <dgm:chMax val="1"/>
          <dgm:bulletEnabled val="1"/>
        </dgm:presLayoutVars>
      </dgm:prSet>
      <dgm:spPr/>
      <dgm:t>
        <a:bodyPr/>
        <a:lstStyle/>
        <a:p>
          <a:endParaRPr lang="en-JM"/>
        </a:p>
      </dgm:t>
    </dgm:pt>
    <dgm:pt modelId="{BF7100C5-692A-476D-9242-E6DE2BFA407E}" type="pres">
      <dgm:prSet presAssocID="{9D67B1F7-C4FF-4E1E-94F4-69209A4E7C47}" presName="Name8" presStyleCnt="0"/>
      <dgm:spPr/>
    </dgm:pt>
    <dgm:pt modelId="{753AA43A-5097-42D8-A3EF-20B11215D8F3}" type="pres">
      <dgm:prSet presAssocID="{9D67B1F7-C4FF-4E1E-94F4-69209A4E7C47}" presName="level" presStyleLbl="node1" presStyleIdx="1" presStyleCnt="4">
        <dgm:presLayoutVars>
          <dgm:chMax val="1"/>
          <dgm:bulletEnabled val="1"/>
        </dgm:presLayoutVars>
      </dgm:prSet>
      <dgm:spPr>
        <a:prstGeom prst="trapezoid">
          <a:avLst>
            <a:gd name="adj" fmla="val 65854"/>
          </a:avLst>
        </a:prstGeom>
      </dgm:spPr>
      <dgm:t>
        <a:bodyPr/>
        <a:lstStyle/>
        <a:p>
          <a:endParaRPr lang="en-JM"/>
        </a:p>
      </dgm:t>
    </dgm:pt>
    <dgm:pt modelId="{7E617F38-6BB2-4E03-8198-FF7E7F898924}" type="pres">
      <dgm:prSet presAssocID="{9D67B1F7-C4FF-4E1E-94F4-69209A4E7C47}" presName="levelTx" presStyleLbl="revTx" presStyleIdx="0" presStyleCnt="0">
        <dgm:presLayoutVars>
          <dgm:chMax val="1"/>
          <dgm:bulletEnabled val="1"/>
        </dgm:presLayoutVars>
      </dgm:prSet>
      <dgm:spPr/>
      <dgm:t>
        <a:bodyPr/>
        <a:lstStyle/>
        <a:p>
          <a:endParaRPr lang="en-JM"/>
        </a:p>
      </dgm:t>
    </dgm:pt>
    <dgm:pt modelId="{29C42FD2-6503-4F77-8487-9B33E0527141}" type="pres">
      <dgm:prSet presAssocID="{53563D61-A301-4644-8AE7-FCAFDA9A58AB}" presName="Name8" presStyleCnt="0"/>
      <dgm:spPr/>
    </dgm:pt>
    <dgm:pt modelId="{E6279944-4AC5-4561-B5D0-64EE0E57E695}" type="pres">
      <dgm:prSet presAssocID="{53563D61-A301-4644-8AE7-FCAFDA9A58AB}" presName="level" presStyleLbl="node1" presStyleIdx="2" presStyleCnt="4">
        <dgm:presLayoutVars>
          <dgm:chMax val="1"/>
          <dgm:bulletEnabled val="1"/>
        </dgm:presLayoutVars>
      </dgm:prSet>
      <dgm:spPr>
        <a:prstGeom prst="trapezoid">
          <a:avLst>
            <a:gd name="adj" fmla="val 65854"/>
          </a:avLst>
        </a:prstGeom>
      </dgm:spPr>
      <dgm:t>
        <a:bodyPr/>
        <a:lstStyle/>
        <a:p>
          <a:endParaRPr lang="en-JM"/>
        </a:p>
      </dgm:t>
    </dgm:pt>
    <dgm:pt modelId="{2E9D1362-172A-4369-8415-6E089FA67356}" type="pres">
      <dgm:prSet presAssocID="{53563D61-A301-4644-8AE7-FCAFDA9A58AB}" presName="levelTx" presStyleLbl="revTx" presStyleIdx="0" presStyleCnt="0">
        <dgm:presLayoutVars>
          <dgm:chMax val="1"/>
          <dgm:bulletEnabled val="1"/>
        </dgm:presLayoutVars>
      </dgm:prSet>
      <dgm:spPr/>
      <dgm:t>
        <a:bodyPr/>
        <a:lstStyle/>
        <a:p>
          <a:endParaRPr lang="en-JM"/>
        </a:p>
      </dgm:t>
    </dgm:pt>
    <dgm:pt modelId="{E55855A1-EC9E-41EF-AA5C-B0A6C62BC58F}" type="pres">
      <dgm:prSet presAssocID="{9BC44171-365F-452D-AE92-EBE2E89770BA}" presName="Name8" presStyleCnt="0"/>
      <dgm:spPr/>
    </dgm:pt>
    <dgm:pt modelId="{285279A8-A2FF-4704-92DF-4753853CE322}" type="pres">
      <dgm:prSet presAssocID="{9BC44171-365F-452D-AE92-EBE2E89770BA}" presName="level" presStyleLbl="node1" presStyleIdx="3" presStyleCnt="4">
        <dgm:presLayoutVars>
          <dgm:chMax val="1"/>
          <dgm:bulletEnabled val="1"/>
        </dgm:presLayoutVars>
      </dgm:prSet>
      <dgm:spPr>
        <a:prstGeom prst="trapezoid">
          <a:avLst>
            <a:gd name="adj" fmla="val 65854"/>
          </a:avLst>
        </a:prstGeom>
      </dgm:spPr>
      <dgm:t>
        <a:bodyPr/>
        <a:lstStyle/>
        <a:p>
          <a:endParaRPr lang="en-JM"/>
        </a:p>
      </dgm:t>
    </dgm:pt>
    <dgm:pt modelId="{48B1057C-5EDF-4EC8-9A6B-B059EB7B0F8E}" type="pres">
      <dgm:prSet presAssocID="{9BC44171-365F-452D-AE92-EBE2E89770BA}" presName="levelTx" presStyleLbl="revTx" presStyleIdx="0" presStyleCnt="0">
        <dgm:presLayoutVars>
          <dgm:chMax val="1"/>
          <dgm:bulletEnabled val="1"/>
        </dgm:presLayoutVars>
      </dgm:prSet>
      <dgm:spPr/>
      <dgm:t>
        <a:bodyPr/>
        <a:lstStyle/>
        <a:p>
          <a:endParaRPr lang="en-JM"/>
        </a:p>
      </dgm:t>
    </dgm:pt>
  </dgm:ptLst>
  <dgm:cxnLst>
    <dgm:cxn modelId="{88428E22-3A0E-4AF4-A2AE-9C28962FFC13}" type="presOf" srcId="{9BC44171-365F-452D-AE92-EBE2E89770BA}" destId="{285279A8-A2FF-4704-92DF-4753853CE322}" srcOrd="0" destOrd="0" presId="urn:microsoft.com/office/officeart/2005/8/layout/pyramid1"/>
    <dgm:cxn modelId="{15D8F364-6809-49BA-A228-EAE95F4BE6B9}" srcId="{28FD3D57-F3BB-4E5E-B091-1500A3C92E81}" destId="{9BC44171-365F-452D-AE92-EBE2E89770BA}" srcOrd="3" destOrd="0" parTransId="{7679D3FA-0101-42D1-A23D-75BD8EF1DA28}" sibTransId="{FF5F2014-EE5D-4FD1-9103-39F792365AE5}"/>
    <dgm:cxn modelId="{685D1073-2D3C-412E-A123-0EF4D596743E}" srcId="{28FD3D57-F3BB-4E5E-B091-1500A3C92E81}" destId="{E924DC90-2427-4BE5-A522-6ACD4563EB45}" srcOrd="0" destOrd="0" parTransId="{9E545862-1292-4DB6-B36C-D6247532E625}" sibTransId="{BD5A33EB-119A-4BA7-8787-7DF55D1248BC}"/>
    <dgm:cxn modelId="{98A00B60-04A6-4444-80BF-9AD96D187775}" type="presOf" srcId="{28FD3D57-F3BB-4E5E-B091-1500A3C92E81}" destId="{6346E340-6B27-47A2-93A8-AA7F0249167F}" srcOrd="0" destOrd="0" presId="urn:microsoft.com/office/officeart/2005/8/layout/pyramid1"/>
    <dgm:cxn modelId="{484F826C-9F34-4688-AF8B-34310EA25524}" type="presOf" srcId="{9D67B1F7-C4FF-4E1E-94F4-69209A4E7C47}" destId="{753AA43A-5097-42D8-A3EF-20B11215D8F3}" srcOrd="0" destOrd="0" presId="urn:microsoft.com/office/officeart/2005/8/layout/pyramid1"/>
    <dgm:cxn modelId="{4737EE45-70F6-4556-B049-24B85FE798C6}" type="presOf" srcId="{E924DC90-2427-4BE5-A522-6ACD4563EB45}" destId="{864F954D-81D4-4546-B08E-448FBA7A18FE}" srcOrd="0" destOrd="0" presId="urn:microsoft.com/office/officeart/2005/8/layout/pyramid1"/>
    <dgm:cxn modelId="{7F2AED8D-7AEB-463C-BE20-0DF1FB3AC1D3}" type="presOf" srcId="{9BC44171-365F-452D-AE92-EBE2E89770BA}" destId="{48B1057C-5EDF-4EC8-9A6B-B059EB7B0F8E}" srcOrd="1" destOrd="0" presId="urn:microsoft.com/office/officeart/2005/8/layout/pyramid1"/>
    <dgm:cxn modelId="{42B5F8C3-6066-41A9-92C4-176C0B3AC3CA}" type="presOf" srcId="{9D67B1F7-C4FF-4E1E-94F4-69209A4E7C47}" destId="{7E617F38-6BB2-4E03-8198-FF7E7F898924}" srcOrd="1" destOrd="0" presId="urn:microsoft.com/office/officeart/2005/8/layout/pyramid1"/>
    <dgm:cxn modelId="{0159714B-1F89-4227-9C75-8C47F95291CF}" type="presOf" srcId="{53563D61-A301-4644-8AE7-FCAFDA9A58AB}" destId="{E6279944-4AC5-4561-B5D0-64EE0E57E695}" srcOrd="0" destOrd="0" presId="urn:microsoft.com/office/officeart/2005/8/layout/pyramid1"/>
    <dgm:cxn modelId="{F3697A49-7026-40CE-A2B9-71761A0223E3}" srcId="{28FD3D57-F3BB-4E5E-B091-1500A3C92E81}" destId="{53563D61-A301-4644-8AE7-FCAFDA9A58AB}" srcOrd="2" destOrd="0" parTransId="{B60323EE-B859-4184-88BB-62221AE106AB}" sibTransId="{426A8813-506E-429E-87DB-53AA3F5535D1}"/>
    <dgm:cxn modelId="{1263D722-8372-4789-B9F5-BFD8D9C870F1}" srcId="{28FD3D57-F3BB-4E5E-B091-1500A3C92E81}" destId="{9D67B1F7-C4FF-4E1E-94F4-69209A4E7C47}" srcOrd="1" destOrd="0" parTransId="{BD4D3042-AB5C-4E8F-B8BE-BC3A20988EB3}" sibTransId="{B379D14A-425C-47B8-B779-1E5D839E4BC8}"/>
    <dgm:cxn modelId="{D857B307-1A55-4799-9544-86084C21A98F}" type="presOf" srcId="{E924DC90-2427-4BE5-A522-6ACD4563EB45}" destId="{A8AE7F33-3372-4D78-96A6-FD2B204E9D9D}" srcOrd="1" destOrd="0" presId="urn:microsoft.com/office/officeart/2005/8/layout/pyramid1"/>
    <dgm:cxn modelId="{818DD8D2-A98F-4801-ADDD-29192D881FBB}" type="presOf" srcId="{53563D61-A301-4644-8AE7-FCAFDA9A58AB}" destId="{2E9D1362-172A-4369-8415-6E089FA67356}" srcOrd="1" destOrd="0" presId="urn:microsoft.com/office/officeart/2005/8/layout/pyramid1"/>
    <dgm:cxn modelId="{2C8FF9AC-129C-4F07-BA2B-091789B4B21B}" type="presParOf" srcId="{6346E340-6B27-47A2-93A8-AA7F0249167F}" destId="{8351BCDF-D287-464A-AB10-4261CFFC4E79}" srcOrd="0" destOrd="0" presId="urn:microsoft.com/office/officeart/2005/8/layout/pyramid1"/>
    <dgm:cxn modelId="{F330FFC0-2EF9-4541-A161-014A1992314C}" type="presParOf" srcId="{8351BCDF-D287-464A-AB10-4261CFFC4E79}" destId="{864F954D-81D4-4546-B08E-448FBA7A18FE}" srcOrd="0" destOrd="0" presId="urn:microsoft.com/office/officeart/2005/8/layout/pyramid1"/>
    <dgm:cxn modelId="{A42A7D21-C22A-4DA5-9139-37B68FC15D23}" type="presParOf" srcId="{8351BCDF-D287-464A-AB10-4261CFFC4E79}" destId="{A8AE7F33-3372-4D78-96A6-FD2B204E9D9D}" srcOrd="1" destOrd="0" presId="urn:microsoft.com/office/officeart/2005/8/layout/pyramid1"/>
    <dgm:cxn modelId="{00F7EF62-55E7-4AEE-A181-E93A0A89867C}" type="presParOf" srcId="{6346E340-6B27-47A2-93A8-AA7F0249167F}" destId="{BF7100C5-692A-476D-9242-E6DE2BFA407E}" srcOrd="1" destOrd="0" presId="urn:microsoft.com/office/officeart/2005/8/layout/pyramid1"/>
    <dgm:cxn modelId="{733D3C44-0953-4F5B-B4ED-43632171C098}" type="presParOf" srcId="{BF7100C5-692A-476D-9242-E6DE2BFA407E}" destId="{753AA43A-5097-42D8-A3EF-20B11215D8F3}" srcOrd="0" destOrd="0" presId="urn:microsoft.com/office/officeart/2005/8/layout/pyramid1"/>
    <dgm:cxn modelId="{596A7B0F-AA9F-4696-B2BD-98F95F4BBAFB}" type="presParOf" srcId="{BF7100C5-692A-476D-9242-E6DE2BFA407E}" destId="{7E617F38-6BB2-4E03-8198-FF7E7F898924}" srcOrd="1" destOrd="0" presId="urn:microsoft.com/office/officeart/2005/8/layout/pyramid1"/>
    <dgm:cxn modelId="{F4E8E415-ABD8-4C4C-9ACE-C6DBE194ABC5}" type="presParOf" srcId="{6346E340-6B27-47A2-93A8-AA7F0249167F}" destId="{29C42FD2-6503-4F77-8487-9B33E0527141}" srcOrd="2" destOrd="0" presId="urn:microsoft.com/office/officeart/2005/8/layout/pyramid1"/>
    <dgm:cxn modelId="{BAC6C548-BFBB-47BD-A35F-FA34972FADD0}" type="presParOf" srcId="{29C42FD2-6503-4F77-8487-9B33E0527141}" destId="{E6279944-4AC5-4561-B5D0-64EE0E57E695}" srcOrd="0" destOrd="0" presId="urn:microsoft.com/office/officeart/2005/8/layout/pyramid1"/>
    <dgm:cxn modelId="{A5A09C51-8963-4C83-B9C4-1C3963E70883}" type="presParOf" srcId="{29C42FD2-6503-4F77-8487-9B33E0527141}" destId="{2E9D1362-172A-4369-8415-6E089FA67356}" srcOrd="1" destOrd="0" presId="urn:microsoft.com/office/officeart/2005/8/layout/pyramid1"/>
    <dgm:cxn modelId="{93AA505C-5A91-468A-82F9-050ADC36089A}" type="presParOf" srcId="{6346E340-6B27-47A2-93A8-AA7F0249167F}" destId="{E55855A1-EC9E-41EF-AA5C-B0A6C62BC58F}" srcOrd="3" destOrd="0" presId="urn:microsoft.com/office/officeart/2005/8/layout/pyramid1"/>
    <dgm:cxn modelId="{B7C8A146-8151-4561-8110-6065B1ADF370}" type="presParOf" srcId="{E55855A1-EC9E-41EF-AA5C-B0A6C62BC58F}" destId="{285279A8-A2FF-4704-92DF-4753853CE322}" srcOrd="0" destOrd="0" presId="urn:microsoft.com/office/officeart/2005/8/layout/pyramid1"/>
    <dgm:cxn modelId="{4A03C921-453A-45B9-8D67-804C25A3F7BF}" type="presParOf" srcId="{E55855A1-EC9E-41EF-AA5C-B0A6C62BC58F}" destId="{48B1057C-5EDF-4EC8-9A6B-B059EB7B0F8E}" srcOrd="1" destOrd="0" presId="urn:microsoft.com/office/officeart/2005/8/layout/pyramid1"/>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4F954D-81D4-4546-B08E-448FBA7A18FE}">
      <dsp:nvSpPr>
        <dsp:cNvPr id="0" name=""/>
        <dsp:cNvSpPr/>
      </dsp:nvSpPr>
      <dsp:spPr>
        <a:xfrm>
          <a:off x="2103006" y="0"/>
          <a:ext cx="1949669" cy="1524332"/>
        </a:xfrm>
        <a:prstGeom prst="trapezoid">
          <a:avLst>
            <a:gd name="adj" fmla="val 65854"/>
          </a:avLst>
        </a:prstGeom>
        <a:solidFill>
          <a:schemeClr val="accent1"/>
        </a:solidFill>
        <a:ln w="25400" cap="flat" cmpd="sng" algn="ctr">
          <a:solidFill>
            <a:sysClr val="window" lastClr="FFFFFF">
              <a:lumMod val="9500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zh-CN" altLang="en-US" sz="1200" kern="1200" dirty="0" smtClean="0">
              <a:solidFill>
                <a:schemeClr val="bg1"/>
              </a:solidFill>
              <a:latin typeface="+mn-lt"/>
              <a:ea typeface="+mn-ea"/>
              <a:cs typeface="+mn-ea"/>
              <a:sym typeface="+mn-lt"/>
            </a:rPr>
            <a:t>添加标题</a:t>
          </a:r>
          <a:endParaRPr lang="en-JM" sz="1200" kern="1200" dirty="0">
            <a:solidFill>
              <a:schemeClr val="bg1"/>
            </a:solidFill>
            <a:latin typeface="+mn-lt"/>
            <a:ea typeface="+mn-ea"/>
            <a:cs typeface="+mn-ea"/>
            <a:sym typeface="+mn-lt"/>
          </a:endParaRPr>
        </a:p>
      </dsp:txBody>
      <dsp:txXfrm>
        <a:off x="2103006" y="0"/>
        <a:ext cx="1949669" cy="1524332"/>
      </dsp:txXfrm>
    </dsp:sp>
    <dsp:sp modelId="{753AA43A-5097-42D8-A3EF-20B11215D8F3}">
      <dsp:nvSpPr>
        <dsp:cNvPr id="0" name=""/>
        <dsp:cNvSpPr/>
      </dsp:nvSpPr>
      <dsp:spPr>
        <a:xfrm>
          <a:off x="1402004" y="1524332"/>
          <a:ext cx="3351674" cy="1096145"/>
        </a:xfrm>
        <a:prstGeom prst="trapezoid">
          <a:avLst>
            <a:gd name="adj" fmla="val 65854"/>
          </a:avLst>
        </a:prstGeom>
        <a:solidFill>
          <a:srgbClr val="C00000"/>
        </a:solidFill>
        <a:ln w="25400" cap="flat" cmpd="sng" algn="ctr">
          <a:solidFill>
            <a:sysClr val="window" lastClr="FFFFFF">
              <a:lumMod val="9500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zh-CN" altLang="en-US" sz="1600" kern="1200" dirty="0" smtClean="0">
              <a:solidFill>
                <a:schemeClr val="bg1"/>
              </a:solidFill>
              <a:latin typeface="+mn-lt"/>
              <a:ea typeface="+mn-ea"/>
              <a:cs typeface="+mn-ea"/>
              <a:sym typeface="+mn-lt"/>
            </a:rPr>
            <a:t>添加标题</a:t>
          </a:r>
          <a:endParaRPr lang="en-JM" sz="1600" kern="1200" dirty="0">
            <a:solidFill>
              <a:schemeClr val="bg1"/>
            </a:solidFill>
            <a:latin typeface="+mn-lt"/>
            <a:ea typeface="+mn-ea"/>
            <a:cs typeface="+mn-ea"/>
            <a:sym typeface="+mn-lt"/>
          </a:endParaRPr>
        </a:p>
      </dsp:txBody>
      <dsp:txXfrm>
        <a:off x="1988547" y="1524332"/>
        <a:ext cx="2178588" cy="1096145"/>
      </dsp:txXfrm>
    </dsp:sp>
    <dsp:sp modelId="{E6279944-4AC5-4561-B5D0-64EE0E57E695}">
      <dsp:nvSpPr>
        <dsp:cNvPr id="0" name=""/>
        <dsp:cNvSpPr/>
      </dsp:nvSpPr>
      <dsp:spPr>
        <a:xfrm>
          <a:off x="701002" y="2620477"/>
          <a:ext cx="4753678" cy="1096145"/>
        </a:xfrm>
        <a:prstGeom prst="trapezoid">
          <a:avLst>
            <a:gd name="adj" fmla="val 65854"/>
          </a:avLst>
        </a:prstGeom>
        <a:solidFill>
          <a:schemeClr val="accent3"/>
        </a:solidFill>
        <a:ln w="25400" cap="flat" cmpd="sng" algn="ctr">
          <a:solidFill>
            <a:sysClr val="window" lastClr="FFFFFF">
              <a:lumMod val="9500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zh-CN" altLang="en-US" sz="1600" kern="1200" dirty="0" smtClean="0">
              <a:solidFill>
                <a:schemeClr val="bg1"/>
              </a:solidFill>
              <a:latin typeface="+mn-lt"/>
              <a:ea typeface="+mn-ea"/>
              <a:cs typeface="+mn-ea"/>
              <a:sym typeface="+mn-lt"/>
            </a:rPr>
            <a:t>添加标题</a:t>
          </a:r>
          <a:endParaRPr lang="en-JM" sz="1600" kern="1200" dirty="0">
            <a:solidFill>
              <a:schemeClr val="bg1"/>
            </a:solidFill>
            <a:latin typeface="+mn-lt"/>
            <a:ea typeface="+mn-ea"/>
            <a:cs typeface="+mn-ea"/>
            <a:sym typeface="+mn-lt"/>
          </a:endParaRPr>
        </a:p>
      </dsp:txBody>
      <dsp:txXfrm>
        <a:off x="1532895" y="2620477"/>
        <a:ext cx="3089891" cy="1096145"/>
      </dsp:txXfrm>
    </dsp:sp>
    <dsp:sp modelId="{285279A8-A2FF-4704-92DF-4753853CE322}">
      <dsp:nvSpPr>
        <dsp:cNvPr id="0" name=""/>
        <dsp:cNvSpPr/>
      </dsp:nvSpPr>
      <dsp:spPr>
        <a:xfrm>
          <a:off x="0" y="3716622"/>
          <a:ext cx="6155682" cy="1096145"/>
        </a:xfrm>
        <a:prstGeom prst="trapezoid">
          <a:avLst>
            <a:gd name="adj" fmla="val 65854"/>
          </a:avLst>
        </a:prstGeom>
        <a:solidFill>
          <a:srgbClr val="C00000"/>
        </a:solidFill>
        <a:ln w="25400" cap="flat" cmpd="sng" algn="ctr">
          <a:solidFill>
            <a:sysClr val="window" lastClr="FFFFFF">
              <a:lumMod val="9500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zh-CN" altLang="en-US" sz="1600" kern="1200" dirty="0" smtClean="0">
              <a:solidFill>
                <a:schemeClr val="bg1"/>
              </a:solidFill>
              <a:latin typeface="+mn-lt"/>
              <a:ea typeface="+mn-ea"/>
              <a:cs typeface="+mn-ea"/>
              <a:sym typeface="+mn-lt"/>
            </a:rPr>
            <a:t>添加标题</a:t>
          </a:r>
          <a:endParaRPr lang="en-JM" sz="1600" kern="1200" dirty="0">
            <a:solidFill>
              <a:schemeClr val="bg1"/>
            </a:solidFill>
            <a:latin typeface="+mn-lt"/>
            <a:ea typeface="+mn-ea"/>
            <a:cs typeface="+mn-ea"/>
            <a:sym typeface="+mn-lt"/>
          </a:endParaRPr>
        </a:p>
      </dsp:txBody>
      <dsp:txXfrm>
        <a:off x="1077244" y="3716622"/>
        <a:ext cx="4001193" cy="1096145"/>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8D3007C-0BBF-4CAD-B02F-7664B804665F}" type="datetimeFigureOut">
              <a:rPr lang="zh-CN" altLang="en-US" smtClean="0"/>
              <a:t>2017/5/23</a:t>
            </a:fld>
            <a:endParaRPr lang="zh-CN" altLang="en-US"/>
          </a:p>
        </p:txBody>
      </p:sp>
      <p:sp>
        <p:nvSpPr>
          <p:cNvPr id="4" name="幻灯片图像占位符 3"/>
          <p:cNvSpPr>
            <a:spLocks noGrp="1" noRot="1" noChangeAspect="1"/>
          </p:cNvSpPr>
          <p:nvPr>
            <p:ph type="sldImg" idx="2"/>
          </p:nvPr>
        </p:nvSpPr>
        <p:spPr>
          <a:xfrm>
            <a:off x="763588" y="1143000"/>
            <a:ext cx="53308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927DC7C-EA85-41EA-BE8E-3BC04B9579CE}" type="slidenum">
              <a:rPr lang="zh-CN" altLang="en-US" smtClean="0"/>
              <a:t>‹#›</a:t>
            </a:fld>
            <a:endParaRPr lang="zh-CN" altLang="en-US"/>
          </a:p>
        </p:txBody>
      </p:sp>
    </p:spTree>
    <p:extLst>
      <p:ext uri="{BB962C8B-B14F-4D97-AF65-F5344CB8AC3E}">
        <p14:creationId xmlns:p14="http://schemas.microsoft.com/office/powerpoint/2010/main" val="2573099706"/>
      </p:ext>
    </p:extLst>
  </p:cSld>
  <p:clrMap bg1="lt1" tx1="dk1" bg2="lt2" tx2="dk2" accent1="accent1" accent2="accent2" accent3="accent3" accent4="accent4" accent5="accent5" accent6="accent6" hlink="hlink" folHlink="folHlink"/>
  <p:notesStyle>
    <a:lvl1pPr marL="0" algn="l" defTabSz="1036722" rtl="0" eaLnBrk="1" latinLnBrk="0" hangingPunct="1">
      <a:defRPr sz="1400" kern="1200">
        <a:solidFill>
          <a:schemeClr val="tx1"/>
        </a:solidFill>
        <a:latin typeface="+mn-lt"/>
        <a:ea typeface="+mn-ea"/>
        <a:cs typeface="+mn-cs"/>
      </a:defRPr>
    </a:lvl1pPr>
    <a:lvl2pPr marL="518360" algn="l" defTabSz="1036722" rtl="0" eaLnBrk="1" latinLnBrk="0" hangingPunct="1">
      <a:defRPr sz="1400" kern="1200">
        <a:solidFill>
          <a:schemeClr val="tx1"/>
        </a:solidFill>
        <a:latin typeface="+mn-lt"/>
        <a:ea typeface="+mn-ea"/>
        <a:cs typeface="+mn-cs"/>
      </a:defRPr>
    </a:lvl2pPr>
    <a:lvl3pPr marL="1036722" algn="l" defTabSz="1036722" rtl="0" eaLnBrk="1" latinLnBrk="0" hangingPunct="1">
      <a:defRPr sz="1400" kern="1200">
        <a:solidFill>
          <a:schemeClr val="tx1"/>
        </a:solidFill>
        <a:latin typeface="+mn-lt"/>
        <a:ea typeface="+mn-ea"/>
        <a:cs typeface="+mn-cs"/>
      </a:defRPr>
    </a:lvl3pPr>
    <a:lvl4pPr marL="1555081" algn="l" defTabSz="1036722" rtl="0" eaLnBrk="1" latinLnBrk="0" hangingPunct="1">
      <a:defRPr sz="1400" kern="1200">
        <a:solidFill>
          <a:schemeClr val="tx1"/>
        </a:solidFill>
        <a:latin typeface="+mn-lt"/>
        <a:ea typeface="+mn-ea"/>
        <a:cs typeface="+mn-cs"/>
      </a:defRPr>
    </a:lvl4pPr>
    <a:lvl5pPr marL="2073443" algn="l" defTabSz="1036722" rtl="0" eaLnBrk="1" latinLnBrk="0" hangingPunct="1">
      <a:defRPr sz="1400" kern="1200">
        <a:solidFill>
          <a:schemeClr val="tx1"/>
        </a:solidFill>
        <a:latin typeface="+mn-lt"/>
        <a:ea typeface="+mn-ea"/>
        <a:cs typeface="+mn-cs"/>
      </a:defRPr>
    </a:lvl5pPr>
    <a:lvl6pPr marL="2591803" algn="l" defTabSz="1036722" rtl="0" eaLnBrk="1" latinLnBrk="0" hangingPunct="1">
      <a:defRPr sz="1400" kern="1200">
        <a:solidFill>
          <a:schemeClr val="tx1"/>
        </a:solidFill>
        <a:latin typeface="+mn-lt"/>
        <a:ea typeface="+mn-ea"/>
        <a:cs typeface="+mn-cs"/>
      </a:defRPr>
    </a:lvl6pPr>
    <a:lvl7pPr marL="3110164" algn="l" defTabSz="1036722" rtl="0" eaLnBrk="1" latinLnBrk="0" hangingPunct="1">
      <a:defRPr sz="1400" kern="1200">
        <a:solidFill>
          <a:schemeClr val="tx1"/>
        </a:solidFill>
        <a:latin typeface="+mn-lt"/>
        <a:ea typeface="+mn-ea"/>
        <a:cs typeface="+mn-cs"/>
      </a:defRPr>
    </a:lvl7pPr>
    <a:lvl8pPr marL="3628526" algn="l" defTabSz="1036722" rtl="0" eaLnBrk="1" latinLnBrk="0" hangingPunct="1">
      <a:defRPr sz="1400" kern="1200">
        <a:solidFill>
          <a:schemeClr val="tx1"/>
        </a:solidFill>
        <a:latin typeface="+mn-lt"/>
        <a:ea typeface="+mn-ea"/>
        <a:cs typeface="+mn-cs"/>
      </a:defRPr>
    </a:lvl8pPr>
    <a:lvl9pPr marL="4146885" algn="l" defTabSz="1036722"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a:t>
            </a:fld>
            <a:endParaRPr lang="zh-CN" altLang="en-US" dirty="0"/>
          </a:p>
        </p:txBody>
      </p:sp>
    </p:spTree>
    <p:extLst>
      <p:ext uri="{BB962C8B-B14F-4D97-AF65-F5344CB8AC3E}">
        <p14:creationId xmlns:p14="http://schemas.microsoft.com/office/powerpoint/2010/main" val="32609944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63588" y="1143000"/>
            <a:ext cx="5330825"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10</a:t>
            </a:fld>
            <a:endParaRPr lang="zh-CN" altLang="en-US"/>
          </a:p>
        </p:txBody>
      </p:sp>
    </p:spTree>
    <p:extLst>
      <p:ext uri="{BB962C8B-B14F-4D97-AF65-F5344CB8AC3E}">
        <p14:creationId xmlns:p14="http://schemas.microsoft.com/office/powerpoint/2010/main" val="4070354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63588" y="1143000"/>
            <a:ext cx="5330825"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11</a:t>
            </a:fld>
            <a:endParaRPr lang="zh-CN" altLang="en-US"/>
          </a:p>
        </p:txBody>
      </p:sp>
    </p:spTree>
    <p:extLst>
      <p:ext uri="{BB962C8B-B14F-4D97-AF65-F5344CB8AC3E}">
        <p14:creationId xmlns:p14="http://schemas.microsoft.com/office/powerpoint/2010/main" val="39418763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63588" y="1143000"/>
            <a:ext cx="5330825"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12</a:t>
            </a:fld>
            <a:endParaRPr lang="zh-CN" altLang="en-US"/>
          </a:p>
        </p:txBody>
      </p:sp>
    </p:spTree>
    <p:extLst>
      <p:ext uri="{BB962C8B-B14F-4D97-AF65-F5344CB8AC3E}">
        <p14:creationId xmlns:p14="http://schemas.microsoft.com/office/powerpoint/2010/main" val="37455578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63588" y="1143000"/>
            <a:ext cx="5330825"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13</a:t>
            </a:fld>
            <a:endParaRPr lang="zh-CN" altLang="en-US"/>
          </a:p>
        </p:txBody>
      </p:sp>
    </p:spTree>
    <p:extLst>
      <p:ext uri="{BB962C8B-B14F-4D97-AF65-F5344CB8AC3E}">
        <p14:creationId xmlns:p14="http://schemas.microsoft.com/office/powerpoint/2010/main" val="23784929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63588" y="1143000"/>
            <a:ext cx="5330825"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14</a:t>
            </a:fld>
            <a:endParaRPr lang="zh-CN" altLang="en-US"/>
          </a:p>
        </p:txBody>
      </p:sp>
    </p:spTree>
    <p:extLst>
      <p:ext uri="{BB962C8B-B14F-4D97-AF65-F5344CB8AC3E}">
        <p14:creationId xmlns:p14="http://schemas.microsoft.com/office/powerpoint/2010/main" val="16757916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63588" y="1143000"/>
            <a:ext cx="5330825"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15</a:t>
            </a:fld>
            <a:endParaRPr lang="zh-CN" altLang="en-US"/>
          </a:p>
        </p:txBody>
      </p:sp>
    </p:spTree>
    <p:extLst>
      <p:ext uri="{BB962C8B-B14F-4D97-AF65-F5344CB8AC3E}">
        <p14:creationId xmlns:p14="http://schemas.microsoft.com/office/powerpoint/2010/main" val="34506879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63588" y="1143000"/>
            <a:ext cx="5330825"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16</a:t>
            </a:fld>
            <a:endParaRPr lang="zh-CN" altLang="en-US"/>
          </a:p>
        </p:txBody>
      </p:sp>
    </p:spTree>
    <p:extLst>
      <p:ext uri="{BB962C8B-B14F-4D97-AF65-F5344CB8AC3E}">
        <p14:creationId xmlns:p14="http://schemas.microsoft.com/office/powerpoint/2010/main" val="36666976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63588" y="1143000"/>
            <a:ext cx="5330825"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17</a:t>
            </a:fld>
            <a:endParaRPr lang="zh-CN" altLang="en-US"/>
          </a:p>
        </p:txBody>
      </p:sp>
    </p:spTree>
    <p:extLst>
      <p:ext uri="{BB962C8B-B14F-4D97-AF65-F5344CB8AC3E}">
        <p14:creationId xmlns:p14="http://schemas.microsoft.com/office/powerpoint/2010/main" val="18175847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63588" y="1143000"/>
            <a:ext cx="5330825"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18</a:t>
            </a:fld>
            <a:endParaRPr lang="zh-CN" altLang="en-US"/>
          </a:p>
        </p:txBody>
      </p:sp>
    </p:spTree>
    <p:extLst>
      <p:ext uri="{BB962C8B-B14F-4D97-AF65-F5344CB8AC3E}">
        <p14:creationId xmlns:p14="http://schemas.microsoft.com/office/powerpoint/2010/main" val="14873578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63588" y="1143000"/>
            <a:ext cx="5330825"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19</a:t>
            </a:fld>
            <a:endParaRPr lang="zh-CN" altLang="en-US"/>
          </a:p>
        </p:txBody>
      </p:sp>
    </p:spTree>
    <p:extLst>
      <p:ext uri="{BB962C8B-B14F-4D97-AF65-F5344CB8AC3E}">
        <p14:creationId xmlns:p14="http://schemas.microsoft.com/office/powerpoint/2010/main" val="40206834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63588" y="1143000"/>
            <a:ext cx="5330825"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2</a:t>
            </a:fld>
            <a:endParaRPr lang="zh-CN" altLang="en-US"/>
          </a:p>
        </p:txBody>
      </p:sp>
    </p:spTree>
    <p:extLst>
      <p:ext uri="{BB962C8B-B14F-4D97-AF65-F5344CB8AC3E}">
        <p14:creationId xmlns:p14="http://schemas.microsoft.com/office/powerpoint/2010/main" val="14873578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63588" y="1143000"/>
            <a:ext cx="5330825"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20</a:t>
            </a:fld>
            <a:endParaRPr lang="zh-CN" altLang="en-US"/>
          </a:p>
        </p:txBody>
      </p:sp>
    </p:spTree>
    <p:extLst>
      <p:ext uri="{BB962C8B-B14F-4D97-AF65-F5344CB8AC3E}">
        <p14:creationId xmlns:p14="http://schemas.microsoft.com/office/powerpoint/2010/main" val="32663349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63588" y="1143000"/>
            <a:ext cx="5330825"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21</a:t>
            </a:fld>
            <a:endParaRPr lang="zh-CN" altLang="en-US"/>
          </a:p>
        </p:txBody>
      </p:sp>
    </p:spTree>
    <p:extLst>
      <p:ext uri="{BB962C8B-B14F-4D97-AF65-F5344CB8AC3E}">
        <p14:creationId xmlns:p14="http://schemas.microsoft.com/office/powerpoint/2010/main" val="16121027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63588" y="1143000"/>
            <a:ext cx="5330825"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22</a:t>
            </a:fld>
            <a:endParaRPr lang="zh-CN" altLang="en-US"/>
          </a:p>
        </p:txBody>
      </p:sp>
    </p:spTree>
    <p:extLst>
      <p:ext uri="{BB962C8B-B14F-4D97-AF65-F5344CB8AC3E}">
        <p14:creationId xmlns:p14="http://schemas.microsoft.com/office/powerpoint/2010/main" val="6930339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63588" y="1143000"/>
            <a:ext cx="5330825"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23</a:t>
            </a:fld>
            <a:endParaRPr lang="zh-CN" altLang="en-US"/>
          </a:p>
        </p:txBody>
      </p:sp>
    </p:spTree>
    <p:extLst>
      <p:ext uri="{BB962C8B-B14F-4D97-AF65-F5344CB8AC3E}">
        <p14:creationId xmlns:p14="http://schemas.microsoft.com/office/powerpoint/2010/main" val="183610310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63588" y="1143000"/>
            <a:ext cx="5330825"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24</a:t>
            </a:fld>
            <a:endParaRPr lang="zh-CN" altLang="en-US"/>
          </a:p>
        </p:txBody>
      </p:sp>
    </p:spTree>
    <p:extLst>
      <p:ext uri="{BB962C8B-B14F-4D97-AF65-F5344CB8AC3E}">
        <p14:creationId xmlns:p14="http://schemas.microsoft.com/office/powerpoint/2010/main" val="39877428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63588" y="1143000"/>
            <a:ext cx="5330825"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25</a:t>
            </a:fld>
            <a:endParaRPr lang="zh-CN" altLang="en-US"/>
          </a:p>
        </p:txBody>
      </p:sp>
    </p:spTree>
    <p:extLst>
      <p:ext uri="{BB962C8B-B14F-4D97-AF65-F5344CB8AC3E}">
        <p14:creationId xmlns:p14="http://schemas.microsoft.com/office/powerpoint/2010/main" val="20721883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63588" y="1143000"/>
            <a:ext cx="5330825"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26</a:t>
            </a:fld>
            <a:endParaRPr lang="zh-CN" altLang="en-US"/>
          </a:p>
        </p:txBody>
      </p:sp>
    </p:spTree>
    <p:extLst>
      <p:ext uri="{BB962C8B-B14F-4D97-AF65-F5344CB8AC3E}">
        <p14:creationId xmlns:p14="http://schemas.microsoft.com/office/powerpoint/2010/main" val="148735781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63588" y="1143000"/>
            <a:ext cx="5330825"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27</a:t>
            </a:fld>
            <a:endParaRPr lang="zh-CN" altLang="en-US"/>
          </a:p>
        </p:txBody>
      </p:sp>
    </p:spTree>
    <p:extLst>
      <p:ext uri="{BB962C8B-B14F-4D97-AF65-F5344CB8AC3E}">
        <p14:creationId xmlns:p14="http://schemas.microsoft.com/office/powerpoint/2010/main" val="164284425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63588" y="1143000"/>
            <a:ext cx="5330825"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28</a:t>
            </a:fld>
            <a:endParaRPr lang="zh-CN" altLang="en-US"/>
          </a:p>
        </p:txBody>
      </p:sp>
    </p:spTree>
    <p:extLst>
      <p:ext uri="{BB962C8B-B14F-4D97-AF65-F5344CB8AC3E}">
        <p14:creationId xmlns:p14="http://schemas.microsoft.com/office/powerpoint/2010/main" val="116470951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63588" y="1143000"/>
            <a:ext cx="5330825"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29</a:t>
            </a:fld>
            <a:endParaRPr lang="zh-CN" altLang="en-US"/>
          </a:p>
        </p:txBody>
      </p:sp>
    </p:spTree>
    <p:extLst>
      <p:ext uri="{BB962C8B-B14F-4D97-AF65-F5344CB8AC3E}">
        <p14:creationId xmlns:p14="http://schemas.microsoft.com/office/powerpoint/2010/main" val="25447860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63588" y="1143000"/>
            <a:ext cx="5330825"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3</a:t>
            </a:fld>
            <a:endParaRPr lang="zh-CN" altLang="en-US"/>
          </a:p>
        </p:txBody>
      </p:sp>
    </p:spTree>
    <p:extLst>
      <p:ext uri="{BB962C8B-B14F-4D97-AF65-F5344CB8AC3E}">
        <p14:creationId xmlns:p14="http://schemas.microsoft.com/office/powerpoint/2010/main" val="317353738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63588" y="1143000"/>
            <a:ext cx="5330825"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30</a:t>
            </a:fld>
            <a:endParaRPr lang="zh-CN" altLang="en-US"/>
          </a:p>
        </p:txBody>
      </p:sp>
    </p:spTree>
    <p:extLst>
      <p:ext uri="{BB962C8B-B14F-4D97-AF65-F5344CB8AC3E}">
        <p14:creationId xmlns:p14="http://schemas.microsoft.com/office/powerpoint/2010/main" val="118969267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63588" y="1143000"/>
            <a:ext cx="5330825"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31</a:t>
            </a:fld>
            <a:endParaRPr lang="zh-CN" altLang="en-US"/>
          </a:p>
        </p:txBody>
      </p:sp>
    </p:spTree>
    <p:extLst>
      <p:ext uri="{BB962C8B-B14F-4D97-AF65-F5344CB8AC3E}">
        <p14:creationId xmlns:p14="http://schemas.microsoft.com/office/powerpoint/2010/main" val="351090686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63588" y="1143000"/>
            <a:ext cx="5330825"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32</a:t>
            </a:fld>
            <a:endParaRPr lang="zh-CN" altLang="en-US"/>
          </a:p>
        </p:txBody>
      </p:sp>
    </p:spTree>
    <p:extLst>
      <p:ext uri="{BB962C8B-B14F-4D97-AF65-F5344CB8AC3E}">
        <p14:creationId xmlns:p14="http://schemas.microsoft.com/office/powerpoint/2010/main" val="7752826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63588" y="1143000"/>
            <a:ext cx="5330825"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33</a:t>
            </a:fld>
            <a:endParaRPr lang="zh-CN" altLang="en-US"/>
          </a:p>
        </p:txBody>
      </p:sp>
    </p:spTree>
    <p:extLst>
      <p:ext uri="{BB962C8B-B14F-4D97-AF65-F5344CB8AC3E}">
        <p14:creationId xmlns:p14="http://schemas.microsoft.com/office/powerpoint/2010/main" val="266768653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63588" y="1143000"/>
            <a:ext cx="5330825"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34</a:t>
            </a:fld>
            <a:endParaRPr lang="zh-CN" altLang="en-US"/>
          </a:p>
        </p:txBody>
      </p:sp>
    </p:spTree>
    <p:extLst>
      <p:ext uri="{BB962C8B-B14F-4D97-AF65-F5344CB8AC3E}">
        <p14:creationId xmlns:p14="http://schemas.microsoft.com/office/powerpoint/2010/main" val="42268702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63588" y="1143000"/>
            <a:ext cx="5330825"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35</a:t>
            </a:fld>
            <a:endParaRPr lang="zh-CN" altLang="en-US"/>
          </a:p>
        </p:txBody>
      </p:sp>
    </p:spTree>
    <p:extLst>
      <p:ext uri="{BB962C8B-B14F-4D97-AF65-F5344CB8AC3E}">
        <p14:creationId xmlns:p14="http://schemas.microsoft.com/office/powerpoint/2010/main" val="18426745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63588" y="1143000"/>
            <a:ext cx="5330825"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4</a:t>
            </a:fld>
            <a:endParaRPr lang="zh-CN" altLang="en-US"/>
          </a:p>
        </p:txBody>
      </p:sp>
    </p:spTree>
    <p:extLst>
      <p:ext uri="{BB962C8B-B14F-4D97-AF65-F5344CB8AC3E}">
        <p14:creationId xmlns:p14="http://schemas.microsoft.com/office/powerpoint/2010/main" val="36536138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63588" y="1143000"/>
            <a:ext cx="5330825"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5</a:t>
            </a:fld>
            <a:endParaRPr lang="zh-CN" altLang="en-US"/>
          </a:p>
        </p:txBody>
      </p:sp>
    </p:spTree>
    <p:extLst>
      <p:ext uri="{BB962C8B-B14F-4D97-AF65-F5344CB8AC3E}">
        <p14:creationId xmlns:p14="http://schemas.microsoft.com/office/powerpoint/2010/main" val="24928537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63588" y="1143000"/>
            <a:ext cx="5330825"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6</a:t>
            </a:fld>
            <a:endParaRPr lang="zh-CN" altLang="en-US"/>
          </a:p>
        </p:txBody>
      </p:sp>
    </p:spTree>
    <p:extLst>
      <p:ext uri="{BB962C8B-B14F-4D97-AF65-F5344CB8AC3E}">
        <p14:creationId xmlns:p14="http://schemas.microsoft.com/office/powerpoint/2010/main" val="2581454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63588" y="1143000"/>
            <a:ext cx="5330825"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7</a:t>
            </a:fld>
            <a:endParaRPr lang="zh-CN" altLang="en-US"/>
          </a:p>
        </p:txBody>
      </p:sp>
    </p:spTree>
    <p:extLst>
      <p:ext uri="{BB962C8B-B14F-4D97-AF65-F5344CB8AC3E}">
        <p14:creationId xmlns:p14="http://schemas.microsoft.com/office/powerpoint/2010/main" val="41362327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63588" y="1143000"/>
            <a:ext cx="5330825"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8</a:t>
            </a:fld>
            <a:endParaRPr lang="zh-CN" altLang="en-US"/>
          </a:p>
        </p:txBody>
      </p:sp>
    </p:spTree>
    <p:extLst>
      <p:ext uri="{BB962C8B-B14F-4D97-AF65-F5344CB8AC3E}">
        <p14:creationId xmlns:p14="http://schemas.microsoft.com/office/powerpoint/2010/main" val="14873578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63588" y="1143000"/>
            <a:ext cx="5330825"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9</a:t>
            </a:fld>
            <a:endParaRPr lang="zh-CN" altLang="en-US"/>
          </a:p>
        </p:txBody>
      </p:sp>
    </p:spTree>
    <p:extLst>
      <p:ext uri="{BB962C8B-B14F-4D97-AF65-F5344CB8AC3E}">
        <p14:creationId xmlns:p14="http://schemas.microsoft.com/office/powerpoint/2010/main" val="2646373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主要内容">
    <p:spTree>
      <p:nvGrpSpPr>
        <p:cNvPr id="1" name=""/>
        <p:cNvGrpSpPr/>
        <p:nvPr/>
      </p:nvGrpSpPr>
      <p:grpSpPr>
        <a:xfrm>
          <a:off x="0" y="0"/>
          <a:ext cx="0" cy="0"/>
          <a:chOff x="0" y="0"/>
          <a:chExt cx="0" cy="0"/>
        </a:xfrm>
      </p:grpSpPr>
      <p:sp>
        <p:nvSpPr>
          <p:cNvPr id="7" name="矩形 6"/>
          <p:cNvSpPr/>
          <p:nvPr userDrawn="1"/>
        </p:nvSpPr>
        <p:spPr>
          <a:xfrm>
            <a:off x="0" y="1"/>
            <a:ext cx="1898294" cy="792162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673" tIns="51836" rIns="103673" bIns="51836" rtlCol="0" anchor="ctr"/>
          <a:lstStyle/>
          <a:p>
            <a:pPr algn="ctr"/>
            <a:endParaRPr lang="zh-CN" altLang="en-US"/>
          </a:p>
        </p:txBody>
      </p:sp>
      <p:sp>
        <p:nvSpPr>
          <p:cNvPr id="8" name="日期占位符 1"/>
          <p:cNvSpPr txBox="1">
            <a:spLocks/>
          </p:cNvSpPr>
          <p:nvPr userDrawn="1"/>
        </p:nvSpPr>
        <p:spPr>
          <a:xfrm>
            <a:off x="513041" y="7342175"/>
            <a:ext cx="2394188" cy="421753"/>
          </a:xfrm>
          <a:prstGeom prst="rect">
            <a:avLst/>
          </a:prstGeom>
        </p:spPr>
        <p:txBody>
          <a:bodyPr vert="horz" lIns="103673" tIns="51836" rIns="103673" bIns="51836" rtlCol="0" anchor="ct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30820CF-B880-4189-942D-D702A7CBA730}" type="datetimeFigureOut">
              <a:rPr lang="zh-CN" altLang="en-US" smtClean="0"/>
              <a:pPr/>
              <a:t>2017/5/23</a:t>
            </a:fld>
            <a:endParaRPr lang="zh-CN" altLang="en-US" dirty="0"/>
          </a:p>
        </p:txBody>
      </p:sp>
      <p:graphicFrame>
        <p:nvGraphicFramePr>
          <p:cNvPr id="10" name="表格 9"/>
          <p:cNvGraphicFramePr>
            <a:graphicFrameLocks noGrp="1"/>
          </p:cNvGraphicFramePr>
          <p:nvPr userDrawn="1">
            <p:extLst>
              <p:ext uri="{D42A27DB-BD31-4B8C-83A1-F6EECF244321}">
                <p14:modId xmlns:p14="http://schemas.microsoft.com/office/powerpoint/2010/main" val="581299220"/>
              </p:ext>
            </p:extLst>
          </p:nvPr>
        </p:nvGraphicFramePr>
        <p:xfrm>
          <a:off x="0" y="1565685"/>
          <a:ext cx="1898294" cy="4474017"/>
        </p:xfrm>
        <a:graphic>
          <a:graphicData uri="http://schemas.openxmlformats.org/drawingml/2006/table">
            <a:tbl>
              <a:tblPr>
                <a:tableStyleId>{2D5ABB26-0587-4C30-8999-92F81FD0307C}</a:tableStyleId>
              </a:tblPr>
              <a:tblGrid>
                <a:gridCol w="1898294"/>
              </a:tblGrid>
              <a:tr h="814682">
                <a:tc>
                  <a:txBody>
                    <a:bodyPr/>
                    <a:lstStyle/>
                    <a:p>
                      <a:pPr algn="ctr"/>
                      <a:endParaRPr lang="zh-CN" altLang="en-US" sz="2100" dirty="0"/>
                    </a:p>
                  </a:txBody>
                  <a:tcPr marL="102608" marR="102608" marT="52811" marB="5281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31867">
                <a:tc>
                  <a:txBody>
                    <a:bodyPr/>
                    <a:lstStyle/>
                    <a:p>
                      <a:pPr algn="ctr"/>
                      <a:r>
                        <a:rPr lang="zh-CN" altLang="en-US" sz="1800" dirty="0" smtClean="0">
                          <a:solidFill>
                            <a:schemeClr val="tx1">
                              <a:lumMod val="65000"/>
                              <a:lumOff val="35000"/>
                            </a:schemeClr>
                          </a:solidFill>
                          <a:latin typeface="微软雅黑" panose="020B0503020204020204" pitchFamily="34" charset="-122"/>
                          <a:ea typeface="微软雅黑" panose="020B0503020204020204" pitchFamily="34" charset="-122"/>
                        </a:rPr>
                        <a:t>绪论</a:t>
                      </a:r>
                      <a:endPar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endParaRPr>
                    </a:p>
                  </a:txBody>
                  <a:tcPr marL="102608" marR="102608" marT="52811" marB="5281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31867">
                <a:tc>
                  <a:txBody>
                    <a:bodyPr/>
                    <a:lstStyle/>
                    <a:p>
                      <a:pPr algn="ctr"/>
                      <a:r>
                        <a:rPr lang="zh-CN" altLang="en-US" sz="1800" dirty="0" smtClean="0">
                          <a:solidFill>
                            <a:schemeClr val="tx1">
                              <a:lumMod val="65000"/>
                              <a:lumOff val="35000"/>
                            </a:schemeClr>
                          </a:solidFill>
                          <a:latin typeface="微软雅黑" panose="020B0503020204020204" pitchFamily="34" charset="-122"/>
                          <a:ea typeface="微软雅黑" panose="020B0503020204020204" pitchFamily="34" charset="-122"/>
                        </a:rPr>
                        <a:t>界定与表征</a:t>
                      </a:r>
                      <a:endPar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endParaRPr>
                    </a:p>
                  </a:txBody>
                  <a:tcPr marL="102608" marR="102608" marT="52811" marB="5281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31867">
                <a:tc>
                  <a:txBody>
                    <a:bodyPr/>
                    <a:lstStyle/>
                    <a:p>
                      <a:pPr algn="ctr"/>
                      <a:r>
                        <a:rPr lang="zh-CN" altLang="en-US" sz="1800" dirty="0" smtClean="0">
                          <a:solidFill>
                            <a:schemeClr val="tx1">
                              <a:lumMod val="65000"/>
                              <a:lumOff val="35000"/>
                            </a:schemeClr>
                          </a:solidFill>
                          <a:latin typeface="微软雅黑" panose="020B0503020204020204" pitchFamily="34" charset="-122"/>
                          <a:ea typeface="微软雅黑" panose="020B0503020204020204" pitchFamily="34" charset="-122"/>
                        </a:rPr>
                        <a:t>合理交通结构</a:t>
                      </a:r>
                      <a:endPar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endParaRPr>
                    </a:p>
                  </a:txBody>
                  <a:tcPr marL="102608" marR="102608" marT="52811" marB="5281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31867">
                <a:tc>
                  <a:txBody>
                    <a:bodyPr/>
                    <a:lstStyle/>
                    <a:p>
                      <a:pPr algn="ctr"/>
                      <a:r>
                        <a:rPr lang="zh-CN" altLang="en-US" sz="1800" dirty="0" smtClean="0">
                          <a:solidFill>
                            <a:schemeClr val="tx1">
                              <a:lumMod val="65000"/>
                              <a:lumOff val="35000"/>
                            </a:schemeClr>
                          </a:solidFill>
                          <a:latin typeface="微软雅黑" panose="020B0503020204020204" pitchFamily="34" charset="-122"/>
                          <a:ea typeface="微软雅黑" panose="020B0503020204020204" pitchFamily="34" charset="-122"/>
                        </a:rPr>
                        <a:t>影响因素辨识</a:t>
                      </a:r>
                      <a:endPar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endParaRPr>
                    </a:p>
                  </a:txBody>
                  <a:tcPr marL="102608" marR="102608" marT="52811" marB="5281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31867">
                <a:tc>
                  <a:txBody>
                    <a:bodyPr/>
                    <a:lstStyle/>
                    <a:p>
                      <a:pPr algn="ctr"/>
                      <a:r>
                        <a:rPr lang="zh-CN" altLang="en-US" sz="1800" dirty="0" smtClean="0">
                          <a:solidFill>
                            <a:schemeClr val="tx1">
                              <a:lumMod val="65000"/>
                              <a:lumOff val="35000"/>
                            </a:schemeClr>
                          </a:solidFill>
                          <a:latin typeface="微软雅黑" panose="020B0503020204020204" pitchFamily="34" charset="-122"/>
                          <a:ea typeface="微软雅黑" panose="020B0503020204020204" pitchFamily="34" charset="-122"/>
                        </a:rPr>
                        <a:t>干预对策</a:t>
                      </a:r>
                      <a:endPar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endParaRPr>
                    </a:p>
                  </a:txBody>
                  <a:tcPr marL="102608" marR="102608" marT="52811" marB="5281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cxnSp>
        <p:nvCxnSpPr>
          <p:cNvPr id="11" name="直接连接符 10"/>
          <p:cNvCxnSpPr/>
          <p:nvPr userDrawn="1"/>
        </p:nvCxnSpPr>
        <p:spPr>
          <a:xfrm>
            <a:off x="2140704" y="1465535"/>
            <a:ext cx="932725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2" name="组合 11"/>
          <p:cNvGrpSpPr/>
          <p:nvPr userDrawn="1"/>
        </p:nvGrpSpPr>
        <p:grpSpPr>
          <a:xfrm>
            <a:off x="0" y="1569453"/>
            <a:ext cx="1898294" cy="841209"/>
            <a:chOff x="0" y="1272662"/>
            <a:chExt cx="1691680" cy="788186"/>
          </a:xfrm>
        </p:grpSpPr>
        <p:sp>
          <p:nvSpPr>
            <p:cNvPr id="13" name="矩形 12"/>
            <p:cNvSpPr/>
            <p:nvPr userDrawn="1"/>
          </p:nvSpPr>
          <p:spPr>
            <a:xfrm>
              <a:off x="0" y="1272662"/>
              <a:ext cx="1691680" cy="788186"/>
            </a:xfrm>
            <a:prstGeom prst="rect">
              <a:avLst/>
            </a:prstGeom>
            <a:solidFill>
              <a:srgbClr val="414455">
                <a:alpha val="89804"/>
              </a:srgb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700" dirty="0" smtClean="0"/>
                <a:t>主要内容</a:t>
              </a:r>
              <a:endParaRPr lang="zh-CN" altLang="en-US" sz="2700" dirty="0"/>
            </a:p>
          </p:txBody>
        </p:sp>
        <p:sp>
          <p:nvSpPr>
            <p:cNvPr id="14" name="等腰三角形 13"/>
            <p:cNvSpPr/>
            <p:nvPr userDrawn="1"/>
          </p:nvSpPr>
          <p:spPr>
            <a:xfrm rot="16200000">
              <a:off x="1547664" y="1594748"/>
              <a:ext cx="144016" cy="144016"/>
            </a:xfrm>
            <a:prstGeom prst="triangle">
              <a:avLst/>
            </a:prstGeom>
            <a:solidFill>
              <a:srgbClr val="F2F2F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文本框 15"/>
          <p:cNvSpPr txBox="1"/>
          <p:nvPr userDrawn="1"/>
        </p:nvSpPr>
        <p:spPr>
          <a:xfrm>
            <a:off x="2480779" y="588273"/>
            <a:ext cx="2509626" cy="817653"/>
          </a:xfrm>
          <a:prstGeom prst="rect">
            <a:avLst/>
          </a:prstGeom>
          <a:noFill/>
        </p:spPr>
        <p:txBody>
          <a:bodyPr wrap="none" lIns="103673" tIns="51836" rIns="103673" bIns="51836" rtlCol="0">
            <a:spAutoFit/>
          </a:bodyPr>
          <a:lstStyle/>
          <a:p>
            <a:r>
              <a:rPr lang="zh-CN" altLang="en-US" sz="4500" dirty="0" smtClean="0">
                <a:latin typeface="黑体" panose="02010609060101010101" pitchFamily="49" charset="-122"/>
                <a:ea typeface="黑体" panose="02010609060101010101" pitchFamily="49" charset="-122"/>
              </a:rPr>
              <a:t>主要内容</a:t>
            </a:r>
            <a:endParaRPr lang="zh-CN" altLang="en-US" sz="45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2602551340"/>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par>
    </p:tnLst>
  </p:timing>
  <p:extLst mod="1">
    <p:ext uri="{DCECCB84-F9BA-43D5-87BE-67443E8EF086}">
      <p15:sldGuideLst xmlns="" xmlns:p15="http://schemas.microsoft.com/office/powerpoint/2012/main">
        <p15:guide id="1" orient="horz" pos="2160" userDrawn="1">
          <p15:clr>
            <a:srgbClr val="FBAE40"/>
          </p15:clr>
        </p15:guide>
        <p15:guide id="2" pos="114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84054" y="7342173"/>
            <a:ext cx="3192251" cy="421754"/>
          </a:xfrm>
          <a:prstGeom prst="rect">
            <a:avLst/>
          </a:prstGeom>
        </p:spPr>
        <p:txBody>
          <a:bodyPr lIns="138257" tIns="69129" rIns="138257" bIns="69129"/>
          <a:lstStyle/>
          <a:p>
            <a:fld id="{32274D81-BE9C-4C9D-8371-8BC208C7A872}" type="datetimeFigureOut">
              <a:rPr lang="zh-CN" altLang="en-US" smtClean="0"/>
              <a:t>2017/5/23</a:t>
            </a:fld>
            <a:endParaRPr lang="zh-CN" altLang="en-US"/>
          </a:p>
        </p:txBody>
      </p:sp>
      <p:sp>
        <p:nvSpPr>
          <p:cNvPr id="3" name="页脚占位符 2"/>
          <p:cNvSpPr>
            <a:spLocks noGrp="1"/>
          </p:cNvSpPr>
          <p:nvPr>
            <p:ph type="ftr" sz="quarter" idx="11"/>
          </p:nvPr>
        </p:nvSpPr>
        <p:spPr>
          <a:xfrm>
            <a:off x="4674368" y="7342173"/>
            <a:ext cx="4332340" cy="421754"/>
          </a:xfrm>
          <a:prstGeom prst="rect">
            <a:avLst/>
          </a:prstGeom>
        </p:spPr>
        <p:txBody>
          <a:bodyPr lIns="138257" tIns="69129" rIns="138257" bIns="69129"/>
          <a:lstStyle/>
          <a:p>
            <a:endParaRPr lang="zh-CN" altLang="en-US"/>
          </a:p>
        </p:txBody>
      </p:sp>
      <p:sp>
        <p:nvSpPr>
          <p:cNvPr id="4" name="灯片编号占位符 3"/>
          <p:cNvSpPr>
            <a:spLocks noGrp="1"/>
          </p:cNvSpPr>
          <p:nvPr>
            <p:ph type="sldNum" sz="quarter" idx="12"/>
          </p:nvPr>
        </p:nvSpPr>
        <p:spPr>
          <a:xfrm>
            <a:off x="9804770" y="7342173"/>
            <a:ext cx="3192251" cy="421754"/>
          </a:xfrm>
          <a:prstGeom prst="rect">
            <a:avLst/>
          </a:prstGeom>
        </p:spPr>
        <p:txBody>
          <a:bodyPr lIns="138257" tIns="69129" rIns="138257" bIns="69129"/>
          <a:lstStyle/>
          <a:p>
            <a:fld id="{EED5F6FF-76A1-4CE1-A727-BAA53E4938F6}" type="slidenum">
              <a:rPr lang="zh-CN" altLang="en-US" smtClean="0"/>
              <a:t>‹#›</a:t>
            </a:fld>
            <a:endParaRPr lang="zh-CN" altLang="en-US"/>
          </a:p>
        </p:txBody>
      </p:sp>
    </p:spTree>
    <p:extLst>
      <p:ext uri="{BB962C8B-B14F-4D97-AF65-F5344CB8AC3E}">
        <p14:creationId xmlns:p14="http://schemas.microsoft.com/office/powerpoint/2010/main" val="899237691"/>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026081" y="2460839"/>
            <a:ext cx="11628914" cy="169801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2052161" y="4488921"/>
            <a:ext cx="9576753" cy="2024415"/>
          </a:xfrm>
        </p:spPr>
        <p:txBody>
          <a:bodyPr/>
          <a:lstStyle>
            <a:lvl1pPr marL="0" indent="0" algn="ctr">
              <a:buNone/>
              <a:defRPr>
                <a:solidFill>
                  <a:schemeClr val="tx1">
                    <a:tint val="75000"/>
                  </a:schemeClr>
                </a:solidFill>
              </a:defRPr>
            </a:lvl1pPr>
            <a:lvl2pPr marL="617220" indent="0" algn="ctr">
              <a:buNone/>
              <a:defRPr>
                <a:solidFill>
                  <a:schemeClr val="tx1">
                    <a:tint val="75000"/>
                  </a:schemeClr>
                </a:solidFill>
              </a:defRPr>
            </a:lvl2pPr>
            <a:lvl3pPr marL="1234440" indent="0" algn="ctr">
              <a:buNone/>
              <a:defRPr>
                <a:solidFill>
                  <a:schemeClr val="tx1">
                    <a:tint val="75000"/>
                  </a:schemeClr>
                </a:solidFill>
              </a:defRPr>
            </a:lvl3pPr>
            <a:lvl4pPr marL="1851660" indent="0" algn="ctr">
              <a:buNone/>
              <a:defRPr>
                <a:solidFill>
                  <a:schemeClr val="tx1">
                    <a:tint val="75000"/>
                  </a:schemeClr>
                </a:solidFill>
              </a:defRPr>
            </a:lvl4pPr>
            <a:lvl5pPr marL="2468880" indent="0" algn="ctr">
              <a:buNone/>
              <a:defRPr>
                <a:solidFill>
                  <a:schemeClr val="tx1">
                    <a:tint val="75000"/>
                  </a:schemeClr>
                </a:solidFill>
              </a:defRPr>
            </a:lvl5pPr>
            <a:lvl6pPr marL="3086100" indent="0" algn="ctr">
              <a:buNone/>
              <a:defRPr>
                <a:solidFill>
                  <a:schemeClr val="tx1">
                    <a:tint val="75000"/>
                  </a:schemeClr>
                </a:solidFill>
              </a:defRPr>
            </a:lvl6pPr>
            <a:lvl7pPr marL="3703320" indent="0" algn="ctr">
              <a:buNone/>
              <a:defRPr>
                <a:solidFill>
                  <a:schemeClr val="tx1">
                    <a:tint val="75000"/>
                  </a:schemeClr>
                </a:solidFill>
              </a:defRPr>
            </a:lvl7pPr>
            <a:lvl8pPr marL="4320540" indent="0" algn="ctr">
              <a:buNone/>
              <a:defRPr>
                <a:solidFill>
                  <a:schemeClr val="tx1">
                    <a:tint val="75000"/>
                  </a:schemeClr>
                </a:solidFill>
              </a:defRPr>
            </a:lvl8pPr>
            <a:lvl9pPr marL="493776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555721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06813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80711" y="5090378"/>
            <a:ext cx="11628914" cy="1573323"/>
          </a:xfrm>
        </p:spPr>
        <p:txBody>
          <a:bodyPr anchor="t"/>
          <a:lstStyle>
            <a:lvl1pPr algn="l">
              <a:defRPr sz="54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80711" y="3357523"/>
            <a:ext cx="11628914" cy="1732855"/>
          </a:xfrm>
        </p:spPr>
        <p:txBody>
          <a:bodyPr anchor="b"/>
          <a:lstStyle>
            <a:lvl1pPr marL="0" indent="0">
              <a:buNone/>
              <a:defRPr sz="2700">
                <a:solidFill>
                  <a:schemeClr val="tx1">
                    <a:tint val="75000"/>
                  </a:schemeClr>
                </a:solidFill>
              </a:defRPr>
            </a:lvl1pPr>
            <a:lvl2pPr marL="617220" indent="0">
              <a:buNone/>
              <a:defRPr sz="2400">
                <a:solidFill>
                  <a:schemeClr val="tx1">
                    <a:tint val="75000"/>
                  </a:schemeClr>
                </a:solidFill>
              </a:defRPr>
            </a:lvl2pPr>
            <a:lvl3pPr marL="1234440" indent="0">
              <a:buNone/>
              <a:defRPr sz="2200">
                <a:solidFill>
                  <a:schemeClr val="tx1">
                    <a:tint val="75000"/>
                  </a:schemeClr>
                </a:solidFill>
              </a:defRPr>
            </a:lvl3pPr>
            <a:lvl4pPr marL="1851660" indent="0">
              <a:buNone/>
              <a:defRPr sz="1900">
                <a:solidFill>
                  <a:schemeClr val="tx1">
                    <a:tint val="75000"/>
                  </a:schemeClr>
                </a:solidFill>
              </a:defRPr>
            </a:lvl4pPr>
            <a:lvl5pPr marL="2468880" indent="0">
              <a:buNone/>
              <a:defRPr sz="1900">
                <a:solidFill>
                  <a:schemeClr val="tx1">
                    <a:tint val="75000"/>
                  </a:schemeClr>
                </a:solidFill>
              </a:defRPr>
            </a:lvl5pPr>
            <a:lvl6pPr marL="3086100" indent="0">
              <a:buNone/>
              <a:defRPr sz="1900">
                <a:solidFill>
                  <a:schemeClr val="tx1">
                    <a:tint val="75000"/>
                  </a:schemeClr>
                </a:solidFill>
              </a:defRPr>
            </a:lvl6pPr>
            <a:lvl7pPr marL="3703320" indent="0">
              <a:buNone/>
              <a:defRPr sz="1900">
                <a:solidFill>
                  <a:schemeClr val="tx1">
                    <a:tint val="75000"/>
                  </a:schemeClr>
                </a:solidFill>
              </a:defRPr>
            </a:lvl7pPr>
            <a:lvl8pPr marL="4320540" indent="0">
              <a:buNone/>
              <a:defRPr sz="1900">
                <a:solidFill>
                  <a:schemeClr val="tx1">
                    <a:tint val="75000"/>
                  </a:schemeClr>
                </a:solidFill>
              </a:defRPr>
            </a:lvl8pPr>
            <a:lvl9pPr marL="4937760" indent="0">
              <a:buNone/>
              <a:defRPr sz="19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18779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84054" y="1848380"/>
            <a:ext cx="6042475" cy="5227906"/>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954546" y="1848380"/>
            <a:ext cx="6042475" cy="5227906"/>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00233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84054" y="1773198"/>
            <a:ext cx="6044851" cy="738984"/>
          </a:xfrm>
        </p:spPr>
        <p:txBody>
          <a:bodyPr anchor="b"/>
          <a:lstStyle>
            <a:lvl1pPr marL="0" indent="0">
              <a:buNone/>
              <a:defRPr sz="3200" b="1"/>
            </a:lvl1pPr>
            <a:lvl2pPr marL="617220" indent="0">
              <a:buNone/>
              <a:defRPr sz="2700" b="1"/>
            </a:lvl2pPr>
            <a:lvl3pPr marL="1234440" indent="0">
              <a:buNone/>
              <a:defRPr sz="2400" b="1"/>
            </a:lvl3pPr>
            <a:lvl4pPr marL="1851660" indent="0">
              <a:buNone/>
              <a:defRPr sz="2200" b="1"/>
            </a:lvl4pPr>
            <a:lvl5pPr marL="2468880" indent="0">
              <a:buNone/>
              <a:defRPr sz="2200" b="1"/>
            </a:lvl5pPr>
            <a:lvl6pPr marL="3086100" indent="0">
              <a:buNone/>
              <a:defRPr sz="2200" b="1"/>
            </a:lvl6pPr>
            <a:lvl7pPr marL="3703320" indent="0">
              <a:buNone/>
              <a:defRPr sz="2200" b="1"/>
            </a:lvl7pPr>
            <a:lvl8pPr marL="4320540" indent="0">
              <a:buNone/>
              <a:defRPr sz="2200" b="1"/>
            </a:lvl8pPr>
            <a:lvl9pPr marL="4937760" indent="0">
              <a:buNone/>
              <a:defRPr sz="2200" b="1"/>
            </a:lvl9pPr>
          </a:lstStyle>
          <a:p>
            <a:pPr lvl="0"/>
            <a:r>
              <a:rPr lang="zh-CN" altLang="en-US" smtClean="0"/>
              <a:t>单击此处编辑母版文本样式</a:t>
            </a:r>
          </a:p>
        </p:txBody>
      </p:sp>
      <p:sp>
        <p:nvSpPr>
          <p:cNvPr id="4" name="内容占位符 3"/>
          <p:cNvSpPr>
            <a:spLocks noGrp="1"/>
          </p:cNvSpPr>
          <p:nvPr>
            <p:ph sz="half" idx="2"/>
          </p:nvPr>
        </p:nvSpPr>
        <p:spPr>
          <a:xfrm>
            <a:off x="684054" y="2512182"/>
            <a:ext cx="6044851" cy="4564104"/>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949797" y="1773198"/>
            <a:ext cx="6047225" cy="738984"/>
          </a:xfrm>
        </p:spPr>
        <p:txBody>
          <a:bodyPr anchor="b"/>
          <a:lstStyle>
            <a:lvl1pPr marL="0" indent="0">
              <a:buNone/>
              <a:defRPr sz="3200" b="1"/>
            </a:lvl1pPr>
            <a:lvl2pPr marL="617220" indent="0">
              <a:buNone/>
              <a:defRPr sz="2700" b="1"/>
            </a:lvl2pPr>
            <a:lvl3pPr marL="1234440" indent="0">
              <a:buNone/>
              <a:defRPr sz="2400" b="1"/>
            </a:lvl3pPr>
            <a:lvl4pPr marL="1851660" indent="0">
              <a:buNone/>
              <a:defRPr sz="2200" b="1"/>
            </a:lvl4pPr>
            <a:lvl5pPr marL="2468880" indent="0">
              <a:buNone/>
              <a:defRPr sz="2200" b="1"/>
            </a:lvl5pPr>
            <a:lvl6pPr marL="3086100" indent="0">
              <a:buNone/>
              <a:defRPr sz="2200" b="1"/>
            </a:lvl6pPr>
            <a:lvl7pPr marL="3703320" indent="0">
              <a:buNone/>
              <a:defRPr sz="2200" b="1"/>
            </a:lvl7pPr>
            <a:lvl8pPr marL="4320540" indent="0">
              <a:buNone/>
              <a:defRPr sz="2200" b="1"/>
            </a:lvl8pPr>
            <a:lvl9pPr marL="4937760" indent="0">
              <a:buNone/>
              <a:defRPr sz="2200" b="1"/>
            </a:lvl9pPr>
          </a:lstStyle>
          <a:p>
            <a:pPr lvl="0"/>
            <a:r>
              <a:rPr lang="zh-CN" altLang="en-US" smtClean="0"/>
              <a:t>单击此处编辑母版文本样式</a:t>
            </a:r>
          </a:p>
        </p:txBody>
      </p:sp>
      <p:sp>
        <p:nvSpPr>
          <p:cNvPr id="6" name="内容占位符 5"/>
          <p:cNvSpPr>
            <a:spLocks noGrp="1"/>
          </p:cNvSpPr>
          <p:nvPr>
            <p:ph sz="quarter" idx="4"/>
          </p:nvPr>
        </p:nvSpPr>
        <p:spPr>
          <a:xfrm>
            <a:off x="6949797" y="2512182"/>
            <a:ext cx="6047225" cy="4564104"/>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255307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7732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37178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84055" y="315398"/>
            <a:ext cx="4500979" cy="1342275"/>
          </a:xfrm>
        </p:spPr>
        <p:txBody>
          <a:bodyPr anchor="b"/>
          <a:lstStyle>
            <a:lvl1pPr algn="l">
              <a:defRPr sz="27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348920" y="315399"/>
            <a:ext cx="7648101" cy="6760887"/>
          </a:xfrm>
        </p:spPr>
        <p:txBody>
          <a:bodyPr/>
          <a:lstStyle>
            <a:lvl1pPr>
              <a:defRPr sz="4300"/>
            </a:lvl1pPr>
            <a:lvl2pPr>
              <a:defRPr sz="3800"/>
            </a:lvl2pPr>
            <a:lvl3pPr>
              <a:defRPr sz="3200"/>
            </a:lvl3pPr>
            <a:lvl4pPr>
              <a:defRPr sz="2700"/>
            </a:lvl4pPr>
            <a:lvl5pPr>
              <a:defRPr sz="2700"/>
            </a:lvl5pPr>
            <a:lvl6pPr>
              <a:defRPr sz="2700"/>
            </a:lvl6pPr>
            <a:lvl7pPr>
              <a:defRPr sz="2700"/>
            </a:lvl7pPr>
            <a:lvl8pPr>
              <a:defRPr sz="2700"/>
            </a:lvl8pPr>
            <a:lvl9pPr>
              <a:defRPr sz="27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84055" y="1657674"/>
            <a:ext cx="4500979" cy="5418612"/>
          </a:xfrm>
        </p:spPr>
        <p:txBody>
          <a:bodyPr/>
          <a:lstStyle>
            <a:lvl1pPr marL="0" indent="0">
              <a:buNone/>
              <a:defRPr sz="1900"/>
            </a:lvl1pPr>
            <a:lvl2pPr marL="617220" indent="0">
              <a:buNone/>
              <a:defRPr sz="1600"/>
            </a:lvl2pPr>
            <a:lvl3pPr marL="1234440" indent="0">
              <a:buNone/>
              <a:defRPr sz="1400"/>
            </a:lvl3pPr>
            <a:lvl4pPr marL="1851660" indent="0">
              <a:buNone/>
              <a:defRPr sz="1200"/>
            </a:lvl4pPr>
            <a:lvl5pPr marL="2468880" indent="0">
              <a:buNone/>
              <a:defRPr sz="1200"/>
            </a:lvl5pPr>
            <a:lvl6pPr marL="3086100" indent="0">
              <a:buNone/>
              <a:defRPr sz="1200"/>
            </a:lvl6pPr>
            <a:lvl7pPr marL="3703320" indent="0">
              <a:buNone/>
              <a:defRPr sz="1200"/>
            </a:lvl7pPr>
            <a:lvl8pPr marL="4320540" indent="0">
              <a:buNone/>
              <a:defRPr sz="1200"/>
            </a:lvl8pPr>
            <a:lvl9pPr marL="4937760" indent="0">
              <a:buNone/>
              <a:defRPr sz="12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227067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681586" y="5545137"/>
            <a:ext cx="8208645" cy="654635"/>
          </a:xfrm>
        </p:spPr>
        <p:txBody>
          <a:bodyPr anchor="b"/>
          <a:lstStyle>
            <a:lvl1pPr algn="l">
              <a:defRPr sz="27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681586" y="707812"/>
            <a:ext cx="8208645" cy="4752975"/>
          </a:xfrm>
        </p:spPr>
        <p:txBody>
          <a:bodyPr/>
          <a:lstStyle>
            <a:lvl1pPr marL="0" indent="0">
              <a:buNone/>
              <a:defRPr sz="4300"/>
            </a:lvl1pPr>
            <a:lvl2pPr marL="617220" indent="0">
              <a:buNone/>
              <a:defRPr sz="3800"/>
            </a:lvl2pPr>
            <a:lvl3pPr marL="1234440" indent="0">
              <a:buNone/>
              <a:defRPr sz="3200"/>
            </a:lvl3pPr>
            <a:lvl4pPr marL="1851660" indent="0">
              <a:buNone/>
              <a:defRPr sz="2700"/>
            </a:lvl4pPr>
            <a:lvl5pPr marL="2468880" indent="0">
              <a:buNone/>
              <a:defRPr sz="2700"/>
            </a:lvl5pPr>
            <a:lvl6pPr marL="3086100" indent="0">
              <a:buNone/>
              <a:defRPr sz="2700"/>
            </a:lvl6pPr>
            <a:lvl7pPr marL="3703320" indent="0">
              <a:buNone/>
              <a:defRPr sz="2700"/>
            </a:lvl7pPr>
            <a:lvl8pPr marL="4320540" indent="0">
              <a:buNone/>
              <a:defRPr sz="2700"/>
            </a:lvl8pPr>
            <a:lvl9pPr marL="4937760" indent="0">
              <a:buNone/>
              <a:defRPr sz="2700"/>
            </a:lvl9pPr>
          </a:lstStyle>
          <a:p>
            <a:endParaRPr lang="zh-CN" altLang="en-US"/>
          </a:p>
        </p:txBody>
      </p:sp>
      <p:sp>
        <p:nvSpPr>
          <p:cNvPr id="4" name="文本占位符 3"/>
          <p:cNvSpPr>
            <a:spLocks noGrp="1"/>
          </p:cNvSpPr>
          <p:nvPr>
            <p:ph type="body" sz="half" idx="2"/>
          </p:nvPr>
        </p:nvSpPr>
        <p:spPr>
          <a:xfrm>
            <a:off x="2681586" y="6199772"/>
            <a:ext cx="8208645" cy="929690"/>
          </a:xfrm>
        </p:spPr>
        <p:txBody>
          <a:bodyPr/>
          <a:lstStyle>
            <a:lvl1pPr marL="0" indent="0">
              <a:buNone/>
              <a:defRPr sz="1900"/>
            </a:lvl1pPr>
            <a:lvl2pPr marL="617220" indent="0">
              <a:buNone/>
              <a:defRPr sz="1600"/>
            </a:lvl2pPr>
            <a:lvl3pPr marL="1234440" indent="0">
              <a:buNone/>
              <a:defRPr sz="1400"/>
            </a:lvl3pPr>
            <a:lvl4pPr marL="1851660" indent="0">
              <a:buNone/>
              <a:defRPr sz="1200"/>
            </a:lvl4pPr>
            <a:lvl5pPr marL="2468880" indent="0">
              <a:buNone/>
              <a:defRPr sz="1200"/>
            </a:lvl5pPr>
            <a:lvl6pPr marL="3086100" indent="0">
              <a:buNone/>
              <a:defRPr sz="1200"/>
            </a:lvl6pPr>
            <a:lvl7pPr marL="3703320" indent="0">
              <a:buNone/>
              <a:defRPr sz="1200"/>
            </a:lvl7pPr>
            <a:lvl8pPr marL="4320540" indent="0">
              <a:buNone/>
              <a:defRPr sz="1200"/>
            </a:lvl8pPr>
            <a:lvl9pPr marL="4937760" indent="0">
              <a:buNone/>
              <a:defRPr sz="12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96358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绪论1">
    <p:spTree>
      <p:nvGrpSpPr>
        <p:cNvPr id="1" name=""/>
        <p:cNvGrpSpPr/>
        <p:nvPr/>
      </p:nvGrpSpPr>
      <p:grpSpPr>
        <a:xfrm>
          <a:off x="0" y="0"/>
          <a:ext cx="0" cy="0"/>
          <a:chOff x="0" y="0"/>
          <a:chExt cx="0" cy="0"/>
        </a:xfrm>
      </p:grpSpPr>
      <p:sp>
        <p:nvSpPr>
          <p:cNvPr id="7" name="矩形 6"/>
          <p:cNvSpPr/>
          <p:nvPr userDrawn="1"/>
        </p:nvSpPr>
        <p:spPr>
          <a:xfrm>
            <a:off x="0" y="1"/>
            <a:ext cx="1898294" cy="792162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673" tIns="51836" rIns="103673" bIns="51836" rtlCol="0" anchor="ctr"/>
          <a:lstStyle/>
          <a:p>
            <a:pPr algn="ctr"/>
            <a:endParaRPr lang="zh-CN" altLang="en-US"/>
          </a:p>
        </p:txBody>
      </p:sp>
      <p:graphicFrame>
        <p:nvGraphicFramePr>
          <p:cNvPr id="8" name="表格 7"/>
          <p:cNvGraphicFramePr>
            <a:graphicFrameLocks noGrp="1"/>
          </p:cNvGraphicFramePr>
          <p:nvPr userDrawn="1">
            <p:extLst>
              <p:ext uri="{D42A27DB-BD31-4B8C-83A1-F6EECF244321}">
                <p14:modId xmlns:p14="http://schemas.microsoft.com/office/powerpoint/2010/main" val="1999525255"/>
              </p:ext>
            </p:extLst>
          </p:nvPr>
        </p:nvGraphicFramePr>
        <p:xfrm>
          <a:off x="0" y="1465535"/>
          <a:ext cx="1898294" cy="4574165"/>
        </p:xfrm>
        <a:graphic>
          <a:graphicData uri="http://schemas.openxmlformats.org/drawingml/2006/table">
            <a:tbl>
              <a:tblPr>
                <a:tableStyleId>{2D5ABB26-0587-4C30-8999-92F81FD0307C}</a:tableStyleId>
              </a:tblPr>
              <a:tblGrid>
                <a:gridCol w="1898294"/>
              </a:tblGrid>
              <a:tr h="914833">
                <a:tc>
                  <a:txBody>
                    <a:bodyPr/>
                    <a:lstStyle/>
                    <a:p>
                      <a:pPr algn="ctr"/>
                      <a:endParaRPr lang="zh-CN" altLang="en-US" sz="2100" dirty="0"/>
                    </a:p>
                  </a:txBody>
                  <a:tcPr marL="102608" marR="102608" marT="52811" marB="5281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914833">
                <a:tc>
                  <a:txBody>
                    <a:bodyPr/>
                    <a:lstStyle/>
                    <a:p>
                      <a:pPr algn="ctr"/>
                      <a:r>
                        <a:rPr lang="zh-CN" altLang="en-US" sz="2100" dirty="0" smtClean="0">
                          <a:solidFill>
                            <a:schemeClr val="tx1"/>
                          </a:solidFill>
                          <a:latin typeface="微软雅黑" panose="020B0503020204020204" pitchFamily="34" charset="-122"/>
                          <a:ea typeface="微软雅黑" panose="020B0503020204020204" pitchFamily="34" charset="-122"/>
                        </a:rPr>
                        <a:t>工作完成情况</a:t>
                      </a:r>
                      <a:endParaRPr lang="zh-CN" altLang="en-US" sz="2100" dirty="0">
                        <a:solidFill>
                          <a:schemeClr val="tx1"/>
                        </a:solidFill>
                        <a:latin typeface="微软雅黑" panose="020B0503020204020204" pitchFamily="34" charset="-122"/>
                        <a:ea typeface="微软雅黑" panose="020B0503020204020204" pitchFamily="34" charset="-122"/>
                      </a:endParaRPr>
                    </a:p>
                  </a:txBody>
                  <a:tcPr marL="102608" marR="102608" marT="52811" marB="5281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914833">
                <a:tc>
                  <a:txBody>
                    <a:bodyPr/>
                    <a:lstStyle/>
                    <a:p>
                      <a:pPr algn="ctr"/>
                      <a:r>
                        <a:rPr lang="zh-CN" altLang="en-US" sz="2100" dirty="0" smtClean="0">
                          <a:solidFill>
                            <a:schemeClr val="tx1"/>
                          </a:solidFill>
                          <a:latin typeface="微软雅黑" panose="020B0503020204020204" pitchFamily="34" charset="-122"/>
                          <a:ea typeface="微软雅黑" panose="020B0503020204020204" pitchFamily="34" charset="-122"/>
                        </a:rPr>
                        <a:t>成功项目展示</a:t>
                      </a:r>
                      <a:endParaRPr lang="zh-CN" altLang="en-US" sz="2100" dirty="0">
                        <a:solidFill>
                          <a:schemeClr val="tx1"/>
                        </a:solidFill>
                        <a:latin typeface="微软雅黑" panose="020B0503020204020204" pitchFamily="34" charset="-122"/>
                        <a:ea typeface="微软雅黑" panose="020B0503020204020204" pitchFamily="34" charset="-122"/>
                      </a:endParaRPr>
                    </a:p>
                  </a:txBody>
                  <a:tcPr marL="102608" marR="102608" marT="52811" marB="5281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914833">
                <a:tc>
                  <a:txBody>
                    <a:bodyPr/>
                    <a:lstStyle/>
                    <a:p>
                      <a:pPr algn="ctr"/>
                      <a:r>
                        <a:rPr lang="zh-CN" altLang="en-US" sz="2100" dirty="0" smtClean="0">
                          <a:solidFill>
                            <a:schemeClr val="tx1"/>
                          </a:solidFill>
                          <a:latin typeface="微软雅黑" panose="020B0503020204020204" pitchFamily="34" charset="-122"/>
                          <a:ea typeface="微软雅黑" panose="020B0503020204020204" pitchFamily="34" charset="-122"/>
                        </a:rPr>
                        <a:t>工作存在不足</a:t>
                      </a:r>
                      <a:endParaRPr lang="zh-CN" altLang="en-US" sz="2100" dirty="0">
                        <a:solidFill>
                          <a:schemeClr val="tx1"/>
                        </a:solidFill>
                        <a:latin typeface="微软雅黑" panose="020B0503020204020204" pitchFamily="34" charset="-122"/>
                        <a:ea typeface="微软雅黑" panose="020B0503020204020204" pitchFamily="34" charset="-122"/>
                      </a:endParaRPr>
                    </a:p>
                  </a:txBody>
                  <a:tcPr marL="102608" marR="102608" marT="52811" marB="5281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914833">
                <a:tc>
                  <a:txBody>
                    <a:bodyPr/>
                    <a:lstStyle/>
                    <a:p>
                      <a:pPr algn="ctr"/>
                      <a:r>
                        <a:rPr lang="zh-CN" altLang="en-US" sz="2100" dirty="0" smtClean="0">
                          <a:solidFill>
                            <a:schemeClr val="tx1"/>
                          </a:solidFill>
                          <a:latin typeface="微软雅黑" panose="020B0503020204020204" pitchFamily="34" charset="-122"/>
                          <a:ea typeface="微软雅黑" panose="020B0503020204020204" pitchFamily="34" charset="-122"/>
                        </a:rPr>
                        <a:t>明年工作计划</a:t>
                      </a:r>
                      <a:endParaRPr lang="zh-CN" altLang="en-US" sz="2100" dirty="0">
                        <a:solidFill>
                          <a:schemeClr val="tx1"/>
                        </a:solidFill>
                        <a:latin typeface="微软雅黑" panose="020B0503020204020204" pitchFamily="34" charset="-122"/>
                        <a:ea typeface="微软雅黑" panose="020B0503020204020204" pitchFamily="34" charset="-122"/>
                      </a:endParaRPr>
                    </a:p>
                  </a:txBody>
                  <a:tcPr marL="102608" marR="102608" marT="52811" marB="5281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grpSp>
        <p:nvGrpSpPr>
          <p:cNvPr id="10" name="组合 9"/>
          <p:cNvGrpSpPr/>
          <p:nvPr userDrawn="1"/>
        </p:nvGrpSpPr>
        <p:grpSpPr>
          <a:xfrm>
            <a:off x="0" y="1470042"/>
            <a:ext cx="1898294" cy="910428"/>
            <a:chOff x="0" y="1272662"/>
            <a:chExt cx="1691680" cy="788186"/>
          </a:xfrm>
        </p:grpSpPr>
        <p:sp>
          <p:nvSpPr>
            <p:cNvPr id="11" name="矩形 10"/>
            <p:cNvSpPr/>
            <p:nvPr userDrawn="1"/>
          </p:nvSpPr>
          <p:spPr>
            <a:xfrm>
              <a:off x="0" y="1272662"/>
              <a:ext cx="1691680" cy="788186"/>
            </a:xfrm>
            <a:prstGeom prst="rect">
              <a:avLst/>
            </a:prstGeom>
            <a:solidFill>
              <a:srgbClr val="0F97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latin typeface="微软雅黑" panose="020B0503020204020204" pitchFamily="34" charset="-122"/>
                  <a:ea typeface="微软雅黑" panose="020B0503020204020204" pitchFamily="34" charset="-122"/>
                </a:rPr>
                <a:t>年度工作概述</a:t>
              </a:r>
              <a:endParaRPr lang="zh-CN" altLang="en-US" sz="2000" dirty="0">
                <a:latin typeface="微软雅黑" panose="020B0503020204020204" pitchFamily="34" charset="-122"/>
                <a:ea typeface="微软雅黑" panose="020B0503020204020204" pitchFamily="34" charset="-122"/>
              </a:endParaRPr>
            </a:p>
          </p:txBody>
        </p:sp>
        <p:sp>
          <p:nvSpPr>
            <p:cNvPr id="12" name="等腰三角形 11"/>
            <p:cNvSpPr/>
            <p:nvPr userDrawn="1"/>
          </p:nvSpPr>
          <p:spPr>
            <a:xfrm rot="16200000">
              <a:off x="1547664" y="1594748"/>
              <a:ext cx="144016"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3" name="直接连接符 12"/>
          <p:cNvCxnSpPr/>
          <p:nvPr userDrawn="1"/>
        </p:nvCxnSpPr>
        <p:spPr>
          <a:xfrm>
            <a:off x="2140704" y="1465535"/>
            <a:ext cx="932725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userDrawn="1"/>
        </p:nvSpPr>
        <p:spPr>
          <a:xfrm>
            <a:off x="2467453" y="615709"/>
            <a:ext cx="3364081" cy="735626"/>
          </a:xfrm>
          <a:prstGeom prst="rect">
            <a:avLst/>
          </a:prstGeom>
          <a:noFill/>
        </p:spPr>
        <p:txBody>
          <a:bodyPr wrap="none" lIns="103673" tIns="51836" rIns="103673" bIns="51836" rtlCol="0">
            <a:spAutoFit/>
          </a:bodyPr>
          <a:lstStyle/>
          <a:p>
            <a:r>
              <a:rPr lang="zh-CN" altLang="en-US" sz="4100" b="0" dirty="0" smtClean="0">
                <a:latin typeface="黑体" pitchFamily="49" charset="-122"/>
                <a:ea typeface="黑体" pitchFamily="49" charset="-122"/>
              </a:rPr>
              <a:t>年度工作概述</a:t>
            </a:r>
            <a:endParaRPr lang="zh-CN" altLang="en-US" sz="4100" b="0" dirty="0">
              <a:latin typeface="黑体" pitchFamily="49" charset="-122"/>
              <a:ea typeface="黑体" pitchFamily="49" charset="-122"/>
            </a:endParaRPr>
          </a:p>
        </p:txBody>
      </p:sp>
      <p:sp>
        <p:nvSpPr>
          <p:cNvPr id="16" name="五边形 15"/>
          <p:cNvSpPr/>
          <p:nvPr userDrawn="1"/>
        </p:nvSpPr>
        <p:spPr>
          <a:xfrm flipH="1">
            <a:off x="12581095" y="6872885"/>
            <a:ext cx="1107107" cy="582231"/>
          </a:xfrm>
          <a:prstGeom prst="homePlate">
            <a:avLst/>
          </a:prstGeom>
          <a:solidFill>
            <a:srgbClr val="0F97C7"/>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103673" tIns="51836" rIns="103673" bIns="51836" numCol="1" spcCol="0" rtlCol="0" fromWordArt="0" anchor="ctr" anchorCtr="0" forceAA="0" compatLnSpc="1">
            <a:prstTxWarp prst="textNoShape">
              <a:avLst/>
            </a:prstTxWarp>
            <a:noAutofit/>
          </a:bodyPr>
          <a:lstStyle/>
          <a:p>
            <a:pPr algn="ctr"/>
            <a:fld id="{170C0C04-E408-48A9-82A4-3716296300DE}" type="slidenum">
              <a:rPr lang="zh-CN" altLang="en-US" sz="20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a:t>
            </a:fld>
            <a:endParaRPr lang="zh-CN" altLang="en-US" kern="0" dirty="0">
              <a:solidFill>
                <a:sysClr val="window" lastClr="FFFFFF"/>
              </a:solidFill>
              <a:latin typeface="Calibri"/>
              <a:ea typeface="宋体"/>
            </a:endParaRPr>
          </a:p>
        </p:txBody>
      </p:sp>
    </p:spTree>
    <p:extLst>
      <p:ext uri="{BB962C8B-B14F-4D97-AF65-F5344CB8AC3E}">
        <p14:creationId xmlns:p14="http://schemas.microsoft.com/office/powerpoint/2010/main" val="3314404236"/>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par>
    </p:tnLst>
  </p:timing>
  <p:extLst mod="1">
    <p:ext uri="{DCECCB84-F9BA-43D5-87BE-67443E8EF086}">
      <p15:sldGuideLst xmlns=""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590627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918779" y="317233"/>
            <a:ext cx="3078242" cy="675905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84054" y="317233"/>
            <a:ext cx="9006708" cy="675905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512955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绪论2">
    <p:spTree>
      <p:nvGrpSpPr>
        <p:cNvPr id="1" name=""/>
        <p:cNvGrpSpPr/>
        <p:nvPr/>
      </p:nvGrpSpPr>
      <p:grpSpPr>
        <a:xfrm>
          <a:off x="0" y="0"/>
          <a:ext cx="0" cy="0"/>
          <a:chOff x="0" y="0"/>
          <a:chExt cx="0" cy="0"/>
        </a:xfrm>
      </p:grpSpPr>
      <p:sp>
        <p:nvSpPr>
          <p:cNvPr id="7" name="矩形 6"/>
          <p:cNvSpPr/>
          <p:nvPr userDrawn="1"/>
        </p:nvSpPr>
        <p:spPr>
          <a:xfrm>
            <a:off x="0" y="1"/>
            <a:ext cx="1898294" cy="792162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673" tIns="51836" rIns="103673" bIns="51836" rtlCol="0" anchor="ctr"/>
          <a:lstStyle/>
          <a:p>
            <a:pPr algn="ctr"/>
            <a:endParaRPr lang="zh-CN" altLang="en-US"/>
          </a:p>
        </p:txBody>
      </p:sp>
      <p:cxnSp>
        <p:nvCxnSpPr>
          <p:cNvPr id="13" name="直接连接符 12"/>
          <p:cNvCxnSpPr/>
          <p:nvPr userDrawn="1"/>
        </p:nvCxnSpPr>
        <p:spPr>
          <a:xfrm>
            <a:off x="2140702" y="1465535"/>
            <a:ext cx="9761833"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userDrawn="1"/>
        </p:nvSpPr>
        <p:spPr>
          <a:xfrm>
            <a:off x="2480777" y="588273"/>
            <a:ext cx="1646209" cy="817653"/>
          </a:xfrm>
          <a:prstGeom prst="rect">
            <a:avLst/>
          </a:prstGeom>
          <a:noFill/>
        </p:spPr>
        <p:txBody>
          <a:bodyPr wrap="none" lIns="103673" tIns="51836" rIns="103673" bIns="51836" rtlCol="0">
            <a:spAutoFit/>
          </a:bodyPr>
          <a:lstStyle/>
          <a:p>
            <a:r>
              <a:rPr lang="zh-CN" altLang="en-US" sz="4500" dirty="0" smtClean="0">
                <a:latin typeface="黑体" panose="02010609060101010101" pitchFamily="49" charset="-122"/>
                <a:ea typeface="黑体" panose="02010609060101010101" pitchFamily="49" charset="-122"/>
              </a:rPr>
              <a:t>绪 论</a:t>
            </a:r>
            <a:endParaRPr lang="zh-CN" altLang="en-US" sz="4500" dirty="0">
              <a:latin typeface="黑体" panose="02010609060101010101" pitchFamily="49" charset="-122"/>
              <a:ea typeface="黑体" panose="02010609060101010101" pitchFamily="49" charset="-122"/>
            </a:endParaRPr>
          </a:p>
        </p:txBody>
      </p:sp>
      <p:sp>
        <p:nvSpPr>
          <p:cNvPr id="16" name="五边形 15"/>
          <p:cNvSpPr/>
          <p:nvPr userDrawn="1"/>
        </p:nvSpPr>
        <p:spPr>
          <a:xfrm flipH="1">
            <a:off x="12581095" y="6872885"/>
            <a:ext cx="1107107" cy="582231"/>
          </a:xfrm>
          <a:prstGeom prst="homePlate">
            <a:avLst/>
          </a:prstGeom>
          <a:solidFill>
            <a:srgbClr val="568D11"/>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103673" tIns="51836" rIns="103673" bIns="51836" numCol="1" spcCol="0" rtlCol="0" fromWordArt="0" anchor="ctr" anchorCtr="0" forceAA="0" compatLnSpc="1">
            <a:prstTxWarp prst="textNoShape">
              <a:avLst/>
            </a:prstTxWarp>
            <a:noAutofit/>
          </a:bodyPr>
          <a:lstStyle/>
          <a:p>
            <a:pPr algn="ctr"/>
            <a:fld id="{170C0C04-E408-48A9-82A4-3716296300DE}" type="slidenum">
              <a:rPr lang="zh-CN" altLang="en-US" sz="20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a:t>
            </a:fld>
            <a:endParaRPr lang="zh-CN" altLang="en-US" kern="0" dirty="0">
              <a:solidFill>
                <a:sysClr val="window" lastClr="FFFFFF"/>
              </a:solidFill>
              <a:latin typeface="Calibri"/>
              <a:ea typeface="宋体"/>
            </a:endParaRPr>
          </a:p>
        </p:txBody>
      </p:sp>
      <p:sp>
        <p:nvSpPr>
          <p:cNvPr id="15" name="文本框 19"/>
          <p:cNvSpPr txBox="1"/>
          <p:nvPr userDrawn="1"/>
        </p:nvSpPr>
        <p:spPr>
          <a:xfrm>
            <a:off x="9656979" y="161661"/>
            <a:ext cx="1243280" cy="426592"/>
          </a:xfrm>
          <a:prstGeom prst="rect">
            <a:avLst/>
          </a:prstGeom>
          <a:noFill/>
        </p:spPr>
        <p:txBody>
          <a:bodyPr wrap="none" lIns="103673" tIns="51836" rIns="103673" bIns="51836" rtlCol="0">
            <a:spAutoFit/>
          </a:bodyPr>
          <a:lstStyle/>
          <a:p>
            <a:r>
              <a:rPr lang="zh-CN" altLang="en-US" dirty="0" smtClean="0">
                <a:solidFill>
                  <a:srgbClr val="767171"/>
                </a:solidFill>
                <a:latin typeface="微软雅黑" pitchFamily="34" charset="-122"/>
                <a:ea typeface="微软雅黑" pitchFamily="34" charset="-122"/>
              </a:rPr>
              <a:t>选题背景</a:t>
            </a:r>
            <a:endParaRPr lang="zh-CN" altLang="en-US" dirty="0">
              <a:solidFill>
                <a:srgbClr val="767171"/>
              </a:solidFill>
              <a:latin typeface="微软雅黑" pitchFamily="34" charset="-122"/>
              <a:ea typeface="微软雅黑" pitchFamily="34" charset="-122"/>
            </a:endParaRPr>
          </a:p>
        </p:txBody>
      </p:sp>
      <p:cxnSp>
        <p:nvCxnSpPr>
          <p:cNvPr id="17" name="直接连接符 16"/>
          <p:cNvCxnSpPr/>
          <p:nvPr userDrawn="1"/>
        </p:nvCxnSpPr>
        <p:spPr>
          <a:xfrm>
            <a:off x="10900300" y="134009"/>
            <a:ext cx="0" cy="441282"/>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18" name="文本框 21"/>
          <p:cNvSpPr txBox="1"/>
          <p:nvPr userDrawn="1"/>
        </p:nvSpPr>
        <p:spPr>
          <a:xfrm>
            <a:off x="10900302" y="161661"/>
            <a:ext cx="1243280" cy="426592"/>
          </a:xfrm>
          <a:prstGeom prst="rect">
            <a:avLst/>
          </a:prstGeom>
          <a:noFill/>
        </p:spPr>
        <p:txBody>
          <a:bodyPr wrap="none" lIns="103673" tIns="51836" rIns="103673" bIns="51836" rtlCol="0">
            <a:spAutoFit/>
          </a:bodyPr>
          <a:lstStyle/>
          <a:p>
            <a:r>
              <a:rPr lang="zh-CN" altLang="en-US" dirty="0" smtClean="0">
                <a:solidFill>
                  <a:schemeClr val="tx1"/>
                </a:solidFill>
                <a:latin typeface="微软雅黑" pitchFamily="34" charset="-122"/>
                <a:ea typeface="微软雅黑" pitchFamily="34" charset="-122"/>
              </a:rPr>
              <a:t>研究意义</a:t>
            </a:r>
            <a:endParaRPr lang="zh-CN" altLang="en-US" dirty="0">
              <a:solidFill>
                <a:schemeClr val="tx1"/>
              </a:solidFill>
              <a:latin typeface="微软雅黑" pitchFamily="34" charset="-122"/>
              <a:ea typeface="微软雅黑" pitchFamily="34" charset="-122"/>
            </a:endParaRPr>
          </a:p>
        </p:txBody>
      </p:sp>
      <p:cxnSp>
        <p:nvCxnSpPr>
          <p:cNvPr id="19" name="直接连接符 18"/>
          <p:cNvCxnSpPr/>
          <p:nvPr userDrawn="1"/>
        </p:nvCxnSpPr>
        <p:spPr>
          <a:xfrm>
            <a:off x="12143622" y="134009"/>
            <a:ext cx="0" cy="441282"/>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25" name="文本框 23"/>
          <p:cNvSpPr txBox="1"/>
          <p:nvPr userDrawn="1"/>
        </p:nvSpPr>
        <p:spPr>
          <a:xfrm>
            <a:off x="12143622" y="148680"/>
            <a:ext cx="1502306" cy="426592"/>
          </a:xfrm>
          <a:prstGeom prst="rect">
            <a:avLst/>
          </a:prstGeom>
          <a:noFill/>
        </p:spPr>
        <p:txBody>
          <a:bodyPr wrap="none" lIns="103673" tIns="51836" rIns="103673" bIns="51836" rtlCol="0">
            <a:spAutoFit/>
          </a:bodyPr>
          <a:lstStyle/>
          <a:p>
            <a:r>
              <a:rPr lang="zh-CN" altLang="en-US" dirty="0" smtClean="0">
                <a:solidFill>
                  <a:schemeClr val="bg1">
                    <a:lumMod val="50000"/>
                  </a:schemeClr>
                </a:solidFill>
                <a:latin typeface="微软雅黑" pitchFamily="34" charset="-122"/>
                <a:ea typeface="微软雅黑" pitchFamily="34" charset="-122"/>
              </a:rPr>
              <a:t>贡献与创新</a:t>
            </a:r>
            <a:endParaRPr lang="zh-CN" altLang="en-US" dirty="0">
              <a:solidFill>
                <a:schemeClr val="bg1">
                  <a:lumMod val="50000"/>
                </a:schemeClr>
              </a:solidFill>
              <a:latin typeface="微软雅黑" pitchFamily="34" charset="-122"/>
              <a:ea typeface="微软雅黑" pitchFamily="34" charset="-122"/>
            </a:endParaRPr>
          </a:p>
        </p:txBody>
      </p:sp>
      <p:graphicFrame>
        <p:nvGraphicFramePr>
          <p:cNvPr id="26" name="表格 25"/>
          <p:cNvGraphicFramePr>
            <a:graphicFrameLocks noGrp="1"/>
          </p:cNvGraphicFramePr>
          <p:nvPr userDrawn="1">
            <p:extLst>
              <p:ext uri="{D42A27DB-BD31-4B8C-83A1-F6EECF244321}">
                <p14:modId xmlns:p14="http://schemas.microsoft.com/office/powerpoint/2010/main" val="1605703352"/>
              </p:ext>
            </p:extLst>
          </p:nvPr>
        </p:nvGraphicFramePr>
        <p:xfrm>
          <a:off x="0" y="1465535"/>
          <a:ext cx="1898294" cy="4574165"/>
        </p:xfrm>
        <a:graphic>
          <a:graphicData uri="http://schemas.openxmlformats.org/drawingml/2006/table">
            <a:tbl>
              <a:tblPr>
                <a:tableStyleId>{2D5ABB26-0587-4C30-8999-92F81FD0307C}</a:tableStyleId>
              </a:tblPr>
              <a:tblGrid>
                <a:gridCol w="1898294"/>
              </a:tblGrid>
              <a:tr h="914833">
                <a:tc>
                  <a:txBody>
                    <a:bodyPr/>
                    <a:lstStyle/>
                    <a:p>
                      <a:pPr algn="ctr"/>
                      <a:endParaRPr lang="zh-CN" altLang="en-US" sz="2100" dirty="0"/>
                    </a:p>
                  </a:txBody>
                  <a:tcPr marL="102608" marR="102608" marT="52811" marB="5281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914833">
                <a:tc>
                  <a:txBody>
                    <a:bodyPr/>
                    <a:lstStyle/>
                    <a:p>
                      <a:pPr algn="ctr"/>
                      <a:r>
                        <a:rPr lang="zh-CN" altLang="en-US" sz="1800" dirty="0" smtClean="0">
                          <a:solidFill>
                            <a:schemeClr val="tx1"/>
                          </a:solidFill>
                          <a:latin typeface="微软雅黑" panose="020B0503020204020204" pitchFamily="34" charset="-122"/>
                          <a:ea typeface="微软雅黑" panose="020B0503020204020204" pitchFamily="34" charset="-122"/>
                        </a:rPr>
                        <a:t>研究方法与思路</a:t>
                      </a:r>
                      <a:endParaRPr lang="zh-CN" altLang="en-US" sz="1800" dirty="0">
                        <a:solidFill>
                          <a:schemeClr val="tx1"/>
                        </a:solidFill>
                        <a:latin typeface="微软雅黑" panose="020B0503020204020204" pitchFamily="34" charset="-122"/>
                        <a:ea typeface="微软雅黑" panose="020B0503020204020204" pitchFamily="34" charset="-122"/>
                      </a:endParaRPr>
                    </a:p>
                  </a:txBody>
                  <a:tcPr marL="102608" marR="102608" marT="52811" marB="5281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914833">
                <a:tc>
                  <a:txBody>
                    <a:bodyPr/>
                    <a:lstStyle/>
                    <a:p>
                      <a:pPr algn="ctr"/>
                      <a:r>
                        <a:rPr lang="zh-CN" altLang="en-US" sz="1800" dirty="0" smtClean="0">
                          <a:solidFill>
                            <a:schemeClr val="tx1"/>
                          </a:solidFill>
                          <a:latin typeface="微软雅黑" panose="020B0503020204020204" pitchFamily="34" charset="-122"/>
                          <a:ea typeface="微软雅黑" panose="020B0503020204020204" pitchFamily="34" charset="-122"/>
                        </a:rPr>
                        <a:t>关键技术与难点</a:t>
                      </a:r>
                      <a:endParaRPr lang="zh-CN" altLang="en-US" sz="1800" dirty="0">
                        <a:solidFill>
                          <a:schemeClr val="tx1"/>
                        </a:solidFill>
                        <a:latin typeface="微软雅黑" panose="020B0503020204020204" pitchFamily="34" charset="-122"/>
                        <a:ea typeface="微软雅黑" panose="020B0503020204020204" pitchFamily="34" charset="-122"/>
                      </a:endParaRPr>
                    </a:p>
                  </a:txBody>
                  <a:tcPr marL="102608" marR="102608" marT="52811" marB="5281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914833">
                <a:tc>
                  <a:txBody>
                    <a:bodyPr/>
                    <a:lstStyle/>
                    <a:p>
                      <a:pPr algn="ctr"/>
                      <a:r>
                        <a:rPr lang="zh-CN" altLang="en-US" sz="1800" dirty="0" smtClean="0">
                          <a:solidFill>
                            <a:schemeClr val="tx1"/>
                          </a:solidFill>
                          <a:latin typeface="微软雅黑" panose="020B0503020204020204" pitchFamily="34" charset="-122"/>
                          <a:ea typeface="微软雅黑" panose="020B0503020204020204" pitchFamily="34" charset="-122"/>
                        </a:rPr>
                        <a:t>研究成果与应用</a:t>
                      </a:r>
                      <a:endParaRPr lang="zh-CN" altLang="en-US" sz="1800" dirty="0">
                        <a:solidFill>
                          <a:schemeClr val="tx1"/>
                        </a:solidFill>
                        <a:latin typeface="微软雅黑" panose="020B0503020204020204" pitchFamily="34" charset="-122"/>
                        <a:ea typeface="微软雅黑" panose="020B0503020204020204" pitchFamily="34" charset="-122"/>
                      </a:endParaRPr>
                    </a:p>
                  </a:txBody>
                  <a:tcPr marL="102608" marR="102608" marT="52811" marB="5281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914833">
                <a:tc>
                  <a:txBody>
                    <a:bodyPr/>
                    <a:lstStyle/>
                    <a:p>
                      <a:pPr algn="ctr"/>
                      <a:r>
                        <a:rPr lang="zh-CN" altLang="en-US" sz="1800" dirty="0" smtClean="0">
                          <a:solidFill>
                            <a:schemeClr val="tx1"/>
                          </a:solidFill>
                          <a:latin typeface="微软雅黑" panose="020B0503020204020204" pitchFamily="34" charset="-122"/>
                          <a:ea typeface="微软雅黑" panose="020B0503020204020204" pitchFamily="34" charset="-122"/>
                        </a:rPr>
                        <a:t>论文总结</a:t>
                      </a:r>
                      <a:endParaRPr lang="zh-CN" altLang="en-US" sz="1800" dirty="0">
                        <a:solidFill>
                          <a:schemeClr val="tx1"/>
                        </a:solidFill>
                        <a:latin typeface="微软雅黑" panose="020B0503020204020204" pitchFamily="34" charset="-122"/>
                        <a:ea typeface="微软雅黑" panose="020B0503020204020204" pitchFamily="34" charset="-122"/>
                      </a:endParaRPr>
                    </a:p>
                  </a:txBody>
                  <a:tcPr marL="102608" marR="102608" marT="52811" marB="5281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grpSp>
        <p:nvGrpSpPr>
          <p:cNvPr id="27" name="组合 26"/>
          <p:cNvGrpSpPr/>
          <p:nvPr userDrawn="1"/>
        </p:nvGrpSpPr>
        <p:grpSpPr>
          <a:xfrm>
            <a:off x="0" y="1470042"/>
            <a:ext cx="1898294" cy="910428"/>
            <a:chOff x="0" y="1272662"/>
            <a:chExt cx="1691680" cy="788186"/>
          </a:xfrm>
        </p:grpSpPr>
        <p:sp>
          <p:nvSpPr>
            <p:cNvPr id="28" name="矩形 27"/>
            <p:cNvSpPr/>
            <p:nvPr userDrawn="1"/>
          </p:nvSpPr>
          <p:spPr>
            <a:xfrm>
              <a:off x="0" y="1272662"/>
              <a:ext cx="1691680" cy="788186"/>
            </a:xfrm>
            <a:prstGeom prst="rect">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latin typeface="微软雅黑" panose="020B0503020204020204" pitchFamily="34" charset="-122"/>
                  <a:ea typeface="微软雅黑" panose="020B0503020204020204" pitchFamily="34" charset="-122"/>
                </a:rPr>
                <a:t>绪论</a:t>
              </a:r>
              <a:endParaRPr lang="zh-CN" altLang="en-US" sz="2000" dirty="0">
                <a:latin typeface="微软雅黑" panose="020B0503020204020204" pitchFamily="34" charset="-122"/>
                <a:ea typeface="微软雅黑" panose="020B0503020204020204" pitchFamily="34" charset="-122"/>
              </a:endParaRPr>
            </a:p>
          </p:txBody>
        </p:sp>
        <p:sp>
          <p:nvSpPr>
            <p:cNvPr id="29" name="等腰三角形 28"/>
            <p:cNvSpPr/>
            <p:nvPr userDrawn="1"/>
          </p:nvSpPr>
          <p:spPr>
            <a:xfrm rot="16200000">
              <a:off x="1547664" y="1594748"/>
              <a:ext cx="144016"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242192903"/>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par>
    </p:tnLst>
  </p:timing>
  <p:extLst mod="1">
    <p:ext uri="{DCECCB84-F9BA-43D5-87BE-67443E8EF086}">
      <p15:sldGuideLst xmlns=""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绪论2">
    <p:spTree>
      <p:nvGrpSpPr>
        <p:cNvPr id="1" name=""/>
        <p:cNvGrpSpPr/>
        <p:nvPr/>
      </p:nvGrpSpPr>
      <p:grpSpPr>
        <a:xfrm>
          <a:off x="0" y="0"/>
          <a:ext cx="0" cy="0"/>
          <a:chOff x="0" y="0"/>
          <a:chExt cx="0" cy="0"/>
        </a:xfrm>
      </p:grpSpPr>
      <p:sp>
        <p:nvSpPr>
          <p:cNvPr id="7" name="矩形 6"/>
          <p:cNvSpPr/>
          <p:nvPr userDrawn="1"/>
        </p:nvSpPr>
        <p:spPr>
          <a:xfrm>
            <a:off x="0" y="1"/>
            <a:ext cx="1898294" cy="792162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673" tIns="51836" rIns="103673" bIns="51836" rtlCol="0" anchor="ctr"/>
          <a:lstStyle/>
          <a:p>
            <a:pPr algn="ctr"/>
            <a:endParaRPr lang="zh-CN" altLang="en-US"/>
          </a:p>
        </p:txBody>
      </p:sp>
      <p:cxnSp>
        <p:nvCxnSpPr>
          <p:cNvPr id="13" name="直接连接符 12"/>
          <p:cNvCxnSpPr/>
          <p:nvPr userDrawn="1"/>
        </p:nvCxnSpPr>
        <p:spPr>
          <a:xfrm>
            <a:off x="2140704" y="1465535"/>
            <a:ext cx="932725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userDrawn="1"/>
        </p:nvSpPr>
        <p:spPr>
          <a:xfrm>
            <a:off x="2480777" y="588273"/>
            <a:ext cx="1646209" cy="817653"/>
          </a:xfrm>
          <a:prstGeom prst="rect">
            <a:avLst/>
          </a:prstGeom>
          <a:noFill/>
        </p:spPr>
        <p:txBody>
          <a:bodyPr wrap="none" lIns="103673" tIns="51836" rIns="103673" bIns="51836" rtlCol="0">
            <a:spAutoFit/>
          </a:bodyPr>
          <a:lstStyle/>
          <a:p>
            <a:r>
              <a:rPr lang="zh-CN" altLang="en-US" sz="4500" dirty="0" smtClean="0">
                <a:latin typeface="黑体" panose="02010609060101010101" pitchFamily="49" charset="-122"/>
                <a:ea typeface="黑体" panose="02010609060101010101" pitchFamily="49" charset="-122"/>
              </a:rPr>
              <a:t>绪 论</a:t>
            </a:r>
            <a:endParaRPr lang="zh-CN" altLang="en-US" sz="4500" dirty="0">
              <a:latin typeface="黑体" panose="02010609060101010101" pitchFamily="49" charset="-122"/>
              <a:ea typeface="黑体" panose="02010609060101010101" pitchFamily="49" charset="-122"/>
            </a:endParaRPr>
          </a:p>
        </p:txBody>
      </p:sp>
      <p:sp>
        <p:nvSpPr>
          <p:cNvPr id="16" name="五边形 15"/>
          <p:cNvSpPr/>
          <p:nvPr userDrawn="1"/>
        </p:nvSpPr>
        <p:spPr>
          <a:xfrm flipH="1">
            <a:off x="12581095" y="6872885"/>
            <a:ext cx="1107107" cy="582231"/>
          </a:xfrm>
          <a:prstGeom prst="homePlate">
            <a:avLst/>
          </a:prstGeom>
          <a:solidFill>
            <a:srgbClr val="568D11"/>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103673" tIns="51836" rIns="103673" bIns="51836" numCol="1" spcCol="0" rtlCol="0" fromWordArt="0" anchor="ctr" anchorCtr="0" forceAA="0" compatLnSpc="1">
            <a:prstTxWarp prst="textNoShape">
              <a:avLst/>
            </a:prstTxWarp>
            <a:noAutofit/>
          </a:bodyPr>
          <a:lstStyle/>
          <a:p>
            <a:pPr algn="ctr"/>
            <a:fld id="{170C0C04-E408-48A9-82A4-3716296300DE}" type="slidenum">
              <a:rPr lang="zh-CN" altLang="en-US" sz="20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a:t>
            </a:fld>
            <a:endParaRPr lang="zh-CN" altLang="en-US" kern="0" dirty="0">
              <a:solidFill>
                <a:sysClr val="window" lastClr="FFFFFF"/>
              </a:solidFill>
              <a:latin typeface="Calibri"/>
              <a:ea typeface="宋体"/>
            </a:endParaRPr>
          </a:p>
        </p:txBody>
      </p:sp>
      <p:sp>
        <p:nvSpPr>
          <p:cNvPr id="26" name="文本框 19"/>
          <p:cNvSpPr txBox="1"/>
          <p:nvPr userDrawn="1"/>
        </p:nvSpPr>
        <p:spPr>
          <a:xfrm>
            <a:off x="9656979" y="161661"/>
            <a:ext cx="1243280" cy="426592"/>
          </a:xfrm>
          <a:prstGeom prst="rect">
            <a:avLst/>
          </a:prstGeom>
          <a:noFill/>
        </p:spPr>
        <p:txBody>
          <a:bodyPr wrap="none" lIns="103673" tIns="51836" rIns="103673" bIns="51836" rtlCol="0">
            <a:spAutoFit/>
          </a:bodyPr>
          <a:lstStyle/>
          <a:p>
            <a:r>
              <a:rPr lang="zh-CN" altLang="en-US" dirty="0" smtClean="0">
                <a:solidFill>
                  <a:srgbClr val="767171"/>
                </a:solidFill>
                <a:latin typeface="微软雅黑" pitchFamily="34" charset="-122"/>
                <a:ea typeface="微软雅黑" pitchFamily="34" charset="-122"/>
              </a:rPr>
              <a:t>选题背景</a:t>
            </a:r>
            <a:endParaRPr lang="zh-CN" altLang="en-US" dirty="0">
              <a:solidFill>
                <a:srgbClr val="767171"/>
              </a:solidFill>
              <a:latin typeface="微软雅黑" pitchFamily="34" charset="-122"/>
              <a:ea typeface="微软雅黑" pitchFamily="34" charset="-122"/>
            </a:endParaRPr>
          </a:p>
        </p:txBody>
      </p:sp>
      <p:cxnSp>
        <p:nvCxnSpPr>
          <p:cNvPr id="27" name="直接连接符 26"/>
          <p:cNvCxnSpPr/>
          <p:nvPr userDrawn="1"/>
        </p:nvCxnSpPr>
        <p:spPr>
          <a:xfrm>
            <a:off x="10900300" y="134009"/>
            <a:ext cx="0" cy="441282"/>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28" name="文本框 21"/>
          <p:cNvSpPr txBox="1"/>
          <p:nvPr userDrawn="1"/>
        </p:nvSpPr>
        <p:spPr>
          <a:xfrm>
            <a:off x="10900302" y="161661"/>
            <a:ext cx="1243280" cy="426592"/>
          </a:xfrm>
          <a:prstGeom prst="rect">
            <a:avLst/>
          </a:prstGeom>
          <a:noFill/>
        </p:spPr>
        <p:txBody>
          <a:bodyPr wrap="none" lIns="103673" tIns="51836" rIns="103673" bIns="51836" rtlCol="0">
            <a:spAutoFit/>
          </a:bodyPr>
          <a:lstStyle/>
          <a:p>
            <a:r>
              <a:rPr lang="zh-CN" altLang="en-US" dirty="0" smtClean="0">
                <a:solidFill>
                  <a:srgbClr val="767171"/>
                </a:solidFill>
                <a:latin typeface="微软雅黑" pitchFamily="34" charset="-122"/>
                <a:ea typeface="微软雅黑" pitchFamily="34" charset="-122"/>
              </a:rPr>
              <a:t>研究意义</a:t>
            </a:r>
            <a:endParaRPr lang="zh-CN" altLang="en-US" dirty="0">
              <a:solidFill>
                <a:srgbClr val="767171"/>
              </a:solidFill>
              <a:latin typeface="微软雅黑" pitchFamily="34" charset="-122"/>
              <a:ea typeface="微软雅黑" pitchFamily="34" charset="-122"/>
            </a:endParaRPr>
          </a:p>
        </p:txBody>
      </p:sp>
      <p:cxnSp>
        <p:nvCxnSpPr>
          <p:cNvPr id="29" name="直接连接符 28"/>
          <p:cNvCxnSpPr/>
          <p:nvPr userDrawn="1"/>
        </p:nvCxnSpPr>
        <p:spPr>
          <a:xfrm>
            <a:off x="12143622" y="134009"/>
            <a:ext cx="0" cy="441282"/>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30" name="文本框 23"/>
          <p:cNvSpPr txBox="1"/>
          <p:nvPr userDrawn="1"/>
        </p:nvSpPr>
        <p:spPr>
          <a:xfrm>
            <a:off x="12143622" y="148680"/>
            <a:ext cx="1502306" cy="426592"/>
          </a:xfrm>
          <a:prstGeom prst="rect">
            <a:avLst/>
          </a:prstGeom>
          <a:noFill/>
        </p:spPr>
        <p:txBody>
          <a:bodyPr wrap="none" lIns="103673" tIns="51836" rIns="103673" bIns="51836" rtlCol="0">
            <a:spAutoFit/>
          </a:bodyPr>
          <a:lstStyle/>
          <a:p>
            <a:r>
              <a:rPr lang="zh-CN" altLang="en-US" dirty="0" smtClean="0">
                <a:solidFill>
                  <a:schemeClr val="tx1"/>
                </a:solidFill>
                <a:latin typeface="微软雅黑" pitchFamily="34" charset="-122"/>
                <a:ea typeface="微软雅黑" pitchFamily="34" charset="-122"/>
              </a:rPr>
              <a:t>贡献与创新</a:t>
            </a:r>
            <a:endParaRPr lang="zh-CN" altLang="en-US" dirty="0">
              <a:solidFill>
                <a:schemeClr val="tx1"/>
              </a:solidFill>
              <a:latin typeface="微软雅黑" pitchFamily="34" charset="-122"/>
              <a:ea typeface="微软雅黑" pitchFamily="34" charset="-122"/>
            </a:endParaRPr>
          </a:p>
        </p:txBody>
      </p:sp>
      <p:graphicFrame>
        <p:nvGraphicFramePr>
          <p:cNvPr id="31" name="表格 30"/>
          <p:cNvGraphicFramePr>
            <a:graphicFrameLocks noGrp="1"/>
          </p:cNvGraphicFramePr>
          <p:nvPr userDrawn="1">
            <p:extLst>
              <p:ext uri="{D42A27DB-BD31-4B8C-83A1-F6EECF244321}">
                <p14:modId xmlns:p14="http://schemas.microsoft.com/office/powerpoint/2010/main" val="4144356435"/>
              </p:ext>
            </p:extLst>
          </p:nvPr>
        </p:nvGraphicFramePr>
        <p:xfrm>
          <a:off x="0" y="1465535"/>
          <a:ext cx="1898294" cy="4574165"/>
        </p:xfrm>
        <a:graphic>
          <a:graphicData uri="http://schemas.openxmlformats.org/drawingml/2006/table">
            <a:tbl>
              <a:tblPr>
                <a:tableStyleId>{2D5ABB26-0587-4C30-8999-92F81FD0307C}</a:tableStyleId>
              </a:tblPr>
              <a:tblGrid>
                <a:gridCol w="1898294"/>
              </a:tblGrid>
              <a:tr h="914833">
                <a:tc>
                  <a:txBody>
                    <a:bodyPr/>
                    <a:lstStyle/>
                    <a:p>
                      <a:pPr algn="ctr"/>
                      <a:endParaRPr lang="zh-CN" altLang="en-US" sz="2100" dirty="0"/>
                    </a:p>
                  </a:txBody>
                  <a:tcPr marL="102608" marR="102608" marT="52811" marB="5281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914833">
                <a:tc>
                  <a:txBody>
                    <a:bodyPr/>
                    <a:lstStyle/>
                    <a:p>
                      <a:pPr algn="ctr"/>
                      <a:r>
                        <a:rPr lang="zh-CN" altLang="en-US" sz="1800" dirty="0" smtClean="0">
                          <a:solidFill>
                            <a:schemeClr val="tx1"/>
                          </a:solidFill>
                          <a:latin typeface="微软雅黑" panose="020B0503020204020204" pitchFamily="34" charset="-122"/>
                          <a:ea typeface="微软雅黑" panose="020B0503020204020204" pitchFamily="34" charset="-122"/>
                        </a:rPr>
                        <a:t>研究方法与思路</a:t>
                      </a:r>
                      <a:endParaRPr lang="zh-CN" altLang="en-US" sz="1800" dirty="0">
                        <a:solidFill>
                          <a:schemeClr val="tx1"/>
                        </a:solidFill>
                        <a:latin typeface="微软雅黑" panose="020B0503020204020204" pitchFamily="34" charset="-122"/>
                        <a:ea typeface="微软雅黑" panose="020B0503020204020204" pitchFamily="34" charset="-122"/>
                      </a:endParaRPr>
                    </a:p>
                  </a:txBody>
                  <a:tcPr marL="102608" marR="102608" marT="52811" marB="5281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914833">
                <a:tc>
                  <a:txBody>
                    <a:bodyPr/>
                    <a:lstStyle/>
                    <a:p>
                      <a:pPr algn="ctr"/>
                      <a:r>
                        <a:rPr lang="zh-CN" altLang="en-US" sz="1800" dirty="0" smtClean="0">
                          <a:solidFill>
                            <a:schemeClr val="tx1"/>
                          </a:solidFill>
                          <a:latin typeface="微软雅黑" panose="020B0503020204020204" pitchFamily="34" charset="-122"/>
                          <a:ea typeface="微软雅黑" panose="020B0503020204020204" pitchFamily="34" charset="-122"/>
                        </a:rPr>
                        <a:t>关键技术与难点</a:t>
                      </a:r>
                      <a:endParaRPr lang="zh-CN" altLang="en-US" sz="1800" dirty="0">
                        <a:solidFill>
                          <a:schemeClr val="tx1"/>
                        </a:solidFill>
                        <a:latin typeface="微软雅黑" panose="020B0503020204020204" pitchFamily="34" charset="-122"/>
                        <a:ea typeface="微软雅黑" panose="020B0503020204020204" pitchFamily="34" charset="-122"/>
                      </a:endParaRPr>
                    </a:p>
                  </a:txBody>
                  <a:tcPr marL="102608" marR="102608" marT="52811" marB="5281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914833">
                <a:tc>
                  <a:txBody>
                    <a:bodyPr/>
                    <a:lstStyle/>
                    <a:p>
                      <a:pPr algn="ctr"/>
                      <a:r>
                        <a:rPr lang="zh-CN" altLang="en-US" sz="1800" dirty="0" smtClean="0">
                          <a:solidFill>
                            <a:schemeClr val="tx1"/>
                          </a:solidFill>
                          <a:latin typeface="微软雅黑" panose="020B0503020204020204" pitchFamily="34" charset="-122"/>
                          <a:ea typeface="微软雅黑" panose="020B0503020204020204" pitchFamily="34" charset="-122"/>
                        </a:rPr>
                        <a:t>研究成果与应用</a:t>
                      </a:r>
                      <a:endParaRPr lang="zh-CN" altLang="en-US" sz="1800" dirty="0">
                        <a:solidFill>
                          <a:schemeClr val="tx1"/>
                        </a:solidFill>
                        <a:latin typeface="微软雅黑" panose="020B0503020204020204" pitchFamily="34" charset="-122"/>
                        <a:ea typeface="微软雅黑" panose="020B0503020204020204" pitchFamily="34" charset="-122"/>
                      </a:endParaRPr>
                    </a:p>
                  </a:txBody>
                  <a:tcPr marL="102608" marR="102608" marT="52811" marB="5281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914833">
                <a:tc>
                  <a:txBody>
                    <a:bodyPr/>
                    <a:lstStyle/>
                    <a:p>
                      <a:pPr algn="ctr"/>
                      <a:r>
                        <a:rPr lang="zh-CN" altLang="en-US" sz="1800" dirty="0" smtClean="0">
                          <a:solidFill>
                            <a:schemeClr val="tx1"/>
                          </a:solidFill>
                          <a:latin typeface="微软雅黑" panose="020B0503020204020204" pitchFamily="34" charset="-122"/>
                          <a:ea typeface="微软雅黑" panose="020B0503020204020204" pitchFamily="34" charset="-122"/>
                        </a:rPr>
                        <a:t>论文总结</a:t>
                      </a:r>
                      <a:endParaRPr lang="zh-CN" altLang="en-US" sz="1800" dirty="0">
                        <a:solidFill>
                          <a:schemeClr val="tx1"/>
                        </a:solidFill>
                        <a:latin typeface="微软雅黑" panose="020B0503020204020204" pitchFamily="34" charset="-122"/>
                        <a:ea typeface="微软雅黑" panose="020B0503020204020204" pitchFamily="34" charset="-122"/>
                      </a:endParaRPr>
                    </a:p>
                  </a:txBody>
                  <a:tcPr marL="102608" marR="102608" marT="52811" marB="5281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grpSp>
        <p:nvGrpSpPr>
          <p:cNvPr id="32" name="组合 31"/>
          <p:cNvGrpSpPr/>
          <p:nvPr userDrawn="1"/>
        </p:nvGrpSpPr>
        <p:grpSpPr>
          <a:xfrm>
            <a:off x="0" y="1470042"/>
            <a:ext cx="1898294" cy="910428"/>
            <a:chOff x="0" y="1272662"/>
            <a:chExt cx="1691680" cy="788186"/>
          </a:xfrm>
        </p:grpSpPr>
        <p:sp>
          <p:nvSpPr>
            <p:cNvPr id="33" name="矩形 32"/>
            <p:cNvSpPr/>
            <p:nvPr userDrawn="1"/>
          </p:nvSpPr>
          <p:spPr>
            <a:xfrm>
              <a:off x="0" y="1272662"/>
              <a:ext cx="1691680" cy="788186"/>
            </a:xfrm>
            <a:prstGeom prst="rect">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latin typeface="微软雅黑" panose="020B0503020204020204" pitchFamily="34" charset="-122"/>
                  <a:ea typeface="微软雅黑" panose="020B0503020204020204" pitchFamily="34" charset="-122"/>
                </a:rPr>
                <a:t>绪论</a:t>
              </a:r>
              <a:endParaRPr lang="zh-CN" altLang="en-US" sz="2000" dirty="0">
                <a:latin typeface="微软雅黑" panose="020B0503020204020204" pitchFamily="34" charset="-122"/>
                <a:ea typeface="微软雅黑" panose="020B0503020204020204" pitchFamily="34" charset="-122"/>
              </a:endParaRPr>
            </a:p>
          </p:txBody>
        </p:sp>
        <p:sp>
          <p:nvSpPr>
            <p:cNvPr id="34" name="等腰三角形 33"/>
            <p:cNvSpPr/>
            <p:nvPr userDrawn="1"/>
          </p:nvSpPr>
          <p:spPr>
            <a:xfrm rot="16200000">
              <a:off x="1547664" y="1594748"/>
              <a:ext cx="144016"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518469572"/>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par>
    </p:tnLst>
  </p:timing>
  <p:extLst mod="1">
    <p:ext uri="{DCECCB84-F9BA-43D5-87BE-67443E8EF086}">
      <p15:sldGuideLst xmlns=""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界定与表征">
    <p:spTree>
      <p:nvGrpSpPr>
        <p:cNvPr id="1" name=""/>
        <p:cNvGrpSpPr/>
        <p:nvPr/>
      </p:nvGrpSpPr>
      <p:grpSpPr>
        <a:xfrm>
          <a:off x="0" y="0"/>
          <a:ext cx="0" cy="0"/>
          <a:chOff x="0" y="0"/>
          <a:chExt cx="0" cy="0"/>
        </a:xfrm>
      </p:grpSpPr>
      <p:sp>
        <p:nvSpPr>
          <p:cNvPr id="24" name="矩形 23"/>
          <p:cNvSpPr/>
          <p:nvPr userDrawn="1"/>
        </p:nvSpPr>
        <p:spPr>
          <a:xfrm>
            <a:off x="0" y="1"/>
            <a:ext cx="1898294" cy="792162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673" tIns="51836" rIns="103673" bIns="51836" rtlCol="0" anchor="ctr"/>
          <a:lstStyle/>
          <a:p>
            <a:pPr algn="ctr"/>
            <a:endParaRPr lang="zh-CN" altLang="en-US"/>
          </a:p>
        </p:txBody>
      </p:sp>
      <p:cxnSp>
        <p:nvCxnSpPr>
          <p:cNvPr id="30" name="直接连接符 29"/>
          <p:cNvCxnSpPr/>
          <p:nvPr userDrawn="1"/>
        </p:nvCxnSpPr>
        <p:spPr>
          <a:xfrm>
            <a:off x="2140704" y="1465535"/>
            <a:ext cx="932725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userDrawn="1"/>
        </p:nvSpPr>
        <p:spPr>
          <a:xfrm>
            <a:off x="2480779" y="600849"/>
            <a:ext cx="3364081" cy="735626"/>
          </a:xfrm>
          <a:prstGeom prst="rect">
            <a:avLst/>
          </a:prstGeom>
          <a:noFill/>
        </p:spPr>
        <p:txBody>
          <a:bodyPr wrap="none" lIns="103673" tIns="51836" rIns="103673" bIns="51836" rtlCol="0">
            <a:spAutoFit/>
          </a:bodyPr>
          <a:lstStyle/>
          <a:p>
            <a:r>
              <a:rPr lang="zh-CN" altLang="en-US" sz="4100" b="0" dirty="0" smtClean="0">
                <a:latin typeface="黑体" panose="02010609060101010101" pitchFamily="49" charset="-122"/>
                <a:ea typeface="黑体" panose="02010609060101010101" pitchFamily="49" charset="-122"/>
              </a:rPr>
              <a:t>工作完全情况</a:t>
            </a:r>
            <a:endParaRPr lang="zh-CN" altLang="en-US" sz="4100" b="0" dirty="0">
              <a:latin typeface="黑体" panose="02010609060101010101" pitchFamily="49" charset="-122"/>
              <a:ea typeface="黑体" panose="02010609060101010101" pitchFamily="49" charset="-122"/>
            </a:endParaRPr>
          </a:p>
        </p:txBody>
      </p:sp>
      <p:sp>
        <p:nvSpPr>
          <p:cNvPr id="9" name="五边形 8"/>
          <p:cNvSpPr/>
          <p:nvPr userDrawn="1"/>
        </p:nvSpPr>
        <p:spPr>
          <a:xfrm flipH="1">
            <a:off x="12581095" y="6872885"/>
            <a:ext cx="1107107" cy="582231"/>
          </a:xfrm>
          <a:prstGeom prst="homePlate">
            <a:avLst/>
          </a:prstGeom>
          <a:solidFill>
            <a:srgbClr val="0F97C7"/>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103673" tIns="51836" rIns="103673" bIns="51836" numCol="1" spcCol="0" rtlCol="0" fromWordArt="0" anchor="ctr" anchorCtr="0" forceAA="0" compatLnSpc="1">
            <a:prstTxWarp prst="textNoShape">
              <a:avLst/>
            </a:prstTxWarp>
            <a:noAutofit/>
          </a:bodyPr>
          <a:lstStyle/>
          <a:p>
            <a:pPr algn="ctr"/>
            <a:fld id="{170C0C04-E408-48A9-82A4-3716296300DE}" type="slidenum">
              <a:rPr lang="zh-CN" altLang="en-US" sz="20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a:t>
            </a:fld>
            <a:endParaRPr lang="zh-CN" altLang="en-US" kern="0" dirty="0">
              <a:solidFill>
                <a:sysClr val="window" lastClr="FFFFFF"/>
              </a:solidFill>
              <a:latin typeface="Calibri"/>
              <a:ea typeface="宋体"/>
            </a:endParaRPr>
          </a:p>
        </p:txBody>
      </p:sp>
      <p:graphicFrame>
        <p:nvGraphicFramePr>
          <p:cNvPr id="16" name="表格 15"/>
          <p:cNvGraphicFramePr>
            <a:graphicFrameLocks noGrp="1"/>
          </p:cNvGraphicFramePr>
          <p:nvPr userDrawn="1">
            <p:extLst>
              <p:ext uri="{D42A27DB-BD31-4B8C-83A1-F6EECF244321}">
                <p14:modId xmlns:p14="http://schemas.microsoft.com/office/powerpoint/2010/main" val="3667555523"/>
              </p:ext>
            </p:extLst>
          </p:nvPr>
        </p:nvGraphicFramePr>
        <p:xfrm>
          <a:off x="0" y="1465535"/>
          <a:ext cx="1898294" cy="4619556"/>
        </p:xfrm>
        <a:graphic>
          <a:graphicData uri="http://schemas.openxmlformats.org/drawingml/2006/table">
            <a:tbl>
              <a:tblPr>
                <a:tableStyleId>{2D5ABB26-0587-4C30-8999-92F81FD0307C}</a:tableStyleId>
              </a:tblPr>
              <a:tblGrid>
                <a:gridCol w="1898294"/>
              </a:tblGrid>
              <a:tr h="914833">
                <a:tc>
                  <a:txBody>
                    <a:bodyPr/>
                    <a:lstStyle/>
                    <a:p>
                      <a:pPr algn="ctr"/>
                      <a:endParaRPr lang="zh-CN" altLang="en-US" sz="2100" dirty="0"/>
                    </a:p>
                  </a:txBody>
                  <a:tcPr marL="102608" marR="102608" marT="52811" marB="5281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960224">
                <a:tc>
                  <a:txBody>
                    <a:bodyPr/>
                    <a:lstStyle/>
                    <a:p>
                      <a:pPr algn="ctr"/>
                      <a:endPar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endParaRPr>
                    </a:p>
                  </a:txBody>
                  <a:tcPr marL="102608" marR="102608" marT="52811" marB="5281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914833">
                <a:tc>
                  <a:txBody>
                    <a:bodyPr/>
                    <a:lstStyle/>
                    <a:p>
                      <a:pPr algn="ctr"/>
                      <a:r>
                        <a:rPr lang="zh-CN" altLang="en-US" sz="2100" dirty="0" smtClean="0">
                          <a:solidFill>
                            <a:schemeClr val="tx1"/>
                          </a:solidFill>
                          <a:latin typeface="微软雅黑" panose="020B0503020204020204" pitchFamily="34" charset="-122"/>
                          <a:ea typeface="微软雅黑" panose="020B0503020204020204" pitchFamily="34" charset="-122"/>
                        </a:rPr>
                        <a:t>成功项目展示</a:t>
                      </a:r>
                      <a:endParaRPr lang="zh-CN" altLang="en-US" sz="2100" dirty="0">
                        <a:solidFill>
                          <a:schemeClr val="tx1"/>
                        </a:solidFill>
                        <a:latin typeface="微软雅黑" panose="020B0503020204020204" pitchFamily="34" charset="-122"/>
                        <a:ea typeface="微软雅黑" panose="020B0503020204020204" pitchFamily="34" charset="-122"/>
                      </a:endParaRPr>
                    </a:p>
                  </a:txBody>
                  <a:tcPr marL="102608" marR="102608" marT="52811" marB="5281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914833">
                <a:tc>
                  <a:txBody>
                    <a:bodyPr/>
                    <a:lstStyle/>
                    <a:p>
                      <a:pPr algn="ctr"/>
                      <a:r>
                        <a:rPr lang="zh-CN" altLang="en-US" sz="2100" dirty="0" smtClean="0">
                          <a:solidFill>
                            <a:schemeClr val="tx1"/>
                          </a:solidFill>
                          <a:latin typeface="微软雅黑" panose="020B0503020204020204" pitchFamily="34" charset="-122"/>
                          <a:ea typeface="微软雅黑" panose="020B0503020204020204" pitchFamily="34" charset="-122"/>
                        </a:rPr>
                        <a:t>工作存在不足</a:t>
                      </a:r>
                      <a:endParaRPr lang="zh-CN" altLang="en-US" sz="2100" dirty="0">
                        <a:solidFill>
                          <a:schemeClr val="tx1"/>
                        </a:solidFill>
                        <a:latin typeface="微软雅黑" panose="020B0503020204020204" pitchFamily="34" charset="-122"/>
                        <a:ea typeface="微软雅黑" panose="020B0503020204020204" pitchFamily="34" charset="-122"/>
                      </a:endParaRPr>
                    </a:p>
                  </a:txBody>
                  <a:tcPr marL="102608" marR="102608" marT="52811" marB="5281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914833">
                <a:tc>
                  <a:txBody>
                    <a:bodyPr/>
                    <a:lstStyle/>
                    <a:p>
                      <a:pPr algn="ctr"/>
                      <a:r>
                        <a:rPr lang="zh-CN" altLang="en-US" sz="2100" dirty="0" smtClean="0">
                          <a:solidFill>
                            <a:schemeClr val="tx1"/>
                          </a:solidFill>
                          <a:latin typeface="微软雅黑" panose="020B0503020204020204" pitchFamily="34" charset="-122"/>
                          <a:ea typeface="微软雅黑" panose="020B0503020204020204" pitchFamily="34" charset="-122"/>
                        </a:rPr>
                        <a:t>明年工作计划</a:t>
                      </a:r>
                      <a:endParaRPr lang="zh-CN" altLang="en-US" sz="2100" dirty="0">
                        <a:solidFill>
                          <a:schemeClr val="tx1"/>
                        </a:solidFill>
                        <a:latin typeface="微软雅黑" panose="020B0503020204020204" pitchFamily="34" charset="-122"/>
                        <a:ea typeface="微软雅黑" panose="020B0503020204020204" pitchFamily="34" charset="-122"/>
                      </a:endParaRPr>
                    </a:p>
                  </a:txBody>
                  <a:tcPr marL="102608" marR="102608" marT="52811" marB="5281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sp>
        <p:nvSpPr>
          <p:cNvPr id="18" name="矩形 17"/>
          <p:cNvSpPr/>
          <p:nvPr userDrawn="1"/>
        </p:nvSpPr>
        <p:spPr>
          <a:xfrm>
            <a:off x="0" y="1470042"/>
            <a:ext cx="1898294" cy="9104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3673" tIns="51836" rIns="103673" bIns="51836" rtlCol="0" anchor="ctr"/>
          <a:lstStyle/>
          <a:p>
            <a:pPr algn="ctr"/>
            <a:r>
              <a:rPr lang="zh-CN" altLang="en-US" sz="2000" dirty="0" smtClean="0">
                <a:solidFill>
                  <a:schemeClr val="tx1"/>
                </a:solidFill>
                <a:latin typeface="微软雅黑" panose="020B0503020204020204" pitchFamily="34" charset="-122"/>
                <a:ea typeface="微软雅黑" panose="020B0503020204020204" pitchFamily="34" charset="-122"/>
              </a:rPr>
              <a:t>年度工作概述</a:t>
            </a:r>
            <a:endParaRPr lang="zh-CN" altLang="en-US" sz="2000" dirty="0">
              <a:solidFill>
                <a:schemeClr val="tx1"/>
              </a:solidFill>
              <a:latin typeface="微软雅黑" panose="020B0503020204020204" pitchFamily="34" charset="-122"/>
              <a:ea typeface="微软雅黑" panose="020B0503020204020204" pitchFamily="34" charset="-122"/>
            </a:endParaRPr>
          </a:p>
        </p:txBody>
      </p:sp>
      <p:grpSp>
        <p:nvGrpSpPr>
          <p:cNvPr id="2" name="组合 1"/>
          <p:cNvGrpSpPr/>
          <p:nvPr userDrawn="1"/>
        </p:nvGrpSpPr>
        <p:grpSpPr>
          <a:xfrm>
            <a:off x="4117" y="2401444"/>
            <a:ext cx="1903373" cy="910428"/>
            <a:chOff x="2257770" y="1738764"/>
            <a:chExt cx="1696206" cy="788186"/>
          </a:xfrm>
        </p:grpSpPr>
        <p:grpSp>
          <p:nvGrpSpPr>
            <p:cNvPr id="27" name="组合 26"/>
            <p:cNvGrpSpPr/>
            <p:nvPr userDrawn="1"/>
          </p:nvGrpSpPr>
          <p:grpSpPr>
            <a:xfrm>
              <a:off x="2257770" y="1738764"/>
              <a:ext cx="1691680" cy="788186"/>
              <a:chOff x="0" y="1272662"/>
              <a:chExt cx="1691680" cy="788186"/>
            </a:xfrm>
            <a:solidFill>
              <a:srgbClr val="0070C0"/>
            </a:solidFill>
          </p:grpSpPr>
          <p:sp>
            <p:nvSpPr>
              <p:cNvPr id="28" name="矩形 27"/>
              <p:cNvSpPr/>
              <p:nvPr userDrawn="1"/>
            </p:nvSpPr>
            <p:spPr>
              <a:xfrm>
                <a:off x="0" y="1272662"/>
                <a:ext cx="1691680" cy="788186"/>
              </a:xfrm>
              <a:prstGeom prst="rect">
                <a:avLst/>
              </a:prstGeom>
              <a:solidFill>
                <a:srgbClr val="0F97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latin typeface="微软雅黑" panose="020B0503020204020204" pitchFamily="34" charset="-122"/>
                    <a:ea typeface="微软雅黑" panose="020B0503020204020204" pitchFamily="34" charset="-122"/>
                  </a:rPr>
                  <a:t>工作完成情况</a:t>
                </a:r>
                <a:endParaRPr lang="zh-CN" altLang="en-US" sz="2000" dirty="0">
                  <a:latin typeface="微软雅黑" panose="020B0503020204020204" pitchFamily="34" charset="-122"/>
                  <a:ea typeface="微软雅黑" panose="020B0503020204020204" pitchFamily="34" charset="-122"/>
                </a:endParaRPr>
              </a:p>
            </p:txBody>
          </p:sp>
          <p:sp>
            <p:nvSpPr>
              <p:cNvPr id="29" name="等腰三角形 28"/>
              <p:cNvSpPr/>
              <p:nvPr userDrawn="1"/>
            </p:nvSpPr>
            <p:spPr>
              <a:xfrm rot="16200000">
                <a:off x="1547664" y="1594748"/>
                <a:ext cx="144016" cy="14401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00"/>
              </a:p>
            </p:txBody>
          </p:sp>
        </p:grpSp>
        <p:sp>
          <p:nvSpPr>
            <p:cNvPr id="20" name="等腰三角形 19"/>
            <p:cNvSpPr/>
            <p:nvPr userDrawn="1"/>
          </p:nvSpPr>
          <p:spPr>
            <a:xfrm rot="16200000">
              <a:off x="3809960" y="2082116"/>
              <a:ext cx="144016"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00"/>
            </a:p>
          </p:txBody>
        </p:sp>
      </p:grpSp>
    </p:spTree>
    <p:extLst>
      <p:ext uri="{BB962C8B-B14F-4D97-AF65-F5344CB8AC3E}">
        <p14:creationId xmlns:p14="http://schemas.microsoft.com/office/powerpoint/2010/main" val="2352080752"/>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合理交通结构">
    <p:spTree>
      <p:nvGrpSpPr>
        <p:cNvPr id="1" name=""/>
        <p:cNvGrpSpPr/>
        <p:nvPr/>
      </p:nvGrpSpPr>
      <p:grpSpPr>
        <a:xfrm>
          <a:off x="0" y="0"/>
          <a:ext cx="0" cy="0"/>
          <a:chOff x="0" y="0"/>
          <a:chExt cx="0" cy="0"/>
        </a:xfrm>
      </p:grpSpPr>
      <p:sp>
        <p:nvSpPr>
          <p:cNvPr id="24" name="矩形 23"/>
          <p:cNvSpPr/>
          <p:nvPr userDrawn="1"/>
        </p:nvSpPr>
        <p:spPr>
          <a:xfrm>
            <a:off x="0" y="1"/>
            <a:ext cx="1898294" cy="792162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673" tIns="51836" rIns="103673" bIns="51836" rtlCol="0" anchor="ctr"/>
          <a:lstStyle/>
          <a:p>
            <a:pPr algn="ctr"/>
            <a:endParaRPr lang="zh-CN" altLang="en-US"/>
          </a:p>
        </p:txBody>
      </p:sp>
      <p:graphicFrame>
        <p:nvGraphicFramePr>
          <p:cNvPr id="25" name="表格 24"/>
          <p:cNvGraphicFramePr>
            <a:graphicFrameLocks noGrp="1"/>
          </p:cNvGraphicFramePr>
          <p:nvPr userDrawn="1">
            <p:extLst>
              <p:ext uri="{D42A27DB-BD31-4B8C-83A1-F6EECF244321}">
                <p14:modId xmlns:p14="http://schemas.microsoft.com/office/powerpoint/2010/main" val="901963604"/>
              </p:ext>
            </p:extLst>
          </p:nvPr>
        </p:nvGraphicFramePr>
        <p:xfrm>
          <a:off x="0" y="1465535"/>
          <a:ext cx="1898294" cy="4574165"/>
        </p:xfrm>
        <a:graphic>
          <a:graphicData uri="http://schemas.openxmlformats.org/drawingml/2006/table">
            <a:tbl>
              <a:tblPr>
                <a:tableStyleId>{2D5ABB26-0587-4C30-8999-92F81FD0307C}</a:tableStyleId>
              </a:tblPr>
              <a:tblGrid>
                <a:gridCol w="1898294"/>
              </a:tblGrid>
              <a:tr h="914833">
                <a:tc>
                  <a:txBody>
                    <a:bodyPr/>
                    <a:lstStyle/>
                    <a:p>
                      <a:pPr algn="ctr"/>
                      <a:r>
                        <a:rPr lang="zh-CN" altLang="en-US" sz="2100" dirty="0" smtClean="0">
                          <a:solidFill>
                            <a:schemeClr val="tx1"/>
                          </a:solidFill>
                          <a:latin typeface="微软雅黑" panose="020B0503020204020204" pitchFamily="34" charset="-122"/>
                          <a:ea typeface="微软雅黑" panose="020B0503020204020204" pitchFamily="34" charset="-122"/>
                        </a:rPr>
                        <a:t>年度工作概述</a:t>
                      </a:r>
                      <a:endParaRPr lang="zh-CN" altLang="en-US" sz="2100" dirty="0">
                        <a:solidFill>
                          <a:schemeClr val="tx1"/>
                        </a:solidFill>
                        <a:latin typeface="微软雅黑" panose="020B0503020204020204" pitchFamily="34" charset="-122"/>
                        <a:ea typeface="微软雅黑" panose="020B0503020204020204" pitchFamily="34" charset="-122"/>
                      </a:endParaRPr>
                    </a:p>
                  </a:txBody>
                  <a:tcPr marL="102608" marR="102608" marT="52811" marB="5281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914833">
                <a:tc>
                  <a:txBody>
                    <a:bodyPr/>
                    <a:lstStyle/>
                    <a:p>
                      <a:pPr algn="ctr"/>
                      <a:endParaRPr lang="zh-CN" altLang="en-US" sz="2100" dirty="0"/>
                    </a:p>
                  </a:txBody>
                  <a:tcPr marL="102608" marR="102608" marT="52811" marB="5281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914833">
                <a:tc>
                  <a:txBody>
                    <a:bodyPr/>
                    <a:lstStyle/>
                    <a:p>
                      <a:pPr algn="ctr"/>
                      <a:r>
                        <a:rPr lang="zh-CN" altLang="en-US" sz="2100" dirty="0" smtClean="0">
                          <a:solidFill>
                            <a:schemeClr val="bg1"/>
                          </a:solidFill>
                          <a:latin typeface="微软雅黑" panose="020B0503020204020204" pitchFamily="34" charset="-122"/>
                          <a:ea typeface="微软雅黑" panose="020B0503020204020204" pitchFamily="34" charset="-122"/>
                        </a:rPr>
                        <a:t>成功项目展示</a:t>
                      </a:r>
                      <a:endParaRPr lang="zh-CN" altLang="en-US" sz="2100" dirty="0">
                        <a:solidFill>
                          <a:schemeClr val="bg1"/>
                        </a:solidFill>
                        <a:latin typeface="微软雅黑" panose="020B0503020204020204" pitchFamily="34" charset="-122"/>
                        <a:ea typeface="微软雅黑" panose="020B0503020204020204" pitchFamily="34" charset="-122"/>
                      </a:endParaRPr>
                    </a:p>
                  </a:txBody>
                  <a:tcPr marL="102608" marR="102608" marT="52811" marB="5281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0F97C7"/>
                    </a:solidFill>
                  </a:tcPr>
                </a:tc>
              </a:tr>
              <a:tr h="914833">
                <a:tc>
                  <a:txBody>
                    <a:bodyPr/>
                    <a:lstStyle/>
                    <a:p>
                      <a:pPr algn="ctr"/>
                      <a:r>
                        <a:rPr lang="zh-CN" altLang="en-US" sz="2100" dirty="0" smtClean="0">
                          <a:solidFill>
                            <a:schemeClr val="tx1"/>
                          </a:solidFill>
                          <a:latin typeface="微软雅黑" panose="020B0503020204020204" pitchFamily="34" charset="-122"/>
                          <a:ea typeface="微软雅黑" panose="020B0503020204020204" pitchFamily="34" charset="-122"/>
                        </a:rPr>
                        <a:t>工作存在不足</a:t>
                      </a:r>
                      <a:endParaRPr lang="zh-CN" altLang="en-US" sz="2100" dirty="0">
                        <a:solidFill>
                          <a:schemeClr val="tx1"/>
                        </a:solidFill>
                        <a:latin typeface="微软雅黑" panose="020B0503020204020204" pitchFamily="34" charset="-122"/>
                        <a:ea typeface="微软雅黑" panose="020B0503020204020204" pitchFamily="34" charset="-122"/>
                      </a:endParaRPr>
                    </a:p>
                  </a:txBody>
                  <a:tcPr marL="102608" marR="102608" marT="52811" marB="5281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91483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2100" dirty="0" smtClean="0">
                          <a:solidFill>
                            <a:schemeClr val="tx1"/>
                          </a:solidFill>
                          <a:latin typeface="微软雅黑" panose="020B0503020204020204" pitchFamily="34" charset="-122"/>
                          <a:ea typeface="微软雅黑" panose="020B0503020204020204" pitchFamily="34" charset="-122"/>
                        </a:rPr>
                        <a:t>明年工作计划</a:t>
                      </a:r>
                    </a:p>
                  </a:txBody>
                  <a:tcPr marL="102608" marR="102608" marT="52811" marB="5281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sp>
        <p:nvSpPr>
          <p:cNvPr id="28" name="矩形 27"/>
          <p:cNvSpPr/>
          <p:nvPr userDrawn="1"/>
        </p:nvSpPr>
        <p:spPr>
          <a:xfrm>
            <a:off x="0" y="2384978"/>
            <a:ext cx="1898294" cy="910428"/>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lIns="103673" tIns="51836" rIns="103673" bIns="51836" rtlCol="0" anchor="ctr"/>
          <a:lstStyle/>
          <a:p>
            <a:pPr algn="ctr"/>
            <a:r>
              <a:rPr lang="zh-CN" altLang="en-US" sz="2000" dirty="0" smtClean="0">
                <a:solidFill>
                  <a:schemeClr val="tx1"/>
                </a:solidFill>
                <a:latin typeface="微软雅黑" panose="020B0503020204020204" pitchFamily="34" charset="-122"/>
                <a:ea typeface="微软雅黑" panose="020B0503020204020204" pitchFamily="34" charset="-122"/>
              </a:rPr>
              <a:t>工作完成情况</a:t>
            </a:r>
            <a:endParaRPr lang="zh-CN" altLang="en-US" sz="2000" dirty="0">
              <a:solidFill>
                <a:schemeClr val="tx1"/>
              </a:solidFill>
              <a:latin typeface="微软雅黑" panose="020B0503020204020204" pitchFamily="34" charset="-122"/>
              <a:ea typeface="微软雅黑" panose="020B0503020204020204" pitchFamily="34" charset="-122"/>
            </a:endParaRPr>
          </a:p>
        </p:txBody>
      </p:sp>
      <p:cxnSp>
        <p:nvCxnSpPr>
          <p:cNvPr id="30" name="直接连接符 29"/>
          <p:cNvCxnSpPr/>
          <p:nvPr userDrawn="1"/>
        </p:nvCxnSpPr>
        <p:spPr>
          <a:xfrm>
            <a:off x="2140704" y="1465535"/>
            <a:ext cx="932725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userDrawn="1"/>
        </p:nvSpPr>
        <p:spPr>
          <a:xfrm>
            <a:off x="2480779" y="600556"/>
            <a:ext cx="3364081" cy="735626"/>
          </a:xfrm>
          <a:prstGeom prst="rect">
            <a:avLst/>
          </a:prstGeom>
          <a:noFill/>
        </p:spPr>
        <p:txBody>
          <a:bodyPr wrap="none" lIns="103673" tIns="51836" rIns="103673" bIns="51836" rtlCol="0">
            <a:spAutoFit/>
          </a:bodyPr>
          <a:lstStyle/>
          <a:p>
            <a:r>
              <a:rPr lang="zh-CN" altLang="en-US" sz="4100" dirty="0" smtClean="0">
                <a:latin typeface="黑体" panose="02010609060101010101" pitchFamily="49" charset="-122"/>
                <a:ea typeface="黑体" panose="02010609060101010101" pitchFamily="49" charset="-122"/>
              </a:rPr>
              <a:t>成功项目展示</a:t>
            </a:r>
            <a:endParaRPr lang="zh-CN" altLang="en-US" sz="4100" dirty="0">
              <a:latin typeface="黑体" panose="02010609060101010101" pitchFamily="49" charset="-122"/>
              <a:ea typeface="黑体" panose="02010609060101010101" pitchFamily="49" charset="-122"/>
            </a:endParaRPr>
          </a:p>
        </p:txBody>
      </p:sp>
      <p:sp>
        <p:nvSpPr>
          <p:cNvPr id="9" name="五边形 8"/>
          <p:cNvSpPr/>
          <p:nvPr userDrawn="1"/>
        </p:nvSpPr>
        <p:spPr>
          <a:xfrm flipH="1">
            <a:off x="12581095" y="6872885"/>
            <a:ext cx="1107107" cy="582231"/>
          </a:xfrm>
          <a:prstGeom prst="homePlate">
            <a:avLst/>
          </a:prstGeom>
          <a:solidFill>
            <a:srgbClr val="0F97C7"/>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103673" tIns="51836" rIns="103673" bIns="51836" numCol="1" spcCol="0" rtlCol="0" fromWordArt="0" anchor="ctr" anchorCtr="0" forceAA="0" compatLnSpc="1">
            <a:prstTxWarp prst="textNoShape">
              <a:avLst/>
            </a:prstTxWarp>
            <a:noAutofit/>
          </a:bodyPr>
          <a:lstStyle/>
          <a:p>
            <a:pPr algn="ctr"/>
            <a:fld id="{170C0C04-E408-48A9-82A4-3716296300DE}" type="slidenum">
              <a:rPr lang="zh-CN" altLang="en-US" sz="20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a:t>
            </a:fld>
            <a:endParaRPr lang="zh-CN" altLang="en-US" kern="0" dirty="0">
              <a:solidFill>
                <a:sysClr val="window" lastClr="FFFFFF"/>
              </a:solidFill>
              <a:latin typeface="Calibri"/>
              <a:ea typeface="宋体"/>
            </a:endParaRPr>
          </a:p>
        </p:txBody>
      </p:sp>
      <p:sp>
        <p:nvSpPr>
          <p:cNvPr id="12" name="等腰三角形 11"/>
          <p:cNvSpPr/>
          <p:nvPr userDrawn="1"/>
        </p:nvSpPr>
        <p:spPr>
          <a:xfrm rot="16200000">
            <a:off x="1734315" y="3668910"/>
            <a:ext cx="166352" cy="161605"/>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73" tIns="51836" rIns="103673" bIns="51836" rtlCol="0" anchor="ctr"/>
          <a:lstStyle/>
          <a:p>
            <a:pPr algn="ctr"/>
            <a:endParaRPr lang="zh-CN" altLang="en-US" sz="2300"/>
          </a:p>
        </p:txBody>
      </p:sp>
    </p:spTree>
    <p:extLst>
      <p:ext uri="{BB962C8B-B14F-4D97-AF65-F5344CB8AC3E}">
        <p14:creationId xmlns:p14="http://schemas.microsoft.com/office/powerpoint/2010/main" val="3406869999"/>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影响因素辨识">
    <p:spTree>
      <p:nvGrpSpPr>
        <p:cNvPr id="1" name=""/>
        <p:cNvGrpSpPr/>
        <p:nvPr/>
      </p:nvGrpSpPr>
      <p:grpSpPr>
        <a:xfrm>
          <a:off x="0" y="0"/>
          <a:ext cx="0" cy="0"/>
          <a:chOff x="0" y="0"/>
          <a:chExt cx="0" cy="0"/>
        </a:xfrm>
      </p:grpSpPr>
      <p:sp>
        <p:nvSpPr>
          <p:cNvPr id="24" name="矩形 23"/>
          <p:cNvSpPr/>
          <p:nvPr userDrawn="1"/>
        </p:nvSpPr>
        <p:spPr>
          <a:xfrm>
            <a:off x="0" y="1"/>
            <a:ext cx="1898294" cy="792162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673" tIns="51836" rIns="103673" bIns="51836" rtlCol="0" anchor="ctr"/>
          <a:lstStyle/>
          <a:p>
            <a:pPr algn="ctr"/>
            <a:endParaRPr lang="zh-CN" altLang="en-US"/>
          </a:p>
        </p:txBody>
      </p:sp>
      <p:graphicFrame>
        <p:nvGraphicFramePr>
          <p:cNvPr id="25" name="表格 24"/>
          <p:cNvGraphicFramePr>
            <a:graphicFrameLocks noGrp="1"/>
          </p:cNvGraphicFramePr>
          <p:nvPr userDrawn="1">
            <p:extLst>
              <p:ext uri="{D42A27DB-BD31-4B8C-83A1-F6EECF244321}">
                <p14:modId xmlns:p14="http://schemas.microsoft.com/office/powerpoint/2010/main" val="2689951316"/>
              </p:ext>
            </p:extLst>
          </p:nvPr>
        </p:nvGraphicFramePr>
        <p:xfrm>
          <a:off x="0" y="1465535"/>
          <a:ext cx="1898294" cy="4574165"/>
        </p:xfrm>
        <a:graphic>
          <a:graphicData uri="http://schemas.openxmlformats.org/drawingml/2006/table">
            <a:tbl>
              <a:tblPr>
                <a:tableStyleId>{2D5ABB26-0587-4C30-8999-92F81FD0307C}</a:tableStyleId>
              </a:tblPr>
              <a:tblGrid>
                <a:gridCol w="1898294"/>
              </a:tblGrid>
              <a:tr h="914833">
                <a:tc>
                  <a:txBody>
                    <a:bodyPr/>
                    <a:lstStyle/>
                    <a:p>
                      <a:pPr algn="ctr"/>
                      <a:r>
                        <a:rPr lang="zh-CN" altLang="en-US" sz="2100" dirty="0" smtClean="0">
                          <a:solidFill>
                            <a:schemeClr val="tx1"/>
                          </a:solidFill>
                          <a:latin typeface="微软雅黑" panose="020B0503020204020204" pitchFamily="34" charset="-122"/>
                          <a:ea typeface="微软雅黑" panose="020B0503020204020204" pitchFamily="34" charset="-122"/>
                        </a:rPr>
                        <a:t>年度工作概述</a:t>
                      </a:r>
                      <a:endParaRPr lang="zh-CN" altLang="en-US" sz="2100" dirty="0">
                        <a:solidFill>
                          <a:schemeClr val="tx1"/>
                        </a:solidFill>
                        <a:latin typeface="微软雅黑" panose="020B0503020204020204" pitchFamily="34" charset="-122"/>
                        <a:ea typeface="微软雅黑" panose="020B0503020204020204" pitchFamily="34" charset="-122"/>
                      </a:endParaRPr>
                    </a:p>
                  </a:txBody>
                  <a:tcPr marL="102608" marR="102608" marT="52811" marB="5281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914833">
                <a:tc>
                  <a:txBody>
                    <a:bodyPr/>
                    <a:lstStyle/>
                    <a:p>
                      <a:pPr algn="ctr"/>
                      <a:endParaRPr lang="zh-CN" altLang="en-US" sz="2100" dirty="0">
                        <a:solidFill>
                          <a:schemeClr val="tx1"/>
                        </a:solidFill>
                      </a:endParaRPr>
                    </a:p>
                  </a:txBody>
                  <a:tcPr marL="102608" marR="102608" marT="52811" marB="5281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914833">
                <a:tc>
                  <a:txBody>
                    <a:bodyPr/>
                    <a:lstStyle/>
                    <a:p>
                      <a:pPr algn="ctr"/>
                      <a:r>
                        <a:rPr lang="zh-CN" altLang="en-US" sz="2100" dirty="0" smtClean="0">
                          <a:solidFill>
                            <a:schemeClr val="tx1"/>
                          </a:solidFill>
                          <a:latin typeface="微软雅黑" panose="020B0503020204020204" pitchFamily="34" charset="-122"/>
                          <a:ea typeface="微软雅黑" panose="020B0503020204020204" pitchFamily="34" charset="-122"/>
                        </a:rPr>
                        <a:t>成功项目展示</a:t>
                      </a:r>
                      <a:endParaRPr lang="zh-CN" altLang="en-US" sz="2100" dirty="0">
                        <a:solidFill>
                          <a:schemeClr val="tx1"/>
                        </a:solidFill>
                        <a:latin typeface="微软雅黑" panose="020B0503020204020204" pitchFamily="34" charset="-122"/>
                        <a:ea typeface="微软雅黑" panose="020B0503020204020204" pitchFamily="34" charset="-122"/>
                      </a:endParaRPr>
                    </a:p>
                  </a:txBody>
                  <a:tcPr marL="102608" marR="102608" marT="52811" marB="5281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2F2F2"/>
                    </a:solidFill>
                  </a:tcPr>
                </a:tc>
              </a:tr>
              <a:tr h="914833">
                <a:tc>
                  <a:txBody>
                    <a:bodyPr/>
                    <a:lstStyle/>
                    <a:p>
                      <a:pPr algn="ctr"/>
                      <a:r>
                        <a:rPr lang="zh-CN" altLang="en-US" sz="2100" dirty="0" smtClean="0">
                          <a:solidFill>
                            <a:schemeClr val="bg1"/>
                          </a:solidFill>
                          <a:latin typeface="微软雅黑" panose="020B0503020204020204" pitchFamily="34" charset="-122"/>
                          <a:ea typeface="微软雅黑" panose="020B0503020204020204" pitchFamily="34" charset="-122"/>
                        </a:rPr>
                        <a:t>工作存在不足</a:t>
                      </a:r>
                      <a:endParaRPr lang="zh-CN" altLang="en-US" sz="2100" dirty="0">
                        <a:solidFill>
                          <a:schemeClr val="bg1"/>
                        </a:solidFill>
                        <a:latin typeface="微软雅黑" panose="020B0503020204020204" pitchFamily="34" charset="-122"/>
                        <a:ea typeface="微软雅黑" panose="020B0503020204020204" pitchFamily="34" charset="-122"/>
                      </a:endParaRPr>
                    </a:p>
                  </a:txBody>
                  <a:tcPr marL="102608" marR="102608" marT="52811" marB="5281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0F97C7"/>
                    </a:solidFill>
                  </a:tcPr>
                </a:tc>
              </a:tr>
              <a:tr h="91483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2100" dirty="0" smtClean="0">
                          <a:solidFill>
                            <a:schemeClr val="tx1"/>
                          </a:solidFill>
                          <a:latin typeface="微软雅黑" panose="020B0503020204020204" pitchFamily="34" charset="-122"/>
                          <a:ea typeface="微软雅黑" panose="020B0503020204020204" pitchFamily="34" charset="-122"/>
                        </a:rPr>
                        <a:t>明年工作计划</a:t>
                      </a:r>
                    </a:p>
                  </a:txBody>
                  <a:tcPr marL="102608" marR="102608" marT="52811" marB="5281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sp>
        <p:nvSpPr>
          <p:cNvPr id="28" name="矩形 27"/>
          <p:cNvSpPr/>
          <p:nvPr userDrawn="1"/>
        </p:nvSpPr>
        <p:spPr>
          <a:xfrm>
            <a:off x="0" y="2384978"/>
            <a:ext cx="1898294" cy="88636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lIns="103673" tIns="51836" rIns="103673" bIns="51836" rtlCol="0" anchor="ctr"/>
          <a:lstStyle/>
          <a:p>
            <a:pPr algn="ctr"/>
            <a:r>
              <a:rPr lang="zh-CN" altLang="en-US" sz="2000" dirty="0" smtClean="0">
                <a:solidFill>
                  <a:schemeClr val="tx1"/>
                </a:solidFill>
                <a:latin typeface="微软雅黑" panose="020B0503020204020204" pitchFamily="34" charset="-122"/>
                <a:ea typeface="微软雅黑" panose="020B0503020204020204" pitchFamily="34" charset="-122"/>
              </a:rPr>
              <a:t>工作完成情况</a:t>
            </a:r>
            <a:endParaRPr lang="zh-CN" altLang="en-US" sz="2000" dirty="0">
              <a:solidFill>
                <a:schemeClr val="tx1"/>
              </a:solidFill>
              <a:latin typeface="微软雅黑" panose="020B0503020204020204" pitchFamily="34" charset="-122"/>
              <a:ea typeface="微软雅黑" panose="020B0503020204020204" pitchFamily="34" charset="-122"/>
            </a:endParaRPr>
          </a:p>
        </p:txBody>
      </p:sp>
      <p:cxnSp>
        <p:nvCxnSpPr>
          <p:cNvPr id="30" name="直接连接符 29"/>
          <p:cNvCxnSpPr/>
          <p:nvPr userDrawn="1"/>
        </p:nvCxnSpPr>
        <p:spPr>
          <a:xfrm>
            <a:off x="2140704" y="1465535"/>
            <a:ext cx="932725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userDrawn="1"/>
        </p:nvSpPr>
        <p:spPr>
          <a:xfrm>
            <a:off x="2480779" y="600556"/>
            <a:ext cx="3364081" cy="735626"/>
          </a:xfrm>
          <a:prstGeom prst="rect">
            <a:avLst/>
          </a:prstGeom>
          <a:noFill/>
        </p:spPr>
        <p:txBody>
          <a:bodyPr wrap="none" lIns="103673" tIns="51836" rIns="103673" bIns="51836" rtlCol="0">
            <a:spAutoFit/>
          </a:bodyPr>
          <a:lstStyle/>
          <a:p>
            <a:r>
              <a:rPr lang="zh-CN" altLang="en-US" sz="4100" dirty="0" smtClean="0">
                <a:latin typeface="黑体" panose="02010609060101010101" pitchFamily="49" charset="-122"/>
                <a:ea typeface="黑体" panose="02010609060101010101" pitchFamily="49" charset="-122"/>
              </a:rPr>
              <a:t>工作存在不足</a:t>
            </a:r>
            <a:endParaRPr lang="zh-CN" altLang="en-US" sz="4100" dirty="0">
              <a:latin typeface="黑体" panose="02010609060101010101" pitchFamily="49" charset="-122"/>
              <a:ea typeface="黑体" panose="02010609060101010101" pitchFamily="49" charset="-122"/>
            </a:endParaRPr>
          </a:p>
        </p:txBody>
      </p:sp>
      <p:sp>
        <p:nvSpPr>
          <p:cNvPr id="9" name="五边形 8"/>
          <p:cNvSpPr/>
          <p:nvPr userDrawn="1"/>
        </p:nvSpPr>
        <p:spPr>
          <a:xfrm flipH="1">
            <a:off x="12581095" y="6872885"/>
            <a:ext cx="1107107" cy="582231"/>
          </a:xfrm>
          <a:prstGeom prst="homePlate">
            <a:avLst/>
          </a:prstGeom>
          <a:solidFill>
            <a:srgbClr val="0F97C7"/>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103673" tIns="51836" rIns="103673" bIns="51836" numCol="1" spcCol="0" rtlCol="0" fromWordArt="0" anchor="ctr" anchorCtr="0" forceAA="0" compatLnSpc="1">
            <a:prstTxWarp prst="textNoShape">
              <a:avLst/>
            </a:prstTxWarp>
            <a:noAutofit/>
          </a:bodyPr>
          <a:lstStyle/>
          <a:p>
            <a:pPr algn="ctr"/>
            <a:fld id="{170C0C04-E408-48A9-82A4-3716296300DE}" type="slidenum">
              <a:rPr lang="zh-CN" altLang="en-US" sz="20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a:t>
            </a:fld>
            <a:endParaRPr lang="zh-CN" altLang="en-US" kern="0" dirty="0">
              <a:solidFill>
                <a:sysClr val="window" lastClr="FFFFFF"/>
              </a:solidFill>
              <a:latin typeface="Calibri"/>
              <a:ea typeface="宋体"/>
            </a:endParaRPr>
          </a:p>
        </p:txBody>
      </p:sp>
      <p:sp>
        <p:nvSpPr>
          <p:cNvPr id="10" name="等腰三角形 9"/>
          <p:cNvSpPr/>
          <p:nvPr userDrawn="1"/>
        </p:nvSpPr>
        <p:spPr>
          <a:xfrm rot="16200000">
            <a:off x="1734315" y="4563759"/>
            <a:ext cx="166352" cy="161605"/>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73" tIns="51836" rIns="103673" bIns="51836" rtlCol="0" anchor="ctr"/>
          <a:lstStyle/>
          <a:p>
            <a:pPr algn="ctr"/>
            <a:endParaRPr lang="zh-CN" altLang="en-US" sz="2300"/>
          </a:p>
        </p:txBody>
      </p:sp>
    </p:spTree>
    <p:extLst>
      <p:ext uri="{BB962C8B-B14F-4D97-AF65-F5344CB8AC3E}">
        <p14:creationId xmlns:p14="http://schemas.microsoft.com/office/powerpoint/2010/main" val="445209910"/>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影响因素辨识1">
    <p:spTree>
      <p:nvGrpSpPr>
        <p:cNvPr id="1" name=""/>
        <p:cNvGrpSpPr/>
        <p:nvPr/>
      </p:nvGrpSpPr>
      <p:grpSpPr>
        <a:xfrm>
          <a:off x="0" y="0"/>
          <a:ext cx="0" cy="0"/>
          <a:chOff x="0" y="0"/>
          <a:chExt cx="0" cy="0"/>
        </a:xfrm>
      </p:grpSpPr>
      <p:sp>
        <p:nvSpPr>
          <p:cNvPr id="24" name="矩形 23"/>
          <p:cNvSpPr/>
          <p:nvPr userDrawn="1"/>
        </p:nvSpPr>
        <p:spPr>
          <a:xfrm>
            <a:off x="0" y="1"/>
            <a:ext cx="1898294" cy="792162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673" tIns="51836" rIns="103673" bIns="51836" rtlCol="0" anchor="ctr"/>
          <a:lstStyle/>
          <a:p>
            <a:pPr algn="ctr"/>
            <a:endParaRPr lang="zh-CN" altLang="en-US"/>
          </a:p>
        </p:txBody>
      </p:sp>
      <p:cxnSp>
        <p:nvCxnSpPr>
          <p:cNvPr id="30" name="直接连接符 29"/>
          <p:cNvCxnSpPr/>
          <p:nvPr userDrawn="1"/>
        </p:nvCxnSpPr>
        <p:spPr>
          <a:xfrm>
            <a:off x="2140704" y="1465535"/>
            <a:ext cx="932725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userDrawn="1"/>
        </p:nvSpPr>
        <p:spPr>
          <a:xfrm>
            <a:off x="2480779" y="613424"/>
            <a:ext cx="3364081" cy="735626"/>
          </a:xfrm>
          <a:prstGeom prst="rect">
            <a:avLst/>
          </a:prstGeom>
          <a:noFill/>
        </p:spPr>
        <p:txBody>
          <a:bodyPr wrap="none" lIns="103673" tIns="51836" rIns="103673" bIns="51836" rtlCol="0">
            <a:spAutoFit/>
          </a:bodyPr>
          <a:lstStyle/>
          <a:p>
            <a:r>
              <a:rPr lang="zh-CN" altLang="en-US" sz="4100" dirty="0" smtClean="0">
                <a:latin typeface="黑体" panose="02010609060101010101" pitchFamily="49" charset="-122"/>
                <a:ea typeface="黑体" panose="02010609060101010101" pitchFamily="49" charset="-122"/>
              </a:rPr>
              <a:t>明年工作计划</a:t>
            </a:r>
            <a:endParaRPr lang="zh-CN" altLang="en-US" sz="4100" dirty="0">
              <a:latin typeface="黑体" panose="02010609060101010101" pitchFamily="49" charset="-122"/>
              <a:ea typeface="黑体" panose="02010609060101010101" pitchFamily="49" charset="-122"/>
            </a:endParaRPr>
          </a:p>
        </p:txBody>
      </p:sp>
      <p:sp>
        <p:nvSpPr>
          <p:cNvPr id="9" name="五边形 8"/>
          <p:cNvSpPr/>
          <p:nvPr userDrawn="1"/>
        </p:nvSpPr>
        <p:spPr>
          <a:xfrm flipH="1">
            <a:off x="12581095" y="6872885"/>
            <a:ext cx="1107107" cy="582231"/>
          </a:xfrm>
          <a:prstGeom prst="homePlate">
            <a:avLst/>
          </a:prstGeom>
          <a:solidFill>
            <a:srgbClr val="0F97C7"/>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103673" tIns="51836" rIns="103673" bIns="51836" numCol="1" spcCol="0" rtlCol="0" fromWordArt="0" anchor="ctr" anchorCtr="0" forceAA="0" compatLnSpc="1">
            <a:prstTxWarp prst="textNoShape">
              <a:avLst/>
            </a:prstTxWarp>
            <a:noAutofit/>
          </a:bodyPr>
          <a:lstStyle/>
          <a:p>
            <a:pPr algn="ctr"/>
            <a:fld id="{170C0C04-E408-48A9-82A4-3716296300DE}" type="slidenum">
              <a:rPr lang="zh-CN" altLang="en-US" sz="20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a:t>
            </a:fld>
            <a:endParaRPr lang="zh-CN" altLang="en-US" kern="0" dirty="0">
              <a:solidFill>
                <a:sysClr val="window" lastClr="FFFFFF"/>
              </a:solidFill>
              <a:latin typeface="Calibri"/>
              <a:ea typeface="宋体"/>
            </a:endParaRPr>
          </a:p>
        </p:txBody>
      </p:sp>
      <p:graphicFrame>
        <p:nvGraphicFramePr>
          <p:cNvPr id="16" name="表格 15"/>
          <p:cNvGraphicFramePr>
            <a:graphicFrameLocks noGrp="1"/>
          </p:cNvGraphicFramePr>
          <p:nvPr userDrawn="1">
            <p:extLst>
              <p:ext uri="{D42A27DB-BD31-4B8C-83A1-F6EECF244321}">
                <p14:modId xmlns:p14="http://schemas.microsoft.com/office/powerpoint/2010/main" val="2813111029"/>
              </p:ext>
            </p:extLst>
          </p:nvPr>
        </p:nvGraphicFramePr>
        <p:xfrm>
          <a:off x="9195" y="1496510"/>
          <a:ext cx="1898294" cy="4619556"/>
        </p:xfrm>
        <a:graphic>
          <a:graphicData uri="http://schemas.openxmlformats.org/drawingml/2006/table">
            <a:tbl>
              <a:tblPr>
                <a:tableStyleId>{2D5ABB26-0587-4C30-8999-92F81FD0307C}</a:tableStyleId>
              </a:tblPr>
              <a:tblGrid>
                <a:gridCol w="1898294"/>
              </a:tblGrid>
              <a:tr h="914833">
                <a:tc>
                  <a:txBody>
                    <a:bodyPr/>
                    <a:lstStyle/>
                    <a:p>
                      <a:pPr algn="ctr"/>
                      <a:endParaRPr lang="zh-CN" altLang="en-US" sz="2100" dirty="0"/>
                    </a:p>
                  </a:txBody>
                  <a:tcPr marL="102608" marR="102608" marT="52811" marB="5281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960224">
                <a:tc>
                  <a:txBody>
                    <a:bodyPr/>
                    <a:lstStyle/>
                    <a:p>
                      <a:pPr algn="ctr"/>
                      <a:endParaRPr lang="zh-CN" altLang="en-US" sz="1800" dirty="0">
                        <a:solidFill>
                          <a:schemeClr val="tx1"/>
                        </a:solidFill>
                        <a:latin typeface="微软雅黑" panose="020B0503020204020204" pitchFamily="34" charset="-122"/>
                        <a:ea typeface="微软雅黑" panose="020B0503020204020204" pitchFamily="34" charset="-122"/>
                      </a:endParaRPr>
                    </a:p>
                  </a:txBody>
                  <a:tcPr marL="102608" marR="102608" marT="52811" marB="5281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914833">
                <a:tc>
                  <a:txBody>
                    <a:bodyPr/>
                    <a:lstStyle/>
                    <a:p>
                      <a:pPr algn="ctr"/>
                      <a:r>
                        <a:rPr lang="zh-CN" altLang="en-US" sz="2100" dirty="0" smtClean="0">
                          <a:solidFill>
                            <a:schemeClr val="tx1"/>
                          </a:solidFill>
                          <a:latin typeface="微软雅黑" panose="020B0503020204020204" pitchFamily="34" charset="-122"/>
                          <a:ea typeface="微软雅黑" panose="020B0503020204020204" pitchFamily="34" charset="-122"/>
                        </a:rPr>
                        <a:t>成功项目展示</a:t>
                      </a:r>
                      <a:endParaRPr lang="zh-CN" altLang="en-US" sz="2100" dirty="0">
                        <a:solidFill>
                          <a:schemeClr val="tx1"/>
                        </a:solidFill>
                        <a:latin typeface="微软雅黑" panose="020B0503020204020204" pitchFamily="34" charset="-122"/>
                        <a:ea typeface="微软雅黑" panose="020B0503020204020204" pitchFamily="34" charset="-122"/>
                      </a:endParaRPr>
                    </a:p>
                  </a:txBody>
                  <a:tcPr marL="102608" marR="102608" marT="52811" marB="5281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914833">
                <a:tc>
                  <a:txBody>
                    <a:bodyPr/>
                    <a:lstStyle/>
                    <a:p>
                      <a:pPr algn="ctr"/>
                      <a:r>
                        <a:rPr lang="zh-CN" altLang="en-US" sz="2100" dirty="0" smtClean="0">
                          <a:solidFill>
                            <a:schemeClr val="tx1"/>
                          </a:solidFill>
                          <a:latin typeface="微软雅黑" panose="020B0503020204020204" pitchFamily="34" charset="-122"/>
                          <a:ea typeface="微软雅黑" panose="020B0503020204020204" pitchFamily="34" charset="-122"/>
                        </a:rPr>
                        <a:t>工作存在不足</a:t>
                      </a:r>
                      <a:endParaRPr lang="zh-CN" altLang="en-US" sz="2100" dirty="0">
                        <a:solidFill>
                          <a:schemeClr val="tx1"/>
                        </a:solidFill>
                        <a:latin typeface="微软雅黑" panose="020B0503020204020204" pitchFamily="34" charset="-122"/>
                        <a:ea typeface="微软雅黑" panose="020B0503020204020204" pitchFamily="34" charset="-122"/>
                      </a:endParaRPr>
                    </a:p>
                  </a:txBody>
                  <a:tcPr marL="102608" marR="102608" marT="52811" marB="5281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914833">
                <a:tc>
                  <a:txBody>
                    <a:bodyPr/>
                    <a:lstStyle/>
                    <a:p>
                      <a:pPr algn="ctr"/>
                      <a:endPar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endParaRPr>
                    </a:p>
                  </a:txBody>
                  <a:tcPr marL="102608" marR="102608" marT="52811" marB="5281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sp>
        <p:nvSpPr>
          <p:cNvPr id="18" name="矩形 17"/>
          <p:cNvSpPr/>
          <p:nvPr userDrawn="1"/>
        </p:nvSpPr>
        <p:spPr>
          <a:xfrm>
            <a:off x="0" y="1470042"/>
            <a:ext cx="1898294" cy="9104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3673" tIns="51836" rIns="103673" bIns="51836" rtlCol="0" anchor="ctr"/>
          <a:lstStyle/>
          <a:p>
            <a:pPr algn="ctr"/>
            <a:r>
              <a:rPr lang="zh-CN" altLang="en-US" sz="2000" dirty="0" smtClean="0">
                <a:solidFill>
                  <a:schemeClr val="tx1"/>
                </a:solidFill>
                <a:latin typeface="微软雅黑" panose="020B0503020204020204" pitchFamily="34" charset="-122"/>
                <a:ea typeface="微软雅黑" panose="020B0503020204020204" pitchFamily="34" charset="-122"/>
              </a:rPr>
              <a:t>年度工作概述</a:t>
            </a:r>
            <a:endParaRPr lang="zh-CN" altLang="en-US" sz="2000" dirty="0">
              <a:solidFill>
                <a:schemeClr val="tx1"/>
              </a:solidFill>
              <a:latin typeface="微软雅黑" panose="020B0503020204020204" pitchFamily="34" charset="-122"/>
              <a:ea typeface="微软雅黑" panose="020B0503020204020204" pitchFamily="34" charset="-122"/>
            </a:endParaRPr>
          </a:p>
        </p:txBody>
      </p:sp>
      <p:sp>
        <p:nvSpPr>
          <p:cNvPr id="23" name="矩形 22"/>
          <p:cNvSpPr/>
          <p:nvPr userDrawn="1"/>
        </p:nvSpPr>
        <p:spPr>
          <a:xfrm>
            <a:off x="4117" y="2401444"/>
            <a:ext cx="1898294" cy="9104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3673" tIns="51836" rIns="103673" bIns="51836" rtlCol="0" anchor="ctr"/>
          <a:lstStyle/>
          <a:p>
            <a:pPr algn="ctr"/>
            <a:r>
              <a:rPr lang="zh-CN" altLang="en-US" sz="2000" dirty="0" smtClean="0">
                <a:solidFill>
                  <a:schemeClr val="tx1"/>
                </a:solidFill>
                <a:latin typeface="微软雅黑" panose="020B0503020204020204" pitchFamily="34" charset="-122"/>
                <a:ea typeface="微软雅黑" panose="020B0503020204020204" pitchFamily="34" charset="-122"/>
              </a:rPr>
              <a:t>工作完成情况</a:t>
            </a:r>
            <a:endParaRPr lang="zh-CN" altLang="en-US" sz="2000" dirty="0">
              <a:solidFill>
                <a:schemeClr val="tx1"/>
              </a:solidFill>
              <a:latin typeface="微软雅黑" panose="020B0503020204020204" pitchFamily="34" charset="-122"/>
              <a:ea typeface="微软雅黑" panose="020B0503020204020204" pitchFamily="34" charset="-122"/>
            </a:endParaRPr>
          </a:p>
        </p:txBody>
      </p:sp>
      <p:grpSp>
        <p:nvGrpSpPr>
          <p:cNvPr id="11" name="组合 10"/>
          <p:cNvGrpSpPr/>
          <p:nvPr userDrawn="1"/>
        </p:nvGrpSpPr>
        <p:grpSpPr>
          <a:xfrm>
            <a:off x="-2736" y="5209900"/>
            <a:ext cx="1898294" cy="910428"/>
            <a:chOff x="2311936" y="2060849"/>
            <a:chExt cx="1691680" cy="788186"/>
          </a:xfrm>
          <a:solidFill>
            <a:srgbClr val="568D11"/>
          </a:solidFill>
        </p:grpSpPr>
        <p:sp>
          <p:nvSpPr>
            <p:cNvPr id="14" name="矩形 13"/>
            <p:cNvSpPr/>
            <p:nvPr userDrawn="1"/>
          </p:nvSpPr>
          <p:spPr>
            <a:xfrm>
              <a:off x="2311936" y="2060849"/>
              <a:ext cx="1691680" cy="788186"/>
            </a:xfrm>
            <a:prstGeom prst="rect">
              <a:avLst/>
            </a:prstGeom>
            <a:solidFill>
              <a:srgbClr val="0F97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latin typeface="微软雅黑" panose="020B0503020204020204" pitchFamily="34" charset="-122"/>
                  <a:ea typeface="微软雅黑" panose="020B0503020204020204" pitchFamily="34" charset="-122"/>
                </a:rPr>
                <a:t>明年工作计划</a:t>
              </a:r>
              <a:endParaRPr lang="zh-CN" altLang="en-US" sz="2000" dirty="0">
                <a:latin typeface="微软雅黑" panose="020B0503020204020204" pitchFamily="34" charset="-122"/>
                <a:ea typeface="微软雅黑" panose="020B0503020204020204" pitchFamily="34" charset="-122"/>
              </a:endParaRPr>
            </a:p>
          </p:txBody>
        </p:sp>
        <p:sp>
          <p:nvSpPr>
            <p:cNvPr id="13" name="等腰三角形 12"/>
            <p:cNvSpPr/>
            <p:nvPr userDrawn="1"/>
          </p:nvSpPr>
          <p:spPr>
            <a:xfrm rot="16200000">
              <a:off x="3857302" y="2382934"/>
              <a:ext cx="144016" cy="14401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00"/>
            </a:p>
          </p:txBody>
        </p:sp>
      </p:grpSp>
      <p:sp>
        <p:nvSpPr>
          <p:cNvPr id="15" name="等腰三角形 14"/>
          <p:cNvSpPr/>
          <p:nvPr userDrawn="1"/>
        </p:nvSpPr>
        <p:spPr>
          <a:xfrm rot="16200000">
            <a:off x="1729000" y="5658632"/>
            <a:ext cx="166352" cy="161605"/>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73" tIns="51836" rIns="103673" bIns="51836" rtlCol="0" anchor="ctr"/>
          <a:lstStyle/>
          <a:p>
            <a:pPr algn="ctr"/>
            <a:endParaRPr lang="zh-CN" altLang="en-US" sz="2300"/>
          </a:p>
        </p:txBody>
      </p:sp>
    </p:spTree>
    <p:extLst>
      <p:ext uri="{BB962C8B-B14F-4D97-AF65-F5344CB8AC3E}">
        <p14:creationId xmlns:p14="http://schemas.microsoft.com/office/powerpoint/2010/main" val="4106042426"/>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92808736"/>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cstate="screen">
            <a:alphaModFix amt="23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5332704"/>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6" r:id="rId3"/>
    <p:sldLayoutId id="2147483657" r:id="rId4"/>
    <p:sldLayoutId id="2147483650" r:id="rId5"/>
    <p:sldLayoutId id="2147483658" r:id="rId6"/>
    <p:sldLayoutId id="2147483662" r:id="rId7"/>
    <p:sldLayoutId id="2147483659" r:id="rId8"/>
    <p:sldLayoutId id="2147483669" r:id="rId9"/>
    <p:sldLayoutId id="2147483670" r:id="rId10"/>
  </p:sldLayoutIdLst>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par>
    </p:tnLst>
  </p:timing>
  <p:txStyles>
    <p:titleStyle>
      <a:lvl1pPr algn="l" defTabSz="1036722" rtl="0" eaLnBrk="1" latinLnBrk="0" hangingPunct="1">
        <a:lnSpc>
          <a:spcPct val="90000"/>
        </a:lnSpc>
        <a:spcBef>
          <a:spcPct val="0"/>
        </a:spcBef>
        <a:buNone/>
        <a:defRPr sz="5000" kern="1200">
          <a:solidFill>
            <a:schemeClr val="tx1"/>
          </a:solidFill>
          <a:latin typeface="+mj-lt"/>
          <a:ea typeface="+mj-ea"/>
          <a:cs typeface="+mj-cs"/>
        </a:defRPr>
      </a:lvl1pPr>
    </p:titleStyle>
    <p:bodyStyle>
      <a:lvl1pPr marL="259180" indent="-259180" algn="l" defTabSz="1036722" rtl="0" eaLnBrk="1" latinLnBrk="0" hangingPunct="1">
        <a:lnSpc>
          <a:spcPct val="90000"/>
        </a:lnSpc>
        <a:spcBef>
          <a:spcPts val="1134"/>
        </a:spcBef>
        <a:buFont typeface="Arial" panose="020B0604020202020204" pitchFamily="34" charset="0"/>
        <a:buChar char="•"/>
        <a:defRPr sz="3200" kern="1200">
          <a:solidFill>
            <a:schemeClr val="tx1"/>
          </a:solidFill>
          <a:latin typeface="+mn-lt"/>
          <a:ea typeface="+mn-ea"/>
          <a:cs typeface="+mn-cs"/>
        </a:defRPr>
      </a:lvl1pPr>
      <a:lvl2pPr marL="777541" indent="-259180" algn="l" defTabSz="1036722" rtl="0" eaLnBrk="1" latinLnBrk="0" hangingPunct="1">
        <a:lnSpc>
          <a:spcPct val="90000"/>
        </a:lnSpc>
        <a:spcBef>
          <a:spcPts val="567"/>
        </a:spcBef>
        <a:buFont typeface="Arial" panose="020B0604020202020204" pitchFamily="34" charset="0"/>
        <a:buChar char="•"/>
        <a:defRPr sz="2700" kern="1200">
          <a:solidFill>
            <a:schemeClr val="tx1"/>
          </a:solidFill>
          <a:latin typeface="+mn-lt"/>
          <a:ea typeface="+mn-ea"/>
          <a:cs typeface="+mn-cs"/>
        </a:defRPr>
      </a:lvl2pPr>
      <a:lvl3pPr marL="1295901" indent="-259180" algn="l" defTabSz="1036722" rtl="0" eaLnBrk="1" latinLnBrk="0" hangingPunct="1">
        <a:lnSpc>
          <a:spcPct val="90000"/>
        </a:lnSpc>
        <a:spcBef>
          <a:spcPts val="567"/>
        </a:spcBef>
        <a:buFont typeface="Arial" panose="020B0604020202020204" pitchFamily="34" charset="0"/>
        <a:buChar char="•"/>
        <a:defRPr sz="2300" kern="1200">
          <a:solidFill>
            <a:schemeClr val="tx1"/>
          </a:solidFill>
          <a:latin typeface="+mn-lt"/>
          <a:ea typeface="+mn-ea"/>
          <a:cs typeface="+mn-cs"/>
        </a:defRPr>
      </a:lvl3pPr>
      <a:lvl4pPr marL="1814263" indent="-259180" algn="l" defTabSz="1036722" rtl="0" eaLnBrk="1" latinLnBrk="0" hangingPunct="1">
        <a:lnSpc>
          <a:spcPct val="90000"/>
        </a:lnSpc>
        <a:spcBef>
          <a:spcPts val="567"/>
        </a:spcBef>
        <a:buFont typeface="Arial" panose="020B0604020202020204" pitchFamily="34" charset="0"/>
        <a:buChar char="•"/>
        <a:defRPr sz="2000" kern="1200">
          <a:solidFill>
            <a:schemeClr val="tx1"/>
          </a:solidFill>
          <a:latin typeface="+mn-lt"/>
          <a:ea typeface="+mn-ea"/>
          <a:cs typeface="+mn-cs"/>
        </a:defRPr>
      </a:lvl4pPr>
      <a:lvl5pPr marL="2332623" indent="-259180" algn="l" defTabSz="1036722" rtl="0" eaLnBrk="1" latinLnBrk="0" hangingPunct="1">
        <a:lnSpc>
          <a:spcPct val="90000"/>
        </a:lnSpc>
        <a:spcBef>
          <a:spcPts val="567"/>
        </a:spcBef>
        <a:buFont typeface="Arial" panose="020B0604020202020204" pitchFamily="34" charset="0"/>
        <a:buChar char="•"/>
        <a:defRPr sz="2000" kern="1200">
          <a:solidFill>
            <a:schemeClr val="tx1"/>
          </a:solidFill>
          <a:latin typeface="+mn-lt"/>
          <a:ea typeface="+mn-ea"/>
          <a:cs typeface="+mn-cs"/>
        </a:defRPr>
      </a:lvl5pPr>
      <a:lvl6pPr marL="2850984" indent="-259180" algn="l" defTabSz="1036722" rtl="0" eaLnBrk="1" latinLnBrk="0" hangingPunct="1">
        <a:lnSpc>
          <a:spcPct val="90000"/>
        </a:lnSpc>
        <a:spcBef>
          <a:spcPts val="567"/>
        </a:spcBef>
        <a:buFont typeface="Arial" panose="020B0604020202020204" pitchFamily="34" charset="0"/>
        <a:buChar char="•"/>
        <a:defRPr sz="2000" kern="1200">
          <a:solidFill>
            <a:schemeClr val="tx1"/>
          </a:solidFill>
          <a:latin typeface="+mn-lt"/>
          <a:ea typeface="+mn-ea"/>
          <a:cs typeface="+mn-cs"/>
        </a:defRPr>
      </a:lvl6pPr>
      <a:lvl7pPr marL="3369344" indent="-259180" algn="l" defTabSz="1036722" rtl="0" eaLnBrk="1" latinLnBrk="0" hangingPunct="1">
        <a:lnSpc>
          <a:spcPct val="90000"/>
        </a:lnSpc>
        <a:spcBef>
          <a:spcPts val="567"/>
        </a:spcBef>
        <a:buFont typeface="Arial" panose="020B0604020202020204" pitchFamily="34" charset="0"/>
        <a:buChar char="•"/>
        <a:defRPr sz="2000" kern="1200">
          <a:solidFill>
            <a:schemeClr val="tx1"/>
          </a:solidFill>
          <a:latin typeface="+mn-lt"/>
          <a:ea typeface="+mn-ea"/>
          <a:cs typeface="+mn-cs"/>
        </a:defRPr>
      </a:lvl7pPr>
      <a:lvl8pPr marL="3887705" indent="-259180" algn="l" defTabSz="1036722" rtl="0" eaLnBrk="1" latinLnBrk="0" hangingPunct="1">
        <a:lnSpc>
          <a:spcPct val="90000"/>
        </a:lnSpc>
        <a:spcBef>
          <a:spcPts val="567"/>
        </a:spcBef>
        <a:buFont typeface="Arial" panose="020B0604020202020204" pitchFamily="34" charset="0"/>
        <a:buChar char="•"/>
        <a:defRPr sz="2000" kern="1200">
          <a:solidFill>
            <a:schemeClr val="tx1"/>
          </a:solidFill>
          <a:latin typeface="+mn-lt"/>
          <a:ea typeface="+mn-ea"/>
          <a:cs typeface="+mn-cs"/>
        </a:defRPr>
      </a:lvl8pPr>
      <a:lvl9pPr marL="4406066" indent="-259180" algn="l" defTabSz="1036722" rtl="0" eaLnBrk="1" latinLnBrk="0" hangingPunct="1">
        <a:lnSpc>
          <a:spcPct val="90000"/>
        </a:lnSpc>
        <a:spcBef>
          <a:spcPts val="567"/>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1036722" rtl="0" eaLnBrk="1" latinLnBrk="0" hangingPunct="1">
        <a:defRPr sz="2000" kern="1200">
          <a:solidFill>
            <a:schemeClr val="tx1"/>
          </a:solidFill>
          <a:latin typeface="+mn-lt"/>
          <a:ea typeface="+mn-ea"/>
          <a:cs typeface="+mn-cs"/>
        </a:defRPr>
      </a:lvl1pPr>
      <a:lvl2pPr marL="518360" algn="l" defTabSz="1036722" rtl="0" eaLnBrk="1" latinLnBrk="0" hangingPunct="1">
        <a:defRPr sz="2000" kern="1200">
          <a:solidFill>
            <a:schemeClr val="tx1"/>
          </a:solidFill>
          <a:latin typeface="+mn-lt"/>
          <a:ea typeface="+mn-ea"/>
          <a:cs typeface="+mn-cs"/>
        </a:defRPr>
      </a:lvl2pPr>
      <a:lvl3pPr marL="1036722" algn="l" defTabSz="1036722" rtl="0" eaLnBrk="1" latinLnBrk="0" hangingPunct="1">
        <a:defRPr sz="2000" kern="1200">
          <a:solidFill>
            <a:schemeClr val="tx1"/>
          </a:solidFill>
          <a:latin typeface="+mn-lt"/>
          <a:ea typeface="+mn-ea"/>
          <a:cs typeface="+mn-cs"/>
        </a:defRPr>
      </a:lvl3pPr>
      <a:lvl4pPr marL="1555081" algn="l" defTabSz="1036722" rtl="0" eaLnBrk="1" latinLnBrk="0" hangingPunct="1">
        <a:defRPr sz="2000" kern="1200">
          <a:solidFill>
            <a:schemeClr val="tx1"/>
          </a:solidFill>
          <a:latin typeface="+mn-lt"/>
          <a:ea typeface="+mn-ea"/>
          <a:cs typeface="+mn-cs"/>
        </a:defRPr>
      </a:lvl4pPr>
      <a:lvl5pPr marL="2073443" algn="l" defTabSz="1036722" rtl="0" eaLnBrk="1" latinLnBrk="0" hangingPunct="1">
        <a:defRPr sz="2000" kern="1200">
          <a:solidFill>
            <a:schemeClr val="tx1"/>
          </a:solidFill>
          <a:latin typeface="+mn-lt"/>
          <a:ea typeface="+mn-ea"/>
          <a:cs typeface="+mn-cs"/>
        </a:defRPr>
      </a:lvl5pPr>
      <a:lvl6pPr marL="2591803" algn="l" defTabSz="1036722" rtl="0" eaLnBrk="1" latinLnBrk="0" hangingPunct="1">
        <a:defRPr sz="2000" kern="1200">
          <a:solidFill>
            <a:schemeClr val="tx1"/>
          </a:solidFill>
          <a:latin typeface="+mn-lt"/>
          <a:ea typeface="+mn-ea"/>
          <a:cs typeface="+mn-cs"/>
        </a:defRPr>
      </a:lvl6pPr>
      <a:lvl7pPr marL="3110164" algn="l" defTabSz="1036722" rtl="0" eaLnBrk="1" latinLnBrk="0" hangingPunct="1">
        <a:defRPr sz="2000" kern="1200">
          <a:solidFill>
            <a:schemeClr val="tx1"/>
          </a:solidFill>
          <a:latin typeface="+mn-lt"/>
          <a:ea typeface="+mn-ea"/>
          <a:cs typeface="+mn-cs"/>
        </a:defRPr>
      </a:lvl7pPr>
      <a:lvl8pPr marL="3628526" algn="l" defTabSz="1036722" rtl="0" eaLnBrk="1" latinLnBrk="0" hangingPunct="1">
        <a:defRPr sz="2000" kern="1200">
          <a:solidFill>
            <a:schemeClr val="tx1"/>
          </a:solidFill>
          <a:latin typeface="+mn-lt"/>
          <a:ea typeface="+mn-ea"/>
          <a:cs typeface="+mn-cs"/>
        </a:defRPr>
      </a:lvl8pPr>
      <a:lvl9pPr marL="4146885" algn="l" defTabSz="1036722" rtl="0" eaLnBrk="1" latinLnBrk="0" hangingPunct="1">
        <a:defRPr sz="20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84054" y="317232"/>
            <a:ext cx="12312968" cy="1320271"/>
          </a:xfrm>
          <a:prstGeom prst="rect">
            <a:avLst/>
          </a:prstGeom>
        </p:spPr>
        <p:txBody>
          <a:bodyPr vert="horz" lIns="123444" tIns="61722" rIns="123444" bIns="61722"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84054" y="1848380"/>
            <a:ext cx="12312968" cy="5227906"/>
          </a:xfrm>
          <a:prstGeom prst="rect">
            <a:avLst/>
          </a:prstGeom>
        </p:spPr>
        <p:txBody>
          <a:bodyPr vert="horz" lIns="123444" tIns="61722" rIns="123444" bIns="61722"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84054" y="7342173"/>
            <a:ext cx="3192251" cy="421753"/>
          </a:xfrm>
          <a:prstGeom prst="rect">
            <a:avLst/>
          </a:prstGeom>
        </p:spPr>
        <p:txBody>
          <a:bodyPr vert="horz" lIns="123444" tIns="61722" rIns="123444" bIns="61722" rtlCol="0" anchor="ctr"/>
          <a:lstStyle>
            <a:lvl1pPr algn="l">
              <a:defRPr sz="1600">
                <a:solidFill>
                  <a:schemeClr val="tx1">
                    <a:tint val="75000"/>
                  </a:schemeClr>
                </a:solidFill>
              </a:defRPr>
            </a:lvl1pPr>
          </a:lstStyle>
          <a:p>
            <a:pPr defTabSz="1234440"/>
            <a:fld id="{530820CF-B880-4189-942D-D702A7CBA730}" type="datetimeFigureOut">
              <a:rPr lang="zh-CN" altLang="en-US" smtClean="0">
                <a:solidFill>
                  <a:prstClr val="black">
                    <a:tint val="75000"/>
                  </a:prstClr>
                </a:solidFill>
              </a:rPr>
              <a:pPr defTabSz="1234440"/>
              <a:t>2017/5/23</a:t>
            </a:fld>
            <a:endParaRPr lang="zh-CN" altLang="en-US">
              <a:solidFill>
                <a:prstClr val="black">
                  <a:tint val="75000"/>
                </a:prstClr>
              </a:solidFill>
            </a:endParaRPr>
          </a:p>
        </p:txBody>
      </p:sp>
      <p:sp>
        <p:nvSpPr>
          <p:cNvPr id="5" name="页脚占位符 4"/>
          <p:cNvSpPr>
            <a:spLocks noGrp="1"/>
          </p:cNvSpPr>
          <p:nvPr>
            <p:ph type="ftr" sz="quarter" idx="3"/>
          </p:nvPr>
        </p:nvSpPr>
        <p:spPr>
          <a:xfrm>
            <a:off x="4674368" y="7342173"/>
            <a:ext cx="4332340" cy="421753"/>
          </a:xfrm>
          <a:prstGeom prst="rect">
            <a:avLst/>
          </a:prstGeom>
        </p:spPr>
        <p:txBody>
          <a:bodyPr vert="horz" lIns="123444" tIns="61722" rIns="123444" bIns="61722" rtlCol="0" anchor="ctr"/>
          <a:lstStyle>
            <a:lvl1pPr algn="ctr">
              <a:defRPr sz="1600">
                <a:solidFill>
                  <a:schemeClr val="tx1">
                    <a:tint val="75000"/>
                  </a:schemeClr>
                </a:solidFill>
              </a:defRPr>
            </a:lvl1pPr>
          </a:lstStyle>
          <a:p>
            <a:pPr defTabSz="1234440"/>
            <a:endParaRPr lang="zh-CN" altLang="en-US">
              <a:solidFill>
                <a:prstClr val="black">
                  <a:tint val="75000"/>
                </a:prstClr>
              </a:solidFill>
            </a:endParaRPr>
          </a:p>
        </p:txBody>
      </p:sp>
      <p:sp>
        <p:nvSpPr>
          <p:cNvPr id="6" name="灯片编号占位符 5"/>
          <p:cNvSpPr>
            <a:spLocks noGrp="1"/>
          </p:cNvSpPr>
          <p:nvPr>
            <p:ph type="sldNum" sz="quarter" idx="4"/>
          </p:nvPr>
        </p:nvSpPr>
        <p:spPr>
          <a:xfrm>
            <a:off x="9804770" y="7342173"/>
            <a:ext cx="3192251" cy="421753"/>
          </a:xfrm>
          <a:prstGeom prst="rect">
            <a:avLst/>
          </a:prstGeom>
        </p:spPr>
        <p:txBody>
          <a:bodyPr vert="horz" lIns="123444" tIns="61722" rIns="123444" bIns="61722" rtlCol="0" anchor="ctr"/>
          <a:lstStyle>
            <a:lvl1pPr algn="r">
              <a:defRPr sz="1600">
                <a:solidFill>
                  <a:schemeClr val="tx1">
                    <a:tint val="75000"/>
                  </a:schemeClr>
                </a:solidFill>
              </a:defRPr>
            </a:lvl1pPr>
          </a:lstStyle>
          <a:p>
            <a:pPr defTabSz="1234440"/>
            <a:fld id="{0C913308-F349-4B6D-A68A-DD1791B4A57B}" type="slidenum">
              <a:rPr lang="zh-CN" altLang="en-US" smtClean="0">
                <a:solidFill>
                  <a:prstClr val="black">
                    <a:tint val="75000"/>
                  </a:prstClr>
                </a:solidFill>
              </a:rPr>
              <a:pPr defTabSz="1234440"/>
              <a:t>‹#›</a:t>
            </a:fld>
            <a:endParaRPr lang="zh-CN" altLang="en-US">
              <a:solidFill>
                <a:prstClr val="black">
                  <a:tint val="75000"/>
                </a:prstClr>
              </a:solidFill>
            </a:endParaRPr>
          </a:p>
        </p:txBody>
      </p:sp>
    </p:spTree>
    <p:extLst>
      <p:ext uri="{BB962C8B-B14F-4D97-AF65-F5344CB8AC3E}">
        <p14:creationId xmlns:p14="http://schemas.microsoft.com/office/powerpoint/2010/main" val="787037943"/>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ctr" defTabSz="1234440" rtl="0" eaLnBrk="1" latinLnBrk="0" hangingPunct="1">
        <a:spcBef>
          <a:spcPct val="0"/>
        </a:spcBef>
        <a:buNone/>
        <a:defRPr sz="5900" kern="1200">
          <a:solidFill>
            <a:schemeClr val="tx1"/>
          </a:solidFill>
          <a:latin typeface="+mj-lt"/>
          <a:ea typeface="+mj-ea"/>
          <a:cs typeface="+mj-cs"/>
        </a:defRPr>
      </a:lvl1pPr>
    </p:titleStyle>
    <p:bodyStyle>
      <a:lvl1pPr marL="462915" indent="-462915" algn="l" defTabSz="1234440" rtl="0" eaLnBrk="1" latinLnBrk="0" hangingPunct="1">
        <a:spcBef>
          <a:spcPct val="20000"/>
        </a:spcBef>
        <a:buFont typeface="Arial" pitchFamily="34" charset="0"/>
        <a:buChar char="•"/>
        <a:defRPr sz="4300" kern="1200">
          <a:solidFill>
            <a:schemeClr val="tx1"/>
          </a:solidFill>
          <a:latin typeface="+mn-lt"/>
          <a:ea typeface="+mn-ea"/>
          <a:cs typeface="+mn-cs"/>
        </a:defRPr>
      </a:lvl1pPr>
      <a:lvl2pPr marL="1002983" indent="-385763" algn="l" defTabSz="1234440" rtl="0" eaLnBrk="1" latinLnBrk="0" hangingPunct="1">
        <a:spcBef>
          <a:spcPct val="20000"/>
        </a:spcBef>
        <a:buFont typeface="Arial" pitchFamily="34" charset="0"/>
        <a:buChar char="–"/>
        <a:defRPr sz="3800" kern="1200">
          <a:solidFill>
            <a:schemeClr val="tx1"/>
          </a:solidFill>
          <a:latin typeface="+mn-lt"/>
          <a:ea typeface="+mn-ea"/>
          <a:cs typeface="+mn-cs"/>
        </a:defRPr>
      </a:lvl2pPr>
      <a:lvl3pPr marL="1543050" indent="-308610" algn="l" defTabSz="123444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60270" indent="-308610" algn="l" defTabSz="1234440"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2777490" indent="-308610" algn="l" defTabSz="1234440"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3394710" indent="-308610" algn="l" defTabSz="123444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4011930" indent="-308610" algn="l" defTabSz="123444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629150" indent="-308610" algn="l" defTabSz="123444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246370" indent="-308610" algn="l" defTabSz="123444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zh-CN"/>
      </a:defPPr>
      <a:lvl1pPr marL="0" algn="l" defTabSz="1234440" rtl="0" eaLnBrk="1" latinLnBrk="0" hangingPunct="1">
        <a:defRPr sz="2400" kern="1200">
          <a:solidFill>
            <a:schemeClr val="tx1"/>
          </a:solidFill>
          <a:latin typeface="+mn-lt"/>
          <a:ea typeface="+mn-ea"/>
          <a:cs typeface="+mn-cs"/>
        </a:defRPr>
      </a:lvl1pPr>
      <a:lvl2pPr marL="617220" algn="l" defTabSz="1234440" rtl="0" eaLnBrk="1" latinLnBrk="0" hangingPunct="1">
        <a:defRPr sz="2400" kern="1200">
          <a:solidFill>
            <a:schemeClr val="tx1"/>
          </a:solidFill>
          <a:latin typeface="+mn-lt"/>
          <a:ea typeface="+mn-ea"/>
          <a:cs typeface="+mn-cs"/>
        </a:defRPr>
      </a:lvl2pPr>
      <a:lvl3pPr marL="1234440" algn="l" defTabSz="1234440" rtl="0" eaLnBrk="1" latinLnBrk="0" hangingPunct="1">
        <a:defRPr sz="2400" kern="1200">
          <a:solidFill>
            <a:schemeClr val="tx1"/>
          </a:solidFill>
          <a:latin typeface="+mn-lt"/>
          <a:ea typeface="+mn-ea"/>
          <a:cs typeface="+mn-cs"/>
        </a:defRPr>
      </a:lvl3pPr>
      <a:lvl4pPr marL="1851660" algn="l" defTabSz="1234440" rtl="0" eaLnBrk="1" latinLnBrk="0" hangingPunct="1">
        <a:defRPr sz="2400" kern="1200">
          <a:solidFill>
            <a:schemeClr val="tx1"/>
          </a:solidFill>
          <a:latin typeface="+mn-lt"/>
          <a:ea typeface="+mn-ea"/>
          <a:cs typeface="+mn-cs"/>
        </a:defRPr>
      </a:lvl4pPr>
      <a:lvl5pPr marL="2468880" algn="l" defTabSz="1234440" rtl="0" eaLnBrk="1" latinLnBrk="0" hangingPunct="1">
        <a:defRPr sz="2400" kern="1200">
          <a:solidFill>
            <a:schemeClr val="tx1"/>
          </a:solidFill>
          <a:latin typeface="+mn-lt"/>
          <a:ea typeface="+mn-ea"/>
          <a:cs typeface="+mn-cs"/>
        </a:defRPr>
      </a:lvl5pPr>
      <a:lvl6pPr marL="3086100" algn="l" defTabSz="1234440" rtl="0" eaLnBrk="1" latinLnBrk="0" hangingPunct="1">
        <a:defRPr sz="2400" kern="1200">
          <a:solidFill>
            <a:schemeClr val="tx1"/>
          </a:solidFill>
          <a:latin typeface="+mn-lt"/>
          <a:ea typeface="+mn-ea"/>
          <a:cs typeface="+mn-cs"/>
        </a:defRPr>
      </a:lvl6pPr>
      <a:lvl7pPr marL="3703320" algn="l" defTabSz="1234440" rtl="0" eaLnBrk="1" latinLnBrk="0" hangingPunct="1">
        <a:defRPr sz="2400" kern="1200">
          <a:solidFill>
            <a:schemeClr val="tx1"/>
          </a:solidFill>
          <a:latin typeface="+mn-lt"/>
          <a:ea typeface="+mn-ea"/>
          <a:cs typeface="+mn-cs"/>
        </a:defRPr>
      </a:lvl7pPr>
      <a:lvl8pPr marL="4320540" algn="l" defTabSz="1234440" rtl="0" eaLnBrk="1" latinLnBrk="0" hangingPunct="1">
        <a:defRPr sz="2400" kern="1200">
          <a:solidFill>
            <a:schemeClr val="tx1"/>
          </a:solidFill>
          <a:latin typeface="+mn-lt"/>
          <a:ea typeface="+mn-ea"/>
          <a:cs typeface="+mn-cs"/>
        </a:defRPr>
      </a:lvl8pPr>
      <a:lvl9pPr marL="4937760" algn="l" defTabSz="123444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0.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9.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9.xml"/><Relationship Id="rId1" Type="http://schemas.openxmlformats.org/officeDocument/2006/relationships/slideLayout" Target="../slideLayouts/slideLayout9.xml"/><Relationship Id="rId6" Type="http://schemas.openxmlformats.org/officeDocument/2006/relationships/image" Target="../media/image12.jpg"/><Relationship Id="rId5" Type="http://schemas.openxmlformats.org/officeDocument/2006/relationships/image" Target="../media/image11.jpg"/><Relationship Id="rId4" Type="http://schemas.openxmlformats.org/officeDocument/2006/relationships/image" Target="../media/image10.jp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1.xml"/><Relationship Id="rId1" Type="http://schemas.openxmlformats.org/officeDocument/2006/relationships/slideLayout" Target="../slideLayouts/slideLayout9.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2.xml"/><Relationship Id="rId1" Type="http://schemas.openxmlformats.org/officeDocument/2006/relationships/slideLayout" Target="../slideLayouts/slideLayout9.xml"/><Relationship Id="rId4" Type="http://schemas.openxmlformats.org/officeDocument/2006/relationships/image" Target="../media/image18.jpeg"/></Relationships>
</file>

<file path=ppt/slides/_rels/slide23.xml.rels><?xml version="1.0" encoding="UTF-8" standalone="yes"?>
<Relationships xmlns="http://schemas.openxmlformats.org/package/2006/relationships"><Relationship Id="rId3" Type="http://schemas.openxmlformats.org/officeDocument/2006/relationships/image" Target="../media/image19.jpeg"/><Relationship Id="rId7" Type="http://schemas.openxmlformats.org/officeDocument/2006/relationships/image" Target="../media/image23.jpeg"/><Relationship Id="rId2" Type="http://schemas.openxmlformats.org/officeDocument/2006/relationships/notesSlide" Target="../notesSlides/notesSlide23.xml"/><Relationship Id="rId1" Type="http://schemas.openxmlformats.org/officeDocument/2006/relationships/slideLayout" Target="../slideLayouts/slideLayout9.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24.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4.xml"/><Relationship Id="rId1" Type="http://schemas.openxmlformats.org/officeDocument/2006/relationships/slideLayout" Target="../slideLayouts/slideLayout9.xml"/><Relationship Id="rId5" Type="http://schemas.openxmlformats.org/officeDocument/2006/relationships/image" Target="../media/image26.jpg"/><Relationship Id="rId4" Type="http://schemas.openxmlformats.org/officeDocument/2006/relationships/image" Target="../media/image25.jp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9.xml"/><Relationship Id="rId1" Type="http://schemas.openxmlformats.org/officeDocument/2006/relationships/slideLayout" Target="../slideLayouts/slideLayout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5.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9.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alphaModFix amt="85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3" name="TextBox 22"/>
          <p:cNvSpPr txBox="1"/>
          <p:nvPr/>
        </p:nvSpPr>
        <p:spPr>
          <a:xfrm>
            <a:off x="4100480" y="5817511"/>
            <a:ext cx="5660496" cy="508940"/>
          </a:xfrm>
          <a:prstGeom prst="rect">
            <a:avLst/>
          </a:prstGeom>
          <a:noFill/>
        </p:spPr>
        <p:txBody>
          <a:bodyPr wrap="none" lIns="138257" tIns="69129" rIns="138257" bIns="69129" rtlCol="0">
            <a:spAutoFit/>
          </a:bodyPr>
          <a:lstStyle/>
          <a:p>
            <a:r>
              <a:rPr lang="zh-CN" altLang="en-US" sz="2400" dirty="0" smtClean="0">
                <a:solidFill>
                  <a:schemeClr val="bg1"/>
                </a:solidFill>
                <a:latin typeface="微软雅黑" pitchFamily="34" charset="-122"/>
                <a:ea typeface="微软雅黑" pitchFamily="34" charset="-122"/>
              </a:rPr>
              <a:t>年中总结  </a:t>
            </a:r>
            <a:r>
              <a:rPr lang="zh-CN" altLang="en-US" sz="2400" dirty="0">
                <a:solidFill>
                  <a:schemeClr val="bg1"/>
                </a:solidFill>
                <a:latin typeface="微软雅黑" pitchFamily="34" charset="-122"/>
                <a:ea typeface="微软雅黑" pitchFamily="34" charset="-122"/>
              </a:rPr>
              <a:t>新年计划 述职报告  工作汇报</a:t>
            </a:r>
          </a:p>
        </p:txBody>
      </p:sp>
      <p:sp>
        <p:nvSpPr>
          <p:cNvPr id="25" name="圆角矩形 24"/>
          <p:cNvSpPr/>
          <p:nvPr/>
        </p:nvSpPr>
        <p:spPr>
          <a:xfrm>
            <a:off x="2771096" y="4848022"/>
            <a:ext cx="8138886" cy="776308"/>
          </a:xfrm>
          <a:prstGeom prst="roundRect">
            <a:avLst>
              <a:gd name="adj" fmla="val 42270"/>
            </a:avLst>
          </a:prstGeom>
          <a:solidFill>
            <a:schemeClr val="bg1">
              <a:lumMod val="85000"/>
            </a:schemeClr>
          </a:soli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38257" tIns="69129" rIns="138257" bIns="69129" rtlCol="0" anchor="ctr"/>
          <a:lstStyle/>
          <a:p>
            <a:pPr algn="ctr"/>
            <a:endParaRPr lang="zh-CN" altLang="en-US"/>
          </a:p>
        </p:txBody>
      </p:sp>
      <p:sp>
        <p:nvSpPr>
          <p:cNvPr id="26" name="TextBox 25"/>
          <p:cNvSpPr txBox="1"/>
          <p:nvPr/>
        </p:nvSpPr>
        <p:spPr>
          <a:xfrm>
            <a:off x="2932690" y="4825139"/>
            <a:ext cx="7787680" cy="785939"/>
          </a:xfrm>
          <a:prstGeom prst="rect">
            <a:avLst/>
          </a:prstGeom>
          <a:noFill/>
        </p:spPr>
        <p:txBody>
          <a:bodyPr wrap="none" lIns="138257" tIns="69129" rIns="138257" bIns="69129" rtlCol="0">
            <a:spAutoFit/>
          </a:bodyPr>
          <a:lstStyle/>
          <a:p>
            <a:pPr algn="ctr"/>
            <a:r>
              <a:rPr lang="zh-CN" altLang="en-US" sz="4200" b="1" dirty="0">
                <a:solidFill>
                  <a:srgbClr val="0070C0"/>
                </a:solidFill>
                <a:latin typeface="微软雅黑" pitchFamily="34" charset="-122"/>
                <a:ea typeface="微软雅黑" pitchFamily="34" charset="-122"/>
              </a:rPr>
              <a:t>框架</a:t>
            </a:r>
            <a:r>
              <a:rPr lang="zh-CN" altLang="en-US" sz="4200" b="1" dirty="0" smtClean="0">
                <a:solidFill>
                  <a:srgbClr val="0070C0"/>
                </a:solidFill>
                <a:latin typeface="微软雅黑" pitchFamily="34" charset="-122"/>
                <a:ea typeface="微软雅黑" pitchFamily="34" charset="-122"/>
              </a:rPr>
              <a:t>完整</a:t>
            </a:r>
            <a:r>
              <a:rPr lang="zh-CN" altLang="en-US" sz="4200" b="1" dirty="0">
                <a:solidFill>
                  <a:srgbClr val="FF0000"/>
                </a:solidFill>
                <a:latin typeface="微软雅黑" pitchFamily="34" charset="-122"/>
                <a:ea typeface="微软雅黑" pitchFamily="34" charset="-122"/>
              </a:rPr>
              <a:t>年</a:t>
            </a:r>
            <a:r>
              <a:rPr lang="zh-CN" altLang="en-US" sz="4200" b="1" dirty="0" smtClean="0">
                <a:solidFill>
                  <a:srgbClr val="FF0000"/>
                </a:solidFill>
                <a:latin typeface="微软雅黑" pitchFamily="34" charset="-122"/>
                <a:ea typeface="微软雅黑" pitchFamily="34" charset="-122"/>
              </a:rPr>
              <a:t>中工作总结</a:t>
            </a:r>
            <a:r>
              <a:rPr lang="zh-CN" altLang="en-US" sz="4200" b="1" dirty="0" smtClean="0">
                <a:solidFill>
                  <a:srgbClr val="0070C0"/>
                </a:solidFill>
                <a:latin typeface="微软雅黑" pitchFamily="34" charset="-122"/>
                <a:ea typeface="微软雅黑" pitchFamily="34" charset="-122"/>
              </a:rPr>
              <a:t>汇报</a:t>
            </a:r>
            <a:r>
              <a:rPr lang="en-US" altLang="zh-CN" sz="4200" b="1" dirty="0" smtClean="0">
                <a:solidFill>
                  <a:srgbClr val="0070C0"/>
                </a:solidFill>
                <a:latin typeface="微软雅黑" pitchFamily="34" charset="-122"/>
                <a:ea typeface="微软雅黑" pitchFamily="34" charset="-122"/>
              </a:rPr>
              <a:t>PPT</a:t>
            </a:r>
            <a:endParaRPr lang="zh-CN" altLang="en-US" sz="4200" b="1" dirty="0">
              <a:solidFill>
                <a:srgbClr val="0070C0"/>
              </a:solidFill>
              <a:latin typeface="微软雅黑" pitchFamily="34" charset="-122"/>
              <a:ea typeface="微软雅黑" pitchFamily="34" charset="-122"/>
            </a:endParaRPr>
          </a:p>
        </p:txBody>
      </p:sp>
      <p:grpSp>
        <p:nvGrpSpPr>
          <p:cNvPr id="27" name="组合 26"/>
          <p:cNvGrpSpPr/>
          <p:nvPr/>
        </p:nvGrpSpPr>
        <p:grpSpPr>
          <a:xfrm>
            <a:off x="2531060" y="4804116"/>
            <a:ext cx="1077368" cy="884984"/>
            <a:chOff x="899592" y="2377261"/>
            <a:chExt cx="720079" cy="574619"/>
          </a:xfrm>
          <a:effectLst>
            <a:outerShdw blurRad="50800" dist="38100" dir="2700000" algn="tl" rotWithShape="0">
              <a:prstClr val="black">
                <a:alpha val="40000"/>
              </a:prstClr>
            </a:outerShdw>
          </a:effectLst>
        </p:grpSpPr>
        <p:sp>
          <p:nvSpPr>
            <p:cNvPr id="28" name="圆角矩形 27"/>
            <p:cNvSpPr/>
            <p:nvPr/>
          </p:nvSpPr>
          <p:spPr>
            <a:xfrm>
              <a:off x="899592" y="2377261"/>
              <a:ext cx="720079" cy="574619"/>
            </a:xfrm>
            <a:prstGeom prst="roundRect">
              <a:avLst>
                <a:gd name="adj" fmla="val 42270"/>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a typeface="微软雅黑" pitchFamily="34" charset="-122"/>
              </a:endParaRPr>
            </a:p>
          </p:txBody>
        </p:sp>
        <p:sp>
          <p:nvSpPr>
            <p:cNvPr id="29" name="圆角矩形 28"/>
            <p:cNvSpPr/>
            <p:nvPr/>
          </p:nvSpPr>
          <p:spPr>
            <a:xfrm>
              <a:off x="920241" y="2397813"/>
              <a:ext cx="681258" cy="533516"/>
            </a:xfrm>
            <a:prstGeom prst="roundRect">
              <a:avLst>
                <a:gd name="adj" fmla="val 42270"/>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a typeface="微软雅黑" pitchFamily="34" charset="-122"/>
              </a:endParaRPr>
            </a:p>
          </p:txBody>
        </p:sp>
      </p:grpSp>
      <p:pic>
        <p:nvPicPr>
          <p:cNvPr id="39" name="Picture 2" descr="C:\Users\Administrator\Desktop\手.png"/>
          <p:cNvPicPr>
            <a:picLocks noChangeAspect="1" noChangeArrowheads="1"/>
          </p:cNvPicPr>
          <p:nvPr/>
        </p:nvPicPr>
        <p:blipFill>
          <a:blip r:embed="rId4"/>
          <a:srcRect/>
          <a:stretch>
            <a:fillRect/>
          </a:stretch>
        </p:blipFill>
        <p:spPr bwMode="auto">
          <a:xfrm flipH="1">
            <a:off x="2352787" y="4958923"/>
            <a:ext cx="4428485" cy="4429885"/>
          </a:xfrm>
          <a:prstGeom prst="rect">
            <a:avLst/>
          </a:prstGeom>
          <a:noFill/>
        </p:spPr>
      </p:pic>
      <p:sp>
        <p:nvSpPr>
          <p:cNvPr id="30" name="文本框 15"/>
          <p:cNvSpPr txBox="1">
            <a:spLocks noChangeArrowheads="1"/>
          </p:cNvSpPr>
          <p:nvPr/>
        </p:nvSpPr>
        <p:spPr bwMode="auto">
          <a:xfrm>
            <a:off x="704729" y="96868"/>
            <a:ext cx="1677546" cy="693606"/>
          </a:xfrm>
          <a:prstGeom prst="rect">
            <a:avLst/>
          </a:prstGeom>
          <a:noFill/>
          <a:ln w="9525">
            <a:noFill/>
            <a:miter lim="800000"/>
            <a:headEnd/>
            <a:tailEnd/>
          </a:ln>
        </p:spPr>
        <p:txBody>
          <a:bodyPr wrap="none" lIns="138257" tIns="69129" rIns="138257" bIns="69129">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altLang="zh-CN" sz="3600" b="1" spc="76" dirty="0">
                <a:ln w="11430"/>
                <a:solidFill>
                  <a:srgbClr val="0070C0"/>
                </a:solidFill>
                <a:effectLst>
                  <a:outerShdw blurRad="76200" dist="50800" dir="5400000" algn="tl" rotWithShape="0">
                    <a:srgbClr val="000000">
                      <a:alpha val="65000"/>
                    </a:srgbClr>
                  </a:outerShdw>
                </a:effectLst>
                <a:latin typeface="Impact" pitchFamily="34" charset="0"/>
              </a:rPr>
              <a:t>LOGO</a:t>
            </a:r>
            <a:endParaRPr lang="zh-CN" altLang="en-US" sz="3600" b="1" spc="76" dirty="0">
              <a:ln w="11430"/>
              <a:solidFill>
                <a:srgbClr val="0070C0"/>
              </a:solidFill>
              <a:effectLst>
                <a:outerShdw blurRad="76200" dist="50800" dir="5400000" algn="tl" rotWithShape="0">
                  <a:srgbClr val="000000">
                    <a:alpha val="65000"/>
                  </a:srgbClr>
                </a:outerShdw>
              </a:effectLst>
              <a:latin typeface="Impact" pitchFamily="34" charset="0"/>
            </a:endParaRPr>
          </a:p>
        </p:txBody>
      </p:sp>
      <p:sp>
        <p:nvSpPr>
          <p:cNvPr id="31" name="文本框 2"/>
          <p:cNvSpPr txBox="1"/>
          <p:nvPr/>
        </p:nvSpPr>
        <p:spPr bwMode="auto">
          <a:xfrm>
            <a:off x="605217" y="619465"/>
            <a:ext cx="1876575" cy="447385"/>
          </a:xfrm>
          <a:prstGeom prst="rect">
            <a:avLst/>
          </a:prstGeom>
          <a:noFill/>
        </p:spPr>
        <p:txBody>
          <a:bodyPr wrap="none" lIns="138257" tIns="69129" rIns="138257" bIns="69129">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defTabSz="1036852">
              <a:defRPr/>
            </a:pPr>
            <a:r>
              <a:rPr lang="zh-CN" altLang="en-US" b="1" spc="76" dirty="0">
                <a:ln w="11430"/>
                <a:solidFill>
                  <a:srgbClr val="0070C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rPr>
              <a:t>某某科技集团</a:t>
            </a:r>
          </a:p>
        </p:txBody>
      </p:sp>
      <p:pic>
        <p:nvPicPr>
          <p:cNvPr id="71" name="Picture 6"/>
          <p:cNvPicPr>
            <a:picLocks noChangeAspect="1" noChangeArrowheads="1"/>
          </p:cNvPicPr>
          <p:nvPr/>
        </p:nvPicPr>
        <p:blipFill>
          <a:blip r:embed="rId5">
            <a:extLst>
              <a:ext uri="{28A0092B-C50C-407E-A947-70E740481C1C}">
                <a14:useLocalDpi xmlns:a14="http://schemas.microsoft.com/office/drawing/2010/main"/>
              </a:ext>
            </a:extLst>
          </a:blip>
          <a:stretch>
            <a:fillRect/>
          </a:stretch>
        </p:blipFill>
        <p:spPr bwMode="auto">
          <a:xfrm>
            <a:off x="3745744" y="1548425"/>
            <a:ext cx="6596305" cy="2823505"/>
          </a:xfrm>
          <a:prstGeom prst="rect">
            <a:avLst/>
          </a:prstGeom>
          <a:noFill/>
          <a:extLst>
            <a:ext uri="{909E8E84-426E-40DD-AFC4-6F175D3DCCD1}">
              <a14:hiddenFill xmlns:a14="http://schemas.microsoft.com/office/drawing/2010/main">
                <a:solidFill>
                  <a:srgbClr val="FFFFFF"/>
                </a:solidFill>
              </a14:hiddenFill>
            </a:ext>
          </a:extLst>
        </p:spPr>
      </p:pic>
      <p:grpSp>
        <p:nvGrpSpPr>
          <p:cNvPr id="72" name="Group 550"/>
          <p:cNvGrpSpPr>
            <a:grpSpLocks/>
          </p:cNvGrpSpPr>
          <p:nvPr/>
        </p:nvGrpSpPr>
        <p:grpSpPr bwMode="auto">
          <a:xfrm>
            <a:off x="5090428" y="1912836"/>
            <a:ext cx="2837387" cy="2656057"/>
            <a:chOff x="295" y="3475"/>
            <a:chExt cx="1407" cy="1407"/>
          </a:xfrm>
        </p:grpSpPr>
        <p:sp>
          <p:nvSpPr>
            <p:cNvPr id="73" name="Oval 551"/>
            <p:cNvSpPr>
              <a:spLocks noChangeArrowheads="1"/>
            </p:cNvSpPr>
            <p:nvPr/>
          </p:nvSpPr>
          <p:spPr bwMode="auto">
            <a:xfrm>
              <a:off x="295" y="3475"/>
              <a:ext cx="1407" cy="1407"/>
            </a:xfrm>
            <a:prstGeom prst="ellipse">
              <a:avLst/>
            </a:prstGeom>
            <a:gradFill rotWithShape="1">
              <a:gsLst>
                <a:gs pos="0">
                  <a:schemeClr val="bg1">
                    <a:alpha val="0"/>
                  </a:schemeClr>
                </a:gs>
                <a:gs pos="100000">
                  <a:schemeClr val="bg1">
                    <a:gamma/>
                    <a:shade val="81961"/>
                    <a:invGamma/>
                    <a:alpha val="12000"/>
                  </a:schemeClr>
                </a:gs>
              </a:gsLst>
              <a:path path="shape">
                <a:fillToRect l="50000" t="50000" r="50000" b="50000"/>
              </a:path>
            </a:gradFill>
            <a:ln>
              <a:noFill/>
            </a:ln>
            <a:effectLst/>
            <a:extLst/>
          </p:spPr>
          <p:txBody>
            <a:bodyPr wrap="none" anchor="ctr"/>
            <a:lstStyle/>
            <a:p>
              <a:pPr>
                <a:defRPr/>
              </a:pPr>
              <a:endParaRPr lang="zh-CN" altLang="en-US"/>
            </a:p>
          </p:txBody>
        </p:sp>
        <p:grpSp>
          <p:nvGrpSpPr>
            <p:cNvPr id="74" name="Group 552"/>
            <p:cNvGrpSpPr>
              <a:grpSpLocks/>
            </p:cNvGrpSpPr>
            <p:nvPr/>
          </p:nvGrpSpPr>
          <p:grpSpPr bwMode="auto">
            <a:xfrm>
              <a:off x="476" y="3657"/>
              <a:ext cx="1050" cy="1050"/>
              <a:chOff x="-6056" y="-2208"/>
              <a:chExt cx="2208" cy="2208"/>
            </a:xfrm>
          </p:grpSpPr>
          <p:sp>
            <p:nvSpPr>
              <p:cNvPr id="75" name="Oval 553"/>
              <p:cNvSpPr>
                <a:spLocks noChangeArrowheads="1"/>
              </p:cNvSpPr>
              <p:nvPr/>
            </p:nvSpPr>
            <p:spPr bwMode="auto">
              <a:xfrm>
                <a:off x="-6056" y="-2132"/>
                <a:ext cx="2132" cy="2132"/>
              </a:xfrm>
              <a:prstGeom prst="ellipse">
                <a:avLst/>
              </a:prstGeom>
              <a:gradFill rotWithShape="1">
                <a:gsLst>
                  <a:gs pos="0">
                    <a:schemeClr val="bg1"/>
                  </a:gs>
                  <a:gs pos="100000">
                    <a:schemeClr val="tx1">
                      <a:alpha val="0"/>
                    </a:scheme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grpSp>
            <p:nvGrpSpPr>
              <p:cNvPr id="76" name="Group 554"/>
              <p:cNvGrpSpPr>
                <a:grpSpLocks/>
              </p:cNvGrpSpPr>
              <p:nvPr/>
            </p:nvGrpSpPr>
            <p:grpSpPr bwMode="auto">
              <a:xfrm>
                <a:off x="-6056" y="-2208"/>
                <a:ext cx="2208" cy="2208"/>
                <a:chOff x="-4060" y="-879"/>
                <a:chExt cx="2208" cy="2208"/>
              </a:xfrm>
            </p:grpSpPr>
            <p:grpSp>
              <p:nvGrpSpPr>
                <p:cNvPr id="77" name="Group 555"/>
                <p:cNvGrpSpPr>
                  <a:grpSpLocks/>
                </p:cNvGrpSpPr>
                <p:nvPr/>
              </p:nvGrpSpPr>
              <p:grpSpPr bwMode="auto">
                <a:xfrm>
                  <a:off x="-4060" y="-879"/>
                  <a:ext cx="2208" cy="2208"/>
                  <a:chOff x="-3924" y="-788"/>
                  <a:chExt cx="2208" cy="2208"/>
                </a:xfrm>
              </p:grpSpPr>
              <p:grpSp>
                <p:nvGrpSpPr>
                  <p:cNvPr id="93" name="Group 556"/>
                  <p:cNvGrpSpPr>
                    <a:grpSpLocks noChangeAspect="1"/>
                  </p:cNvGrpSpPr>
                  <p:nvPr/>
                </p:nvGrpSpPr>
                <p:grpSpPr bwMode="auto">
                  <a:xfrm>
                    <a:off x="-3924" y="-788"/>
                    <a:ext cx="2208" cy="2202"/>
                    <a:chOff x="168" y="696"/>
                    <a:chExt cx="1429" cy="1429"/>
                  </a:xfrm>
                </p:grpSpPr>
                <p:grpSp>
                  <p:nvGrpSpPr>
                    <p:cNvPr id="111" name="Group 557"/>
                    <p:cNvGrpSpPr>
                      <a:grpSpLocks noChangeAspect="1"/>
                    </p:cNvGrpSpPr>
                    <p:nvPr/>
                  </p:nvGrpSpPr>
                  <p:grpSpPr bwMode="auto">
                    <a:xfrm>
                      <a:off x="854" y="696"/>
                      <a:ext cx="56" cy="1429"/>
                      <a:chOff x="845" y="696"/>
                      <a:chExt cx="56" cy="1429"/>
                    </a:xfrm>
                  </p:grpSpPr>
                  <p:sp>
                    <p:nvSpPr>
                      <p:cNvPr id="115" name="AutoShape 558"/>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116" name="AutoShape 559"/>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nvGrpSpPr>
                    <p:cNvPr id="112" name="Group 560"/>
                    <p:cNvGrpSpPr>
                      <a:grpSpLocks noChangeAspect="1"/>
                    </p:cNvGrpSpPr>
                    <p:nvPr/>
                  </p:nvGrpSpPr>
                  <p:grpSpPr bwMode="auto">
                    <a:xfrm rot="5400000">
                      <a:off x="855" y="696"/>
                      <a:ext cx="56" cy="1429"/>
                      <a:chOff x="845" y="696"/>
                      <a:chExt cx="56" cy="1429"/>
                    </a:xfrm>
                  </p:grpSpPr>
                  <p:sp>
                    <p:nvSpPr>
                      <p:cNvPr id="113" name="AutoShape 561"/>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114" name="AutoShape 562"/>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grpSp>
                <p:nvGrpSpPr>
                  <p:cNvPr id="95" name="Group 563"/>
                  <p:cNvGrpSpPr>
                    <a:grpSpLocks noChangeAspect="1"/>
                  </p:cNvGrpSpPr>
                  <p:nvPr/>
                </p:nvGrpSpPr>
                <p:grpSpPr bwMode="auto">
                  <a:xfrm rot="2700000">
                    <a:off x="-3927" y="-785"/>
                    <a:ext cx="2208" cy="2202"/>
                    <a:chOff x="168" y="696"/>
                    <a:chExt cx="1429" cy="1429"/>
                  </a:xfrm>
                </p:grpSpPr>
                <p:grpSp>
                  <p:nvGrpSpPr>
                    <p:cNvPr id="96" name="Group 564"/>
                    <p:cNvGrpSpPr>
                      <a:grpSpLocks noChangeAspect="1"/>
                    </p:cNvGrpSpPr>
                    <p:nvPr/>
                  </p:nvGrpSpPr>
                  <p:grpSpPr bwMode="auto">
                    <a:xfrm>
                      <a:off x="854" y="696"/>
                      <a:ext cx="56" cy="1429"/>
                      <a:chOff x="845" y="696"/>
                      <a:chExt cx="56" cy="1429"/>
                    </a:xfrm>
                  </p:grpSpPr>
                  <p:sp>
                    <p:nvSpPr>
                      <p:cNvPr id="109" name="AutoShape 565"/>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110" name="AutoShape 566"/>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nvGrpSpPr>
                    <p:cNvPr id="97" name="Group 567"/>
                    <p:cNvGrpSpPr>
                      <a:grpSpLocks noChangeAspect="1"/>
                    </p:cNvGrpSpPr>
                    <p:nvPr/>
                  </p:nvGrpSpPr>
                  <p:grpSpPr bwMode="auto">
                    <a:xfrm rot="5400000">
                      <a:off x="855" y="696"/>
                      <a:ext cx="56" cy="1429"/>
                      <a:chOff x="845" y="696"/>
                      <a:chExt cx="56" cy="1429"/>
                    </a:xfrm>
                  </p:grpSpPr>
                  <p:sp>
                    <p:nvSpPr>
                      <p:cNvPr id="107" name="AutoShape 568"/>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108" name="AutoShape 569"/>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grpSp>
            <p:grpSp>
              <p:nvGrpSpPr>
                <p:cNvPr id="78" name="Group 570"/>
                <p:cNvGrpSpPr>
                  <a:grpSpLocks/>
                </p:cNvGrpSpPr>
                <p:nvPr/>
              </p:nvGrpSpPr>
              <p:grpSpPr bwMode="auto">
                <a:xfrm rot="1320000">
                  <a:off x="-3744" y="-528"/>
                  <a:ext cx="1549" cy="1556"/>
                  <a:chOff x="-3928" y="-799"/>
                  <a:chExt cx="2212" cy="2222"/>
                </a:xfrm>
              </p:grpSpPr>
              <p:grpSp>
                <p:nvGrpSpPr>
                  <p:cNvPr id="79" name="Group 571"/>
                  <p:cNvGrpSpPr>
                    <a:grpSpLocks noChangeAspect="1"/>
                  </p:cNvGrpSpPr>
                  <p:nvPr/>
                </p:nvGrpSpPr>
                <p:grpSpPr bwMode="auto">
                  <a:xfrm>
                    <a:off x="-3924" y="-788"/>
                    <a:ext cx="2208" cy="2202"/>
                    <a:chOff x="168" y="696"/>
                    <a:chExt cx="1429" cy="1429"/>
                  </a:xfrm>
                </p:grpSpPr>
                <p:grpSp>
                  <p:nvGrpSpPr>
                    <p:cNvPr id="87" name="Group 572"/>
                    <p:cNvGrpSpPr>
                      <a:grpSpLocks noChangeAspect="1"/>
                    </p:cNvGrpSpPr>
                    <p:nvPr/>
                  </p:nvGrpSpPr>
                  <p:grpSpPr bwMode="auto">
                    <a:xfrm>
                      <a:off x="854" y="696"/>
                      <a:ext cx="56" cy="1429"/>
                      <a:chOff x="845" y="696"/>
                      <a:chExt cx="56" cy="1429"/>
                    </a:xfrm>
                  </p:grpSpPr>
                  <p:sp>
                    <p:nvSpPr>
                      <p:cNvPr id="91" name="AutoShape 573"/>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92" name="AutoShape 574"/>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nvGrpSpPr>
                    <p:cNvPr id="88" name="Group 575"/>
                    <p:cNvGrpSpPr>
                      <a:grpSpLocks noChangeAspect="1"/>
                    </p:cNvGrpSpPr>
                    <p:nvPr/>
                  </p:nvGrpSpPr>
                  <p:grpSpPr bwMode="auto">
                    <a:xfrm rot="5400000">
                      <a:off x="855" y="696"/>
                      <a:ext cx="56" cy="1429"/>
                      <a:chOff x="845" y="696"/>
                      <a:chExt cx="56" cy="1429"/>
                    </a:xfrm>
                  </p:grpSpPr>
                  <p:sp>
                    <p:nvSpPr>
                      <p:cNvPr id="89" name="AutoShape 576"/>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90" name="AutoShape 577"/>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grpSp>
                <p:nvGrpSpPr>
                  <p:cNvPr id="80" name="Group 578"/>
                  <p:cNvGrpSpPr>
                    <a:grpSpLocks noChangeAspect="1"/>
                  </p:cNvGrpSpPr>
                  <p:nvPr/>
                </p:nvGrpSpPr>
                <p:grpSpPr bwMode="auto">
                  <a:xfrm rot="2700000">
                    <a:off x="-3938" y="-789"/>
                    <a:ext cx="2222" cy="2202"/>
                    <a:chOff x="160" y="696"/>
                    <a:chExt cx="1438" cy="1429"/>
                  </a:xfrm>
                </p:grpSpPr>
                <p:grpSp>
                  <p:nvGrpSpPr>
                    <p:cNvPr id="81" name="Group 579"/>
                    <p:cNvGrpSpPr>
                      <a:grpSpLocks noChangeAspect="1"/>
                    </p:cNvGrpSpPr>
                    <p:nvPr/>
                  </p:nvGrpSpPr>
                  <p:grpSpPr bwMode="auto">
                    <a:xfrm>
                      <a:off x="854" y="696"/>
                      <a:ext cx="56" cy="1429"/>
                      <a:chOff x="845" y="696"/>
                      <a:chExt cx="56" cy="1429"/>
                    </a:xfrm>
                  </p:grpSpPr>
                  <p:sp>
                    <p:nvSpPr>
                      <p:cNvPr id="85" name="AutoShape 580"/>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86" name="AutoShape 581"/>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nvGrpSpPr>
                    <p:cNvPr id="82" name="Group 582"/>
                    <p:cNvGrpSpPr>
                      <a:grpSpLocks noChangeAspect="1"/>
                    </p:cNvGrpSpPr>
                    <p:nvPr/>
                  </p:nvGrpSpPr>
                  <p:grpSpPr bwMode="auto">
                    <a:xfrm rot="5400000">
                      <a:off x="850" y="692"/>
                      <a:ext cx="57" cy="1438"/>
                      <a:chOff x="845" y="696"/>
                      <a:chExt cx="57" cy="1438"/>
                    </a:xfrm>
                  </p:grpSpPr>
                  <p:sp>
                    <p:nvSpPr>
                      <p:cNvPr id="83" name="AutoShape 583"/>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84" name="AutoShape 584"/>
                      <p:cNvSpPr>
                        <a:spLocks noChangeAspect="1" noChangeArrowheads="1"/>
                      </p:cNvSpPr>
                      <p:nvPr/>
                    </p:nvSpPr>
                    <p:spPr bwMode="auto">
                      <a:xfrm flipV="1">
                        <a:off x="846" y="1419"/>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grpSp>
          </p:grpSp>
        </p:grpSp>
      </p:grpSp>
    </p:spTree>
    <p:extLst>
      <p:ext uri="{BB962C8B-B14F-4D97-AF65-F5344CB8AC3E}">
        <p14:creationId xmlns:p14="http://schemas.microsoft.com/office/powerpoint/2010/main" val="2849264332"/>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71"/>
                                        </p:tgtEl>
                                        <p:attrNameLst>
                                          <p:attrName>style.visibility</p:attrName>
                                        </p:attrNameLst>
                                      </p:cBhvr>
                                      <p:to>
                                        <p:strVal val="visible"/>
                                      </p:to>
                                    </p:set>
                                    <p:anim calcmode="lin" valueType="num">
                                      <p:cBhvr additive="base">
                                        <p:cTn id="7" dur="500" fill="hold"/>
                                        <p:tgtEl>
                                          <p:spTgt spid="71"/>
                                        </p:tgtEl>
                                        <p:attrNameLst>
                                          <p:attrName>ppt_x</p:attrName>
                                        </p:attrNameLst>
                                      </p:cBhvr>
                                      <p:tavLst>
                                        <p:tav tm="0">
                                          <p:val>
                                            <p:strVal val="#ppt_x"/>
                                          </p:val>
                                        </p:tav>
                                        <p:tav tm="100000">
                                          <p:val>
                                            <p:strVal val="#ppt_x"/>
                                          </p:val>
                                        </p:tav>
                                      </p:tavLst>
                                    </p:anim>
                                    <p:anim calcmode="lin" valueType="num">
                                      <p:cBhvr additive="base">
                                        <p:cTn id="8" dur="500" fill="hold"/>
                                        <p:tgtEl>
                                          <p:spTgt spid="71"/>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32" presetClass="emph" presetSubtype="0" fill="hold" nodeType="afterEffect">
                                  <p:stCondLst>
                                    <p:cond delay="0"/>
                                  </p:stCondLst>
                                  <p:childTnLst>
                                    <p:animRot by="120000">
                                      <p:cBhvr>
                                        <p:cTn id="11" dur="100" fill="hold">
                                          <p:stCondLst>
                                            <p:cond delay="0"/>
                                          </p:stCondLst>
                                        </p:cTn>
                                        <p:tgtEl>
                                          <p:spTgt spid="71"/>
                                        </p:tgtEl>
                                        <p:attrNameLst>
                                          <p:attrName>r</p:attrName>
                                        </p:attrNameLst>
                                      </p:cBhvr>
                                    </p:animRot>
                                    <p:animRot by="-240000">
                                      <p:cBhvr>
                                        <p:cTn id="12" dur="200" fill="hold">
                                          <p:stCondLst>
                                            <p:cond delay="200"/>
                                          </p:stCondLst>
                                        </p:cTn>
                                        <p:tgtEl>
                                          <p:spTgt spid="71"/>
                                        </p:tgtEl>
                                        <p:attrNameLst>
                                          <p:attrName>r</p:attrName>
                                        </p:attrNameLst>
                                      </p:cBhvr>
                                    </p:animRot>
                                    <p:animRot by="240000">
                                      <p:cBhvr>
                                        <p:cTn id="13" dur="200" fill="hold">
                                          <p:stCondLst>
                                            <p:cond delay="400"/>
                                          </p:stCondLst>
                                        </p:cTn>
                                        <p:tgtEl>
                                          <p:spTgt spid="71"/>
                                        </p:tgtEl>
                                        <p:attrNameLst>
                                          <p:attrName>r</p:attrName>
                                        </p:attrNameLst>
                                      </p:cBhvr>
                                    </p:animRot>
                                    <p:animRot by="-240000">
                                      <p:cBhvr>
                                        <p:cTn id="14" dur="200" fill="hold">
                                          <p:stCondLst>
                                            <p:cond delay="600"/>
                                          </p:stCondLst>
                                        </p:cTn>
                                        <p:tgtEl>
                                          <p:spTgt spid="71"/>
                                        </p:tgtEl>
                                        <p:attrNameLst>
                                          <p:attrName>r</p:attrName>
                                        </p:attrNameLst>
                                      </p:cBhvr>
                                    </p:animRot>
                                    <p:animRot by="120000">
                                      <p:cBhvr>
                                        <p:cTn id="15" dur="200" fill="hold">
                                          <p:stCondLst>
                                            <p:cond delay="800"/>
                                          </p:stCondLst>
                                        </p:cTn>
                                        <p:tgtEl>
                                          <p:spTgt spid="71"/>
                                        </p:tgtEl>
                                        <p:attrNameLst>
                                          <p:attrName>r</p:attrName>
                                        </p:attrNameLst>
                                      </p:cBhvr>
                                    </p:animRo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10" presetClass="entr" presetSubtype="0" fill="hold" nodeType="with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500"/>
                                        <p:tgtEl>
                                          <p:spTgt spid="27"/>
                                        </p:tgtEl>
                                      </p:cBhvr>
                                    </p:animEffect>
                                  </p:childTnLst>
                                </p:cTn>
                              </p:par>
                            </p:childTnLst>
                          </p:cTn>
                        </p:par>
                        <p:par>
                          <p:cTn id="23" fill="hold">
                            <p:stCondLst>
                              <p:cond delay="2000"/>
                            </p:stCondLst>
                            <p:childTnLst>
                              <p:par>
                                <p:cTn id="24" presetID="1" presetClass="entr" presetSubtype="0" fill="hold" nodeType="afterEffect">
                                  <p:stCondLst>
                                    <p:cond delay="0"/>
                                  </p:stCondLst>
                                  <p:childTnLst>
                                    <p:set>
                                      <p:cBhvr>
                                        <p:cTn id="25" dur="1" fill="hold">
                                          <p:stCondLst>
                                            <p:cond delay="0"/>
                                          </p:stCondLst>
                                        </p:cTn>
                                        <p:tgtEl>
                                          <p:spTgt spid="27"/>
                                        </p:tgtEl>
                                        <p:attrNameLst>
                                          <p:attrName>style.visibility</p:attrName>
                                        </p:attrNameLst>
                                      </p:cBhvr>
                                      <p:to>
                                        <p:strVal val="visible"/>
                                      </p:to>
                                    </p:set>
                                  </p:childTnLst>
                                </p:cTn>
                              </p:par>
                              <p:par>
                                <p:cTn id="26" presetID="63" presetClass="path" presetSubtype="0" accel="50000" decel="50000" fill="hold" nodeType="withEffect">
                                  <p:stCondLst>
                                    <p:cond delay="0"/>
                                  </p:stCondLst>
                                  <p:childTnLst>
                                    <p:animMotion origin="layout" path="M 4.44444E-6 -4.78691E-6 L 0.575 -4.78691E-6 " pathEditMode="relative" rAng="0" ptsTypes="AA">
                                      <p:cBhvr>
                                        <p:cTn id="27" dur="2000" fill="hold"/>
                                        <p:tgtEl>
                                          <p:spTgt spid="27"/>
                                        </p:tgtEl>
                                        <p:attrNameLst>
                                          <p:attrName>ppt_x</p:attrName>
                                          <p:attrName>ppt_y</p:attrName>
                                        </p:attrNameLst>
                                      </p:cBhvr>
                                      <p:rCtr x="28750" y="0"/>
                                    </p:animMotion>
                                  </p:childTnLst>
                                </p:cTn>
                              </p:par>
                              <p:par>
                                <p:cTn id="28" presetID="22" presetClass="entr" presetSubtype="8" fill="hold" grpId="0" nodeType="withEffect">
                                  <p:stCondLst>
                                    <p:cond delay="250"/>
                                  </p:stCondLst>
                                  <p:childTnLst>
                                    <p:set>
                                      <p:cBhvr>
                                        <p:cTn id="29" dur="1" fill="hold">
                                          <p:stCondLst>
                                            <p:cond delay="0"/>
                                          </p:stCondLst>
                                        </p:cTn>
                                        <p:tgtEl>
                                          <p:spTgt spid="26"/>
                                        </p:tgtEl>
                                        <p:attrNameLst>
                                          <p:attrName>style.visibility</p:attrName>
                                        </p:attrNameLst>
                                      </p:cBhvr>
                                      <p:to>
                                        <p:strVal val="visible"/>
                                      </p:to>
                                    </p:set>
                                    <p:animEffect transition="in" filter="wipe(left)">
                                      <p:cBhvr>
                                        <p:cTn id="30" dur="1750"/>
                                        <p:tgtEl>
                                          <p:spTgt spid="26"/>
                                        </p:tgtEl>
                                      </p:cBhvr>
                                    </p:animEffect>
                                  </p:childTnLst>
                                </p:cTn>
                              </p:par>
                              <p:par>
                                <p:cTn id="31" presetID="1" presetClass="entr" presetSubtype="0" fill="hold" nodeType="withEffect">
                                  <p:stCondLst>
                                    <p:cond delay="0"/>
                                  </p:stCondLst>
                                  <p:childTnLst>
                                    <p:set>
                                      <p:cBhvr>
                                        <p:cTn id="32" dur="1" fill="hold">
                                          <p:stCondLst>
                                            <p:cond delay="0"/>
                                          </p:stCondLst>
                                        </p:cTn>
                                        <p:tgtEl>
                                          <p:spTgt spid="39"/>
                                        </p:tgtEl>
                                        <p:attrNameLst>
                                          <p:attrName>style.visibility</p:attrName>
                                        </p:attrNameLst>
                                      </p:cBhvr>
                                      <p:to>
                                        <p:strVal val="visible"/>
                                      </p:to>
                                    </p:set>
                                  </p:childTnLst>
                                </p:cTn>
                              </p:par>
                              <p:par>
                                <p:cTn id="33" presetID="63" presetClass="path" presetSubtype="0" accel="50000" decel="50000" fill="hold" nodeType="withEffect">
                                  <p:stCondLst>
                                    <p:cond delay="0"/>
                                  </p:stCondLst>
                                  <p:childTnLst>
                                    <p:animMotion origin="layout" path="M -4.16667E-6 4.93827E-6 L 0.58351 4.93827E-6 " pathEditMode="relative" rAng="0" ptsTypes="AA">
                                      <p:cBhvr>
                                        <p:cTn id="34" dur="2000" fill="hold"/>
                                        <p:tgtEl>
                                          <p:spTgt spid="39"/>
                                        </p:tgtEl>
                                        <p:attrNameLst>
                                          <p:attrName>ppt_x</p:attrName>
                                          <p:attrName>ppt_y</p:attrName>
                                        </p:attrNameLst>
                                      </p:cBhvr>
                                      <p:rCtr x="29167" y="0"/>
                                    </p:animMotion>
                                  </p:childTnLst>
                                </p:cTn>
                              </p:par>
                            </p:childTnLst>
                          </p:cTn>
                        </p:par>
                        <p:par>
                          <p:cTn id="35" fill="hold">
                            <p:stCondLst>
                              <p:cond delay="4000"/>
                            </p:stCondLst>
                            <p:childTnLst>
                              <p:par>
                                <p:cTn id="36" presetID="42" presetClass="entr" presetSubtype="0" fill="hold" grpId="0" nodeType="after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fade">
                                      <p:cBhvr>
                                        <p:cTn id="38" dur="1000"/>
                                        <p:tgtEl>
                                          <p:spTgt spid="23"/>
                                        </p:tgtEl>
                                      </p:cBhvr>
                                    </p:animEffect>
                                    <p:anim calcmode="lin" valueType="num">
                                      <p:cBhvr>
                                        <p:cTn id="39" dur="1000" fill="hold"/>
                                        <p:tgtEl>
                                          <p:spTgt spid="23"/>
                                        </p:tgtEl>
                                        <p:attrNameLst>
                                          <p:attrName>ppt_x</p:attrName>
                                        </p:attrNameLst>
                                      </p:cBhvr>
                                      <p:tavLst>
                                        <p:tav tm="0">
                                          <p:val>
                                            <p:strVal val="#ppt_x"/>
                                          </p:val>
                                        </p:tav>
                                        <p:tav tm="100000">
                                          <p:val>
                                            <p:strVal val="#ppt_x"/>
                                          </p:val>
                                        </p:tav>
                                      </p:tavLst>
                                    </p:anim>
                                    <p:anim calcmode="lin" valueType="num">
                                      <p:cBhvr>
                                        <p:cTn id="40" dur="1000" fill="hold"/>
                                        <p:tgtEl>
                                          <p:spTgt spid="23"/>
                                        </p:tgtEl>
                                        <p:attrNameLst>
                                          <p:attrName>ppt_y</p:attrName>
                                        </p:attrNameLst>
                                      </p:cBhvr>
                                      <p:tavLst>
                                        <p:tav tm="0">
                                          <p:val>
                                            <p:strVal val="#ppt_y+.1"/>
                                          </p:val>
                                        </p:tav>
                                        <p:tav tm="100000">
                                          <p:val>
                                            <p:strVal val="#ppt_y"/>
                                          </p:val>
                                        </p:tav>
                                      </p:tavLst>
                                    </p:anim>
                                  </p:childTnLst>
                                </p:cTn>
                              </p:par>
                              <p:par>
                                <p:cTn id="41" presetID="42" presetClass="exit" presetSubtype="0" fill="hold" nodeType="withEffect">
                                  <p:stCondLst>
                                    <p:cond delay="0"/>
                                  </p:stCondLst>
                                  <p:childTnLst>
                                    <p:animEffect transition="out" filter="fade">
                                      <p:cBhvr>
                                        <p:cTn id="42" dur="1000"/>
                                        <p:tgtEl>
                                          <p:spTgt spid="39"/>
                                        </p:tgtEl>
                                      </p:cBhvr>
                                    </p:animEffect>
                                    <p:anim calcmode="lin" valueType="num">
                                      <p:cBhvr>
                                        <p:cTn id="43" dur="1000"/>
                                        <p:tgtEl>
                                          <p:spTgt spid="39"/>
                                        </p:tgtEl>
                                        <p:attrNameLst>
                                          <p:attrName>ppt_x</p:attrName>
                                        </p:attrNameLst>
                                      </p:cBhvr>
                                      <p:tavLst>
                                        <p:tav tm="0">
                                          <p:val>
                                            <p:strVal val="ppt_x"/>
                                          </p:val>
                                        </p:tav>
                                        <p:tav tm="100000">
                                          <p:val>
                                            <p:strVal val="ppt_x"/>
                                          </p:val>
                                        </p:tav>
                                      </p:tavLst>
                                    </p:anim>
                                    <p:anim calcmode="lin" valueType="num">
                                      <p:cBhvr>
                                        <p:cTn id="44" dur="1000"/>
                                        <p:tgtEl>
                                          <p:spTgt spid="39"/>
                                        </p:tgtEl>
                                        <p:attrNameLst>
                                          <p:attrName>ppt_y</p:attrName>
                                        </p:attrNameLst>
                                      </p:cBhvr>
                                      <p:tavLst>
                                        <p:tav tm="0">
                                          <p:val>
                                            <p:strVal val="ppt_y"/>
                                          </p:val>
                                        </p:tav>
                                        <p:tav tm="100000">
                                          <p:val>
                                            <p:strVal val="ppt_y+.1"/>
                                          </p:val>
                                        </p:tav>
                                      </p:tavLst>
                                    </p:anim>
                                    <p:set>
                                      <p:cBhvr>
                                        <p:cTn id="45" dur="1" fill="hold">
                                          <p:stCondLst>
                                            <p:cond delay="999"/>
                                          </p:stCondLst>
                                        </p:cTn>
                                        <p:tgtEl>
                                          <p:spTgt spid="39"/>
                                        </p:tgtEl>
                                        <p:attrNameLst>
                                          <p:attrName>style.visibility</p:attrName>
                                        </p:attrNameLst>
                                      </p:cBhvr>
                                      <p:to>
                                        <p:strVal val="hidden"/>
                                      </p:to>
                                    </p:set>
                                  </p:childTnLst>
                                </p:cTn>
                              </p:par>
                            </p:childTnLst>
                          </p:cTn>
                        </p:par>
                        <p:par>
                          <p:cTn id="46" fill="hold">
                            <p:stCondLst>
                              <p:cond delay="5000"/>
                            </p:stCondLst>
                            <p:childTnLst>
                              <p:par>
                                <p:cTn id="47" presetID="10" presetClass="entr" presetSubtype="0" fill="hold" nodeType="afterEffect">
                                  <p:stCondLst>
                                    <p:cond delay="0"/>
                                  </p:stCondLst>
                                  <p:childTnLst>
                                    <p:set>
                                      <p:cBhvr>
                                        <p:cTn id="48" dur="1" fill="hold">
                                          <p:stCondLst>
                                            <p:cond delay="0"/>
                                          </p:stCondLst>
                                        </p:cTn>
                                        <p:tgtEl>
                                          <p:spTgt spid="72"/>
                                        </p:tgtEl>
                                        <p:attrNameLst>
                                          <p:attrName>style.visibility</p:attrName>
                                        </p:attrNameLst>
                                      </p:cBhvr>
                                      <p:to>
                                        <p:strVal val="visible"/>
                                      </p:to>
                                    </p:set>
                                    <p:animEffect transition="in" filter="fade">
                                      <p:cBhvr>
                                        <p:cTn id="49" dur="500"/>
                                        <p:tgtEl>
                                          <p:spTgt spid="72"/>
                                        </p:tgtEl>
                                      </p:cBhvr>
                                    </p:animEffect>
                                  </p:childTnLst>
                                </p:cTn>
                              </p:par>
                            </p:childTnLst>
                          </p:cTn>
                        </p:par>
                        <p:par>
                          <p:cTn id="50" fill="hold">
                            <p:stCondLst>
                              <p:cond delay="5500"/>
                            </p:stCondLst>
                            <p:childTnLst>
                              <p:par>
                                <p:cTn id="51" presetID="6" presetClass="emph" presetSubtype="0" fill="hold" nodeType="afterEffect">
                                  <p:stCondLst>
                                    <p:cond delay="0"/>
                                  </p:stCondLst>
                                  <p:childTnLst>
                                    <p:animScale>
                                      <p:cBhvr>
                                        <p:cTn id="52" dur="1250" fill="hold"/>
                                        <p:tgtEl>
                                          <p:spTgt spid="72"/>
                                        </p:tgtEl>
                                      </p:cBhvr>
                                      <p:by x="400000" y="400000"/>
                                    </p:animScale>
                                  </p:childTnLst>
                                </p:cTn>
                              </p:par>
                            </p:childTnLst>
                          </p:cTn>
                        </p:par>
                        <p:par>
                          <p:cTn id="53" fill="hold">
                            <p:stCondLst>
                              <p:cond delay="6750"/>
                            </p:stCondLst>
                            <p:childTnLst>
                              <p:par>
                                <p:cTn id="54" presetID="6" presetClass="emph" presetSubtype="0" autoRev="1" fill="hold" nodeType="afterEffect">
                                  <p:stCondLst>
                                    <p:cond delay="0"/>
                                  </p:stCondLst>
                                  <p:childTnLst>
                                    <p:animScale>
                                      <p:cBhvr>
                                        <p:cTn id="55" dur="1250" fill="hold"/>
                                        <p:tgtEl>
                                          <p:spTgt spid="72"/>
                                        </p:tgtEl>
                                      </p:cBhvr>
                                      <p:by x="400000" y="400000"/>
                                    </p:animScale>
                                  </p:childTnLst>
                                </p:cTn>
                              </p:par>
                              <p:par>
                                <p:cTn id="56" presetID="10" presetClass="exit" presetSubtype="0" fill="hold" nodeType="withEffect">
                                  <p:stCondLst>
                                    <p:cond delay="0"/>
                                  </p:stCondLst>
                                  <p:childTnLst>
                                    <p:animEffect transition="out" filter="fade">
                                      <p:cBhvr>
                                        <p:cTn id="57" dur="1250"/>
                                        <p:tgtEl>
                                          <p:spTgt spid="72"/>
                                        </p:tgtEl>
                                      </p:cBhvr>
                                    </p:animEffect>
                                    <p:set>
                                      <p:cBhvr>
                                        <p:cTn id="58" dur="1" fill="hold">
                                          <p:stCondLst>
                                            <p:cond delay="1249"/>
                                          </p:stCondLst>
                                        </p:cTn>
                                        <p:tgtEl>
                                          <p:spTgt spid="7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5" grpId="0" animBg="1"/>
      <p:bldP spid="2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4420743" y="2490702"/>
            <a:ext cx="1777660" cy="1829870"/>
          </a:xfrm>
          <a:prstGeom prst="roundRect">
            <a:avLst>
              <a:gd name="adj" fmla="val 9051"/>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03673" tIns="51836" rIns="103673" bIns="51836" rtlCol="0" anchor="ctr"/>
          <a:lstStyle/>
          <a:p>
            <a:pPr algn="ctr"/>
            <a:endParaRPr lang="zh-CN" altLang="en-US">
              <a:cs typeface="+mn-ea"/>
              <a:sym typeface="+mn-lt"/>
            </a:endParaRPr>
          </a:p>
        </p:txBody>
      </p:sp>
      <p:sp>
        <p:nvSpPr>
          <p:cNvPr id="3" name="圆角矩形 2"/>
          <p:cNvSpPr/>
          <p:nvPr/>
        </p:nvSpPr>
        <p:spPr>
          <a:xfrm>
            <a:off x="6360008" y="2490702"/>
            <a:ext cx="1777660" cy="1829870"/>
          </a:xfrm>
          <a:prstGeom prst="roundRect">
            <a:avLst>
              <a:gd name="adj" fmla="val 9051"/>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03673" tIns="51836" rIns="103673" bIns="51836" rtlCol="0" anchor="ctr"/>
          <a:lstStyle/>
          <a:p>
            <a:pPr algn="ctr"/>
            <a:endParaRPr lang="zh-CN" altLang="en-US">
              <a:cs typeface="+mn-ea"/>
              <a:sym typeface="+mn-lt"/>
            </a:endParaRPr>
          </a:p>
        </p:txBody>
      </p:sp>
      <p:sp>
        <p:nvSpPr>
          <p:cNvPr id="4" name="圆角矩形 3"/>
          <p:cNvSpPr/>
          <p:nvPr/>
        </p:nvSpPr>
        <p:spPr>
          <a:xfrm>
            <a:off x="4420743" y="4486924"/>
            <a:ext cx="1777660" cy="1829870"/>
          </a:xfrm>
          <a:prstGeom prst="roundRect">
            <a:avLst>
              <a:gd name="adj" fmla="val 9051"/>
            </a:avLst>
          </a:prstGeom>
          <a:blipFill>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03673" tIns="51836" rIns="103673" bIns="51836" rtlCol="0" anchor="ctr"/>
          <a:lstStyle/>
          <a:p>
            <a:pPr algn="ctr"/>
            <a:endParaRPr lang="zh-CN" altLang="en-US">
              <a:cs typeface="+mn-ea"/>
              <a:sym typeface="+mn-lt"/>
            </a:endParaRPr>
          </a:p>
        </p:txBody>
      </p:sp>
      <p:sp>
        <p:nvSpPr>
          <p:cNvPr id="5" name="圆角矩形 4"/>
          <p:cNvSpPr/>
          <p:nvPr/>
        </p:nvSpPr>
        <p:spPr>
          <a:xfrm>
            <a:off x="6360008" y="4486924"/>
            <a:ext cx="1777660" cy="1829870"/>
          </a:xfrm>
          <a:prstGeom prst="roundRect">
            <a:avLst>
              <a:gd name="adj" fmla="val 9051"/>
            </a:avLst>
          </a:prstGeom>
          <a:blipFill>
            <a:blip r:embed="rId6"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03673" tIns="51836" rIns="103673" bIns="51836" rtlCol="0" anchor="ctr"/>
          <a:lstStyle/>
          <a:p>
            <a:pPr algn="ctr"/>
            <a:endParaRPr lang="zh-CN" altLang="en-US">
              <a:cs typeface="+mn-ea"/>
              <a:sym typeface="+mn-lt"/>
            </a:endParaRPr>
          </a:p>
        </p:txBody>
      </p:sp>
      <p:sp>
        <p:nvSpPr>
          <p:cNvPr id="6" name="圆角矩形 5"/>
          <p:cNvSpPr/>
          <p:nvPr/>
        </p:nvSpPr>
        <p:spPr>
          <a:xfrm>
            <a:off x="5713586" y="3821519"/>
            <a:ext cx="484816" cy="499055"/>
          </a:xfrm>
          <a:prstGeom prst="roundRect">
            <a:avLst/>
          </a:prstGeom>
          <a:solidFill>
            <a:srgbClr val="161D25"/>
          </a:solidFill>
          <a:ln>
            <a:noFill/>
          </a:ln>
        </p:spPr>
        <p:style>
          <a:lnRef idx="2">
            <a:schemeClr val="accent1">
              <a:shade val="50000"/>
            </a:schemeClr>
          </a:lnRef>
          <a:fillRef idx="1">
            <a:schemeClr val="accent1"/>
          </a:fillRef>
          <a:effectRef idx="0">
            <a:schemeClr val="accent1"/>
          </a:effectRef>
          <a:fontRef idx="minor">
            <a:schemeClr val="lt1"/>
          </a:fontRef>
        </p:style>
        <p:txBody>
          <a:bodyPr lIns="103673" tIns="51836" rIns="103673" bIns="51836" rtlCol="0" anchor="ctr"/>
          <a:lstStyle/>
          <a:p>
            <a:pPr algn="ctr"/>
            <a:r>
              <a:rPr lang="en-US" altLang="zh-CN" smtClean="0">
                <a:cs typeface="+mn-ea"/>
                <a:sym typeface="+mn-lt"/>
              </a:rPr>
              <a:t>1</a:t>
            </a:r>
            <a:endParaRPr lang="zh-CN" altLang="en-US">
              <a:cs typeface="+mn-ea"/>
              <a:sym typeface="+mn-lt"/>
            </a:endParaRPr>
          </a:p>
        </p:txBody>
      </p:sp>
      <p:sp>
        <p:nvSpPr>
          <p:cNvPr id="7" name="圆角矩形 6"/>
          <p:cNvSpPr/>
          <p:nvPr/>
        </p:nvSpPr>
        <p:spPr>
          <a:xfrm>
            <a:off x="6360009" y="3821519"/>
            <a:ext cx="484816" cy="499055"/>
          </a:xfrm>
          <a:prstGeom prst="roundRect">
            <a:avLst/>
          </a:prstGeom>
          <a:solidFill>
            <a:srgbClr val="161D25"/>
          </a:solidFill>
          <a:ln>
            <a:noFill/>
          </a:ln>
        </p:spPr>
        <p:style>
          <a:lnRef idx="2">
            <a:schemeClr val="accent1">
              <a:shade val="50000"/>
            </a:schemeClr>
          </a:lnRef>
          <a:fillRef idx="1">
            <a:schemeClr val="accent1"/>
          </a:fillRef>
          <a:effectRef idx="0">
            <a:schemeClr val="accent1"/>
          </a:effectRef>
          <a:fontRef idx="minor">
            <a:schemeClr val="lt1"/>
          </a:fontRef>
        </p:style>
        <p:txBody>
          <a:bodyPr lIns="103673" tIns="51836" rIns="103673" bIns="51836" rtlCol="0" anchor="ctr"/>
          <a:lstStyle/>
          <a:p>
            <a:pPr algn="ctr"/>
            <a:r>
              <a:rPr lang="en-US" altLang="zh-CN" smtClean="0">
                <a:cs typeface="+mn-ea"/>
                <a:sym typeface="+mn-lt"/>
              </a:rPr>
              <a:t>2</a:t>
            </a:r>
            <a:endParaRPr lang="zh-CN" altLang="en-US">
              <a:cs typeface="+mn-ea"/>
              <a:sym typeface="+mn-lt"/>
            </a:endParaRPr>
          </a:p>
        </p:txBody>
      </p:sp>
      <p:sp>
        <p:nvSpPr>
          <p:cNvPr id="8" name="圆角矩形 7"/>
          <p:cNvSpPr/>
          <p:nvPr/>
        </p:nvSpPr>
        <p:spPr>
          <a:xfrm>
            <a:off x="5713586" y="4486925"/>
            <a:ext cx="484816" cy="499055"/>
          </a:xfrm>
          <a:prstGeom prst="roundRect">
            <a:avLst/>
          </a:prstGeom>
          <a:solidFill>
            <a:srgbClr val="161D25"/>
          </a:solidFill>
          <a:ln>
            <a:noFill/>
          </a:ln>
        </p:spPr>
        <p:style>
          <a:lnRef idx="2">
            <a:schemeClr val="accent1">
              <a:shade val="50000"/>
            </a:schemeClr>
          </a:lnRef>
          <a:fillRef idx="1">
            <a:schemeClr val="accent1"/>
          </a:fillRef>
          <a:effectRef idx="0">
            <a:schemeClr val="accent1"/>
          </a:effectRef>
          <a:fontRef idx="minor">
            <a:schemeClr val="lt1"/>
          </a:fontRef>
        </p:style>
        <p:txBody>
          <a:bodyPr lIns="103673" tIns="51836" rIns="103673" bIns="51836" rtlCol="0" anchor="ctr"/>
          <a:lstStyle/>
          <a:p>
            <a:pPr algn="ctr"/>
            <a:r>
              <a:rPr lang="en-US" altLang="zh-CN" smtClean="0">
                <a:cs typeface="+mn-ea"/>
                <a:sym typeface="+mn-lt"/>
              </a:rPr>
              <a:t>3</a:t>
            </a:r>
            <a:endParaRPr lang="zh-CN" altLang="en-US">
              <a:cs typeface="+mn-ea"/>
              <a:sym typeface="+mn-lt"/>
            </a:endParaRPr>
          </a:p>
        </p:txBody>
      </p:sp>
      <p:sp>
        <p:nvSpPr>
          <p:cNvPr id="9" name="圆角矩形 8"/>
          <p:cNvSpPr/>
          <p:nvPr/>
        </p:nvSpPr>
        <p:spPr>
          <a:xfrm>
            <a:off x="6360009" y="4486925"/>
            <a:ext cx="484816" cy="499055"/>
          </a:xfrm>
          <a:prstGeom prst="roundRect">
            <a:avLst/>
          </a:prstGeom>
          <a:solidFill>
            <a:srgbClr val="161D25"/>
          </a:solidFill>
          <a:ln>
            <a:noFill/>
          </a:ln>
        </p:spPr>
        <p:style>
          <a:lnRef idx="2">
            <a:schemeClr val="accent1">
              <a:shade val="50000"/>
            </a:schemeClr>
          </a:lnRef>
          <a:fillRef idx="1">
            <a:schemeClr val="accent1"/>
          </a:fillRef>
          <a:effectRef idx="0">
            <a:schemeClr val="accent1"/>
          </a:effectRef>
          <a:fontRef idx="minor">
            <a:schemeClr val="lt1"/>
          </a:fontRef>
        </p:style>
        <p:txBody>
          <a:bodyPr lIns="103673" tIns="51836" rIns="103673" bIns="51836" rtlCol="0" anchor="ctr"/>
          <a:lstStyle/>
          <a:p>
            <a:pPr algn="ctr"/>
            <a:r>
              <a:rPr lang="en-US" altLang="zh-CN" smtClean="0">
                <a:cs typeface="+mn-ea"/>
                <a:sym typeface="+mn-lt"/>
              </a:rPr>
              <a:t>4</a:t>
            </a:r>
            <a:endParaRPr lang="zh-CN" altLang="en-US">
              <a:cs typeface="+mn-ea"/>
              <a:sym typeface="+mn-lt"/>
            </a:endParaRPr>
          </a:p>
        </p:txBody>
      </p:sp>
      <p:sp>
        <p:nvSpPr>
          <p:cNvPr id="10" name="TextBox 9"/>
          <p:cNvSpPr txBox="1"/>
          <p:nvPr/>
        </p:nvSpPr>
        <p:spPr>
          <a:xfrm>
            <a:off x="1654033" y="3107146"/>
            <a:ext cx="2504885" cy="1224991"/>
          </a:xfrm>
          <a:prstGeom prst="rect">
            <a:avLst/>
          </a:prstGeom>
          <a:noFill/>
        </p:spPr>
        <p:txBody>
          <a:bodyPr wrap="square" lIns="103673" tIns="51836" rIns="103673" bIns="51836" rtlCol="0">
            <a:spAutoFit/>
          </a:bodyPr>
          <a:lstStyle/>
          <a:p>
            <a:pPr algn="just">
              <a:lnSpc>
                <a:spcPct val="130000"/>
              </a:lnSpc>
            </a:pPr>
            <a:r>
              <a:rPr lang="zh-CN" altLang="en-US" sz="1400" dirty="0">
                <a:solidFill>
                  <a:schemeClr val="tx1">
                    <a:lumMod val="75000"/>
                    <a:lumOff val="25000"/>
                  </a:schemeClr>
                </a:solidFill>
                <a:cs typeface="+mn-ea"/>
                <a:sym typeface="+mn-lt"/>
              </a:rPr>
              <a:t>您的内容打在这里，或者通过复制您的文本后，在此框中选择粘贴，并选择只保留</a:t>
            </a:r>
            <a:r>
              <a:rPr lang="zh-CN" altLang="en-US" sz="1400">
                <a:solidFill>
                  <a:schemeClr val="tx1">
                    <a:lumMod val="75000"/>
                    <a:lumOff val="25000"/>
                  </a:schemeClr>
                </a:solidFill>
                <a:cs typeface="+mn-ea"/>
                <a:sym typeface="+mn-lt"/>
              </a:rPr>
              <a:t>文字。</a:t>
            </a:r>
          </a:p>
        </p:txBody>
      </p:sp>
      <p:sp>
        <p:nvSpPr>
          <p:cNvPr id="11" name="TextBox 10"/>
          <p:cNvSpPr txBox="1"/>
          <p:nvPr/>
        </p:nvSpPr>
        <p:spPr>
          <a:xfrm>
            <a:off x="2203504" y="2573879"/>
            <a:ext cx="1990978" cy="468398"/>
          </a:xfrm>
          <a:prstGeom prst="rect">
            <a:avLst/>
          </a:prstGeom>
          <a:noFill/>
        </p:spPr>
        <p:txBody>
          <a:bodyPr wrap="square" lIns="103673" tIns="0" rIns="103673" bIns="0" rtlCol="0" anchor="t">
            <a:spAutoFit/>
          </a:bodyPr>
          <a:lstStyle/>
          <a:p>
            <a:pPr>
              <a:lnSpc>
                <a:spcPct val="150000"/>
              </a:lnSpc>
            </a:pPr>
            <a:r>
              <a:rPr lang="zh-CN" altLang="en-US" sz="2300" dirty="0">
                <a:solidFill>
                  <a:schemeClr val="accent1"/>
                </a:solidFill>
                <a:cs typeface="+mn-ea"/>
                <a:sym typeface="+mn-lt"/>
              </a:rPr>
              <a:t>点击添加标题</a:t>
            </a:r>
          </a:p>
        </p:txBody>
      </p:sp>
      <p:sp>
        <p:nvSpPr>
          <p:cNvPr id="12" name="TextBox 11"/>
          <p:cNvSpPr txBox="1"/>
          <p:nvPr/>
        </p:nvSpPr>
        <p:spPr>
          <a:xfrm>
            <a:off x="8360658" y="3107146"/>
            <a:ext cx="2504885" cy="1224991"/>
          </a:xfrm>
          <a:prstGeom prst="rect">
            <a:avLst/>
          </a:prstGeom>
          <a:noFill/>
        </p:spPr>
        <p:txBody>
          <a:bodyPr wrap="square" lIns="103673" tIns="51836" rIns="103673" bIns="51836" rtlCol="0">
            <a:spAutoFit/>
          </a:bodyPr>
          <a:lstStyle/>
          <a:p>
            <a:pPr algn="just">
              <a:lnSpc>
                <a:spcPct val="130000"/>
              </a:lnSpc>
            </a:pPr>
            <a:r>
              <a:rPr lang="zh-CN" altLang="en-US" sz="1400" dirty="0">
                <a:solidFill>
                  <a:schemeClr val="tx1">
                    <a:lumMod val="75000"/>
                    <a:lumOff val="25000"/>
                  </a:schemeClr>
                </a:solidFill>
                <a:cs typeface="+mn-ea"/>
                <a:sym typeface="+mn-lt"/>
              </a:rPr>
              <a:t>您的内容打在这里，或者通过复制您的文本后，在此框中选择粘贴，并选择只保留</a:t>
            </a:r>
            <a:r>
              <a:rPr lang="zh-CN" altLang="en-US" sz="1400">
                <a:solidFill>
                  <a:schemeClr val="tx1">
                    <a:lumMod val="75000"/>
                    <a:lumOff val="25000"/>
                  </a:schemeClr>
                </a:solidFill>
                <a:cs typeface="+mn-ea"/>
                <a:sym typeface="+mn-lt"/>
              </a:rPr>
              <a:t>文字。</a:t>
            </a:r>
          </a:p>
        </p:txBody>
      </p:sp>
      <p:sp>
        <p:nvSpPr>
          <p:cNvPr id="13" name="TextBox 12"/>
          <p:cNvSpPr txBox="1"/>
          <p:nvPr/>
        </p:nvSpPr>
        <p:spPr>
          <a:xfrm>
            <a:off x="8360660" y="2573879"/>
            <a:ext cx="1990978" cy="468398"/>
          </a:xfrm>
          <a:prstGeom prst="rect">
            <a:avLst/>
          </a:prstGeom>
          <a:noFill/>
        </p:spPr>
        <p:txBody>
          <a:bodyPr wrap="square" lIns="103673" tIns="0" rIns="103673" bIns="0" rtlCol="0" anchor="t">
            <a:spAutoFit/>
          </a:bodyPr>
          <a:lstStyle/>
          <a:p>
            <a:pPr>
              <a:lnSpc>
                <a:spcPct val="150000"/>
              </a:lnSpc>
            </a:pPr>
            <a:r>
              <a:rPr lang="zh-CN" altLang="en-US" sz="2300" dirty="0">
                <a:solidFill>
                  <a:schemeClr val="accent1"/>
                </a:solidFill>
                <a:cs typeface="+mn-ea"/>
                <a:sym typeface="+mn-lt"/>
              </a:rPr>
              <a:t>点击添加标题</a:t>
            </a:r>
          </a:p>
        </p:txBody>
      </p:sp>
      <p:sp>
        <p:nvSpPr>
          <p:cNvPr id="14" name="TextBox 13"/>
          <p:cNvSpPr txBox="1"/>
          <p:nvPr/>
        </p:nvSpPr>
        <p:spPr>
          <a:xfrm>
            <a:off x="1654033" y="5252095"/>
            <a:ext cx="2504885" cy="1224991"/>
          </a:xfrm>
          <a:prstGeom prst="rect">
            <a:avLst/>
          </a:prstGeom>
          <a:noFill/>
        </p:spPr>
        <p:txBody>
          <a:bodyPr wrap="square" lIns="103673" tIns="51836" rIns="103673" bIns="51836" rtlCol="0">
            <a:spAutoFit/>
          </a:bodyPr>
          <a:lstStyle/>
          <a:p>
            <a:pPr algn="just">
              <a:lnSpc>
                <a:spcPct val="130000"/>
              </a:lnSpc>
            </a:pPr>
            <a:r>
              <a:rPr lang="zh-CN" altLang="en-US" sz="1400" dirty="0">
                <a:solidFill>
                  <a:schemeClr val="tx1">
                    <a:lumMod val="75000"/>
                    <a:lumOff val="25000"/>
                  </a:schemeClr>
                </a:solidFill>
                <a:cs typeface="+mn-ea"/>
                <a:sym typeface="+mn-lt"/>
              </a:rPr>
              <a:t>您的内容打在这里，或者通过复制您的文本后，在此框中选择粘贴，并选择只保留</a:t>
            </a:r>
            <a:r>
              <a:rPr lang="zh-CN" altLang="en-US" sz="1400">
                <a:solidFill>
                  <a:schemeClr val="tx1">
                    <a:lumMod val="75000"/>
                    <a:lumOff val="25000"/>
                  </a:schemeClr>
                </a:solidFill>
                <a:cs typeface="+mn-ea"/>
                <a:sym typeface="+mn-lt"/>
              </a:rPr>
              <a:t>文字。</a:t>
            </a:r>
          </a:p>
        </p:txBody>
      </p:sp>
      <p:sp>
        <p:nvSpPr>
          <p:cNvPr id="15" name="TextBox 14"/>
          <p:cNvSpPr txBox="1"/>
          <p:nvPr/>
        </p:nvSpPr>
        <p:spPr>
          <a:xfrm>
            <a:off x="2203504" y="4718830"/>
            <a:ext cx="1990978" cy="468398"/>
          </a:xfrm>
          <a:prstGeom prst="rect">
            <a:avLst/>
          </a:prstGeom>
          <a:noFill/>
        </p:spPr>
        <p:txBody>
          <a:bodyPr wrap="square" lIns="103673" tIns="0" rIns="103673" bIns="0" rtlCol="0" anchor="t">
            <a:spAutoFit/>
          </a:bodyPr>
          <a:lstStyle/>
          <a:p>
            <a:pPr>
              <a:lnSpc>
                <a:spcPct val="150000"/>
              </a:lnSpc>
            </a:pPr>
            <a:r>
              <a:rPr lang="zh-CN" altLang="en-US" sz="2300" dirty="0">
                <a:solidFill>
                  <a:schemeClr val="accent1"/>
                </a:solidFill>
                <a:cs typeface="+mn-ea"/>
                <a:sym typeface="+mn-lt"/>
              </a:rPr>
              <a:t>点击添加标题</a:t>
            </a:r>
          </a:p>
        </p:txBody>
      </p:sp>
      <p:sp>
        <p:nvSpPr>
          <p:cNvPr id="16" name="TextBox 15"/>
          <p:cNvSpPr txBox="1"/>
          <p:nvPr/>
        </p:nvSpPr>
        <p:spPr>
          <a:xfrm>
            <a:off x="8360658" y="5252095"/>
            <a:ext cx="2504885" cy="1224991"/>
          </a:xfrm>
          <a:prstGeom prst="rect">
            <a:avLst/>
          </a:prstGeom>
          <a:noFill/>
        </p:spPr>
        <p:txBody>
          <a:bodyPr wrap="square" lIns="103673" tIns="51836" rIns="103673" bIns="51836" rtlCol="0">
            <a:spAutoFit/>
          </a:bodyPr>
          <a:lstStyle/>
          <a:p>
            <a:pPr algn="just">
              <a:lnSpc>
                <a:spcPct val="130000"/>
              </a:lnSpc>
            </a:pPr>
            <a:r>
              <a:rPr lang="zh-CN" altLang="en-US" sz="1400" dirty="0">
                <a:solidFill>
                  <a:schemeClr val="tx1">
                    <a:lumMod val="75000"/>
                    <a:lumOff val="25000"/>
                  </a:schemeClr>
                </a:solidFill>
                <a:cs typeface="+mn-ea"/>
                <a:sym typeface="+mn-lt"/>
              </a:rPr>
              <a:t>您的内容打在这里，或者通过复制您的文本后，在此框中选择粘贴，并选择只保留</a:t>
            </a:r>
            <a:r>
              <a:rPr lang="zh-CN" altLang="en-US" sz="1400">
                <a:solidFill>
                  <a:schemeClr val="tx1">
                    <a:lumMod val="75000"/>
                    <a:lumOff val="25000"/>
                  </a:schemeClr>
                </a:solidFill>
                <a:cs typeface="+mn-ea"/>
                <a:sym typeface="+mn-lt"/>
              </a:rPr>
              <a:t>文字。</a:t>
            </a:r>
          </a:p>
        </p:txBody>
      </p:sp>
      <p:sp>
        <p:nvSpPr>
          <p:cNvPr id="17" name="TextBox 16"/>
          <p:cNvSpPr txBox="1"/>
          <p:nvPr/>
        </p:nvSpPr>
        <p:spPr>
          <a:xfrm>
            <a:off x="8360660" y="4718830"/>
            <a:ext cx="1990978" cy="468398"/>
          </a:xfrm>
          <a:prstGeom prst="rect">
            <a:avLst/>
          </a:prstGeom>
          <a:noFill/>
        </p:spPr>
        <p:txBody>
          <a:bodyPr wrap="square" lIns="103673" tIns="0" rIns="103673" bIns="0" rtlCol="0" anchor="t">
            <a:spAutoFit/>
          </a:bodyPr>
          <a:lstStyle/>
          <a:p>
            <a:pPr>
              <a:lnSpc>
                <a:spcPct val="150000"/>
              </a:lnSpc>
            </a:pPr>
            <a:r>
              <a:rPr lang="zh-CN" altLang="en-US" sz="2300" dirty="0">
                <a:solidFill>
                  <a:schemeClr val="accent1"/>
                </a:solidFill>
                <a:cs typeface="+mn-ea"/>
                <a:sym typeface="+mn-lt"/>
              </a:rPr>
              <a:t>点击添加标题</a:t>
            </a:r>
          </a:p>
        </p:txBody>
      </p:sp>
      <p:sp>
        <p:nvSpPr>
          <p:cNvPr id="18" name="矩形 17"/>
          <p:cNvSpPr/>
          <p:nvPr/>
        </p:nvSpPr>
        <p:spPr>
          <a:xfrm flipV="1">
            <a:off x="9273278"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19" name="矩形 18"/>
          <p:cNvSpPr/>
          <p:nvPr/>
        </p:nvSpPr>
        <p:spPr>
          <a:xfrm flipV="1">
            <a:off x="1012220"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0" name="矩形 19"/>
          <p:cNvSpPr/>
          <p:nvPr/>
        </p:nvSpPr>
        <p:spPr>
          <a:xfrm flipV="1">
            <a:off x="3765907" y="7836680"/>
            <a:ext cx="3482933" cy="80662"/>
          </a:xfrm>
          <a:prstGeom prst="rect">
            <a:avLst/>
          </a:prstGeom>
          <a:solidFill>
            <a:srgbClr val="00C5BE"/>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1" name="矩形 20"/>
          <p:cNvSpPr/>
          <p:nvPr/>
        </p:nvSpPr>
        <p:spPr>
          <a:xfrm flipV="1">
            <a:off x="6519591" y="7836680"/>
            <a:ext cx="3482933"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2" name="矩形 21"/>
          <p:cNvSpPr/>
          <p:nvPr/>
        </p:nvSpPr>
        <p:spPr>
          <a:xfrm flipV="1">
            <a:off x="12026965" y="7836680"/>
            <a:ext cx="1654112"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3" name="矩形 22"/>
          <p:cNvSpPr/>
          <p:nvPr/>
        </p:nvSpPr>
        <p:spPr>
          <a:xfrm flipV="1">
            <a:off x="1" y="7836680"/>
            <a:ext cx="1741467"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38" name="矩形 37"/>
          <p:cNvSpPr/>
          <p:nvPr/>
        </p:nvSpPr>
        <p:spPr>
          <a:xfrm>
            <a:off x="-1" y="0"/>
            <a:ext cx="13681077" cy="8996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39" name="文本框 6"/>
          <p:cNvSpPr>
            <a:spLocks noChangeArrowheads="1"/>
          </p:cNvSpPr>
          <p:nvPr/>
        </p:nvSpPr>
        <p:spPr bwMode="auto">
          <a:xfrm>
            <a:off x="1336472" y="304710"/>
            <a:ext cx="4743018" cy="364370"/>
          </a:xfrm>
          <a:prstGeom prst="rect">
            <a:avLst/>
          </a:prstGeom>
          <a:noFill/>
          <a:ln>
            <a:noFill/>
          </a:ln>
          <a:extLst/>
        </p:spPr>
        <p:txBody>
          <a:bodyPr wrap="square" lIns="77744" tIns="38871" rIns="77744" bIns="38871">
            <a:spAutoFit/>
          </a:bodyPr>
          <a:lstStyle/>
          <a:p>
            <a:pPr defTabSz="1097265">
              <a:defRPr/>
            </a:pPr>
            <a:r>
              <a:rPr lang="zh-CN" altLang="en-US" sz="1800" b="1" dirty="0">
                <a:solidFill>
                  <a:schemeClr val="bg1"/>
                </a:solidFill>
                <a:cs typeface="+mn-ea"/>
                <a:sym typeface="+mn-lt"/>
              </a:rPr>
              <a:t>在此输入您的标题内容</a:t>
            </a:r>
          </a:p>
        </p:txBody>
      </p:sp>
      <p:grpSp>
        <p:nvGrpSpPr>
          <p:cNvPr id="40" name="组合 39"/>
          <p:cNvGrpSpPr/>
          <p:nvPr/>
        </p:nvGrpSpPr>
        <p:grpSpPr>
          <a:xfrm>
            <a:off x="532043" y="350367"/>
            <a:ext cx="588728" cy="328099"/>
            <a:chOff x="0" y="252065"/>
            <a:chExt cx="641111" cy="392112"/>
          </a:xfrm>
        </p:grpSpPr>
        <p:sp>
          <p:nvSpPr>
            <p:cNvPr id="41" name="矩形 59"/>
            <p:cNvSpPr>
              <a:spLocks noChangeArrowheads="1"/>
            </p:cNvSpPr>
            <p:nvPr/>
          </p:nvSpPr>
          <p:spPr bwMode="auto">
            <a:xfrm>
              <a:off x="0" y="252065"/>
              <a:ext cx="227014" cy="392112"/>
            </a:xfrm>
            <a:prstGeom prst="rect">
              <a:avLst/>
            </a:prstGeom>
            <a:solidFill>
              <a:schemeClr val="bg1">
                <a:lumMod val="50000"/>
              </a:schemeClr>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097265">
                <a:lnSpc>
                  <a:spcPct val="100000"/>
                </a:lnSpc>
                <a:spcBef>
                  <a:spcPct val="0"/>
                </a:spcBef>
                <a:buNone/>
                <a:defRPr/>
              </a:pPr>
              <a:endParaRPr lang="zh-CN" altLang="en-US" sz="1600">
                <a:solidFill>
                  <a:srgbClr val="FFFFFF"/>
                </a:solidFill>
                <a:latin typeface="+mn-lt"/>
                <a:ea typeface="+mn-ea"/>
                <a:cs typeface="+mn-ea"/>
                <a:sym typeface="+mn-lt"/>
              </a:endParaRPr>
            </a:p>
          </p:txBody>
        </p:sp>
        <p:sp>
          <p:nvSpPr>
            <p:cNvPr id="42"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097265">
                <a:lnSpc>
                  <a:spcPct val="100000"/>
                </a:lnSpc>
                <a:spcBef>
                  <a:spcPct val="0"/>
                </a:spcBef>
                <a:buNone/>
                <a:defRPr/>
              </a:pPr>
              <a:endParaRPr lang="zh-CN" altLang="en-US" sz="1600">
                <a:solidFill>
                  <a:srgbClr val="FFFFFF"/>
                </a:solidFill>
                <a:latin typeface="+mn-lt"/>
                <a:ea typeface="+mn-ea"/>
                <a:cs typeface="+mn-ea"/>
                <a:sym typeface="+mn-lt"/>
              </a:endParaRPr>
            </a:p>
          </p:txBody>
        </p:sp>
        <p:sp>
          <p:nvSpPr>
            <p:cNvPr id="43" name="五边形 42"/>
            <p:cNvSpPr/>
            <p:nvPr userDrawn="1"/>
          </p:nvSpPr>
          <p:spPr>
            <a:xfrm>
              <a:off x="338378" y="254691"/>
              <a:ext cx="302733" cy="389486"/>
            </a:xfrm>
            <a:prstGeom prst="homePlat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351037333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0-#ppt_w/2"/>
                                          </p:val>
                                        </p:tav>
                                        <p:tav tm="100000">
                                          <p:val>
                                            <p:strVal val="#ppt_x"/>
                                          </p:val>
                                        </p:tav>
                                      </p:tavLst>
                                    </p:anim>
                                    <p:anim calcmode="lin" valueType="num">
                                      <p:cBhvr additive="base">
                                        <p:cTn id="8" dur="500" fill="hold"/>
                                        <p:tgtEl>
                                          <p:spTgt spid="4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39"/>
                                        </p:tgtEl>
                                        <p:attrNameLst>
                                          <p:attrName>style.visibility</p:attrName>
                                        </p:attrNameLst>
                                      </p:cBhvr>
                                      <p:to>
                                        <p:strVal val="visible"/>
                                      </p:to>
                                    </p:set>
                                    <p:anim calcmode="lin" valueType="num">
                                      <p:cBhvr>
                                        <p:cTn id="12"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39"/>
                                        </p:tgtEl>
                                        <p:attrNameLst>
                                          <p:attrName>ppt_y</p:attrName>
                                        </p:attrNameLst>
                                      </p:cBhvr>
                                      <p:tavLst>
                                        <p:tav tm="0">
                                          <p:val>
                                            <p:strVal val="#ppt_y"/>
                                          </p:val>
                                        </p:tav>
                                        <p:tav tm="100000">
                                          <p:val>
                                            <p:strVal val="#ppt_y"/>
                                          </p:val>
                                        </p:tav>
                                      </p:tavLst>
                                    </p:anim>
                                    <p:anim calcmode="lin" valueType="num">
                                      <p:cBhvr>
                                        <p:cTn id="14"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39"/>
                                        </p:tgtEl>
                                        <p:attrNameLst>
                                          <p:attrName>ppt_w</p:attrName>
                                        </p:attrNameLst>
                                      </p:cBhvr>
                                      <p:tavLst>
                                        <p:tav tm="0">
                                          <p:val>
                                            <p:strVal val="#ppt_w/10"/>
                                          </p:val>
                                        </p:tav>
                                        <p:tav tm="50000">
                                          <p:val>
                                            <p:strVal val="#ppt_w+.01"/>
                                          </p:val>
                                        </p:tav>
                                        <p:tav tm="100000">
                                          <p:val>
                                            <p:strVal val="#ppt_w"/>
                                          </p:val>
                                        </p:tav>
                                      </p:tavLst>
                                    </p:anim>
                                    <p:animEffect>
                                      <p:cBhvr>
                                        <p:cTn id="16" dur="500" tmFilter="0,0; .5, 1; 1, 1"/>
                                        <p:tgtEl>
                                          <p:spTgt spid="39"/>
                                        </p:tgtEl>
                                      </p:cBhvr>
                                    </p:animEffect>
                                  </p:childTnLst>
                                </p:cTn>
                              </p:par>
                            </p:childTnLst>
                          </p:cTn>
                        </p:par>
                      </p:childTnLst>
                    </p:cTn>
                  </p:par>
                  <p:par>
                    <p:cTn id="17" fill="hold">
                      <p:stCondLst>
                        <p:cond delay="indefinite"/>
                      </p:stCondLst>
                      <p:childTnLst>
                        <p:par>
                          <p:cTn id="18" fill="hold">
                            <p:stCondLst>
                              <p:cond delay="0"/>
                            </p:stCondLst>
                            <p:childTnLst>
                              <p:par>
                                <p:cTn id="19" presetID="49" presetClass="entr" presetSubtype="0" decel="100000"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500" fill="hold"/>
                                        <p:tgtEl>
                                          <p:spTgt spid="2"/>
                                        </p:tgtEl>
                                        <p:attrNameLst>
                                          <p:attrName>ppt_w</p:attrName>
                                        </p:attrNameLst>
                                      </p:cBhvr>
                                      <p:tavLst>
                                        <p:tav tm="0">
                                          <p:val>
                                            <p:fltVal val="0"/>
                                          </p:val>
                                        </p:tav>
                                        <p:tav tm="100000">
                                          <p:val>
                                            <p:strVal val="#ppt_w"/>
                                          </p:val>
                                        </p:tav>
                                      </p:tavLst>
                                    </p:anim>
                                    <p:anim calcmode="lin" valueType="num">
                                      <p:cBhvr>
                                        <p:cTn id="22" dur="500" fill="hold"/>
                                        <p:tgtEl>
                                          <p:spTgt spid="2"/>
                                        </p:tgtEl>
                                        <p:attrNameLst>
                                          <p:attrName>ppt_h</p:attrName>
                                        </p:attrNameLst>
                                      </p:cBhvr>
                                      <p:tavLst>
                                        <p:tav tm="0">
                                          <p:val>
                                            <p:fltVal val="0"/>
                                          </p:val>
                                        </p:tav>
                                        <p:tav tm="100000">
                                          <p:val>
                                            <p:strVal val="#ppt_h"/>
                                          </p:val>
                                        </p:tav>
                                      </p:tavLst>
                                    </p:anim>
                                    <p:anim calcmode="lin" valueType="num">
                                      <p:cBhvr>
                                        <p:cTn id="23" dur="500" fill="hold"/>
                                        <p:tgtEl>
                                          <p:spTgt spid="2"/>
                                        </p:tgtEl>
                                        <p:attrNameLst>
                                          <p:attrName>style.rotation</p:attrName>
                                        </p:attrNameLst>
                                      </p:cBhvr>
                                      <p:tavLst>
                                        <p:tav tm="0">
                                          <p:val>
                                            <p:fltVal val="360"/>
                                          </p:val>
                                        </p:tav>
                                        <p:tav tm="100000">
                                          <p:val>
                                            <p:fltVal val="0"/>
                                          </p:val>
                                        </p:tav>
                                      </p:tavLst>
                                    </p:anim>
                                    <p:animEffect transition="in" filter="fade">
                                      <p:cBhvr>
                                        <p:cTn id="24" dur="500"/>
                                        <p:tgtEl>
                                          <p:spTgt spid="2"/>
                                        </p:tgtEl>
                                      </p:cBhvr>
                                    </p:animEffect>
                                  </p:childTnLst>
                                </p:cTn>
                              </p:par>
                              <p:par>
                                <p:cTn id="25" presetID="49" presetClass="entr" presetSubtype="0" decel="100000" fill="hold" grpId="0" nodeType="withEffect">
                                  <p:stCondLst>
                                    <p:cond delay="200"/>
                                  </p:stCondLst>
                                  <p:childTnLst>
                                    <p:set>
                                      <p:cBhvr>
                                        <p:cTn id="26" dur="1" fill="hold">
                                          <p:stCondLst>
                                            <p:cond delay="0"/>
                                          </p:stCondLst>
                                        </p:cTn>
                                        <p:tgtEl>
                                          <p:spTgt spid="3"/>
                                        </p:tgtEl>
                                        <p:attrNameLst>
                                          <p:attrName>style.visibility</p:attrName>
                                        </p:attrNameLst>
                                      </p:cBhvr>
                                      <p:to>
                                        <p:strVal val="visible"/>
                                      </p:to>
                                    </p:set>
                                    <p:anim calcmode="lin" valueType="num">
                                      <p:cBhvr>
                                        <p:cTn id="27" dur="500" fill="hold"/>
                                        <p:tgtEl>
                                          <p:spTgt spid="3"/>
                                        </p:tgtEl>
                                        <p:attrNameLst>
                                          <p:attrName>ppt_w</p:attrName>
                                        </p:attrNameLst>
                                      </p:cBhvr>
                                      <p:tavLst>
                                        <p:tav tm="0">
                                          <p:val>
                                            <p:fltVal val="0"/>
                                          </p:val>
                                        </p:tav>
                                        <p:tav tm="100000">
                                          <p:val>
                                            <p:strVal val="#ppt_w"/>
                                          </p:val>
                                        </p:tav>
                                      </p:tavLst>
                                    </p:anim>
                                    <p:anim calcmode="lin" valueType="num">
                                      <p:cBhvr>
                                        <p:cTn id="28" dur="500" fill="hold"/>
                                        <p:tgtEl>
                                          <p:spTgt spid="3"/>
                                        </p:tgtEl>
                                        <p:attrNameLst>
                                          <p:attrName>ppt_h</p:attrName>
                                        </p:attrNameLst>
                                      </p:cBhvr>
                                      <p:tavLst>
                                        <p:tav tm="0">
                                          <p:val>
                                            <p:fltVal val="0"/>
                                          </p:val>
                                        </p:tav>
                                        <p:tav tm="100000">
                                          <p:val>
                                            <p:strVal val="#ppt_h"/>
                                          </p:val>
                                        </p:tav>
                                      </p:tavLst>
                                    </p:anim>
                                    <p:anim calcmode="lin" valueType="num">
                                      <p:cBhvr>
                                        <p:cTn id="29" dur="500" fill="hold"/>
                                        <p:tgtEl>
                                          <p:spTgt spid="3"/>
                                        </p:tgtEl>
                                        <p:attrNameLst>
                                          <p:attrName>style.rotation</p:attrName>
                                        </p:attrNameLst>
                                      </p:cBhvr>
                                      <p:tavLst>
                                        <p:tav tm="0">
                                          <p:val>
                                            <p:fltVal val="360"/>
                                          </p:val>
                                        </p:tav>
                                        <p:tav tm="100000">
                                          <p:val>
                                            <p:fltVal val="0"/>
                                          </p:val>
                                        </p:tav>
                                      </p:tavLst>
                                    </p:anim>
                                    <p:animEffect transition="in" filter="fade">
                                      <p:cBhvr>
                                        <p:cTn id="30" dur="500"/>
                                        <p:tgtEl>
                                          <p:spTgt spid="3"/>
                                        </p:tgtEl>
                                      </p:cBhvr>
                                    </p:animEffect>
                                  </p:childTnLst>
                                </p:cTn>
                              </p:par>
                              <p:par>
                                <p:cTn id="31" presetID="49" presetClass="entr" presetSubtype="0" decel="100000" fill="hold" grpId="0" nodeType="withEffect">
                                  <p:stCondLst>
                                    <p:cond delay="400"/>
                                  </p:stCondLst>
                                  <p:childTnLst>
                                    <p:set>
                                      <p:cBhvr>
                                        <p:cTn id="32" dur="1" fill="hold">
                                          <p:stCondLst>
                                            <p:cond delay="0"/>
                                          </p:stCondLst>
                                        </p:cTn>
                                        <p:tgtEl>
                                          <p:spTgt spid="4"/>
                                        </p:tgtEl>
                                        <p:attrNameLst>
                                          <p:attrName>style.visibility</p:attrName>
                                        </p:attrNameLst>
                                      </p:cBhvr>
                                      <p:to>
                                        <p:strVal val="visible"/>
                                      </p:to>
                                    </p:set>
                                    <p:anim calcmode="lin" valueType="num">
                                      <p:cBhvr>
                                        <p:cTn id="33" dur="500" fill="hold"/>
                                        <p:tgtEl>
                                          <p:spTgt spid="4"/>
                                        </p:tgtEl>
                                        <p:attrNameLst>
                                          <p:attrName>ppt_w</p:attrName>
                                        </p:attrNameLst>
                                      </p:cBhvr>
                                      <p:tavLst>
                                        <p:tav tm="0">
                                          <p:val>
                                            <p:fltVal val="0"/>
                                          </p:val>
                                        </p:tav>
                                        <p:tav tm="100000">
                                          <p:val>
                                            <p:strVal val="#ppt_w"/>
                                          </p:val>
                                        </p:tav>
                                      </p:tavLst>
                                    </p:anim>
                                    <p:anim calcmode="lin" valueType="num">
                                      <p:cBhvr>
                                        <p:cTn id="34" dur="500" fill="hold"/>
                                        <p:tgtEl>
                                          <p:spTgt spid="4"/>
                                        </p:tgtEl>
                                        <p:attrNameLst>
                                          <p:attrName>ppt_h</p:attrName>
                                        </p:attrNameLst>
                                      </p:cBhvr>
                                      <p:tavLst>
                                        <p:tav tm="0">
                                          <p:val>
                                            <p:fltVal val="0"/>
                                          </p:val>
                                        </p:tav>
                                        <p:tav tm="100000">
                                          <p:val>
                                            <p:strVal val="#ppt_h"/>
                                          </p:val>
                                        </p:tav>
                                      </p:tavLst>
                                    </p:anim>
                                    <p:anim calcmode="lin" valueType="num">
                                      <p:cBhvr>
                                        <p:cTn id="35" dur="500" fill="hold"/>
                                        <p:tgtEl>
                                          <p:spTgt spid="4"/>
                                        </p:tgtEl>
                                        <p:attrNameLst>
                                          <p:attrName>style.rotation</p:attrName>
                                        </p:attrNameLst>
                                      </p:cBhvr>
                                      <p:tavLst>
                                        <p:tav tm="0">
                                          <p:val>
                                            <p:fltVal val="360"/>
                                          </p:val>
                                        </p:tav>
                                        <p:tav tm="100000">
                                          <p:val>
                                            <p:fltVal val="0"/>
                                          </p:val>
                                        </p:tav>
                                      </p:tavLst>
                                    </p:anim>
                                    <p:animEffect transition="in" filter="fade">
                                      <p:cBhvr>
                                        <p:cTn id="36" dur="500"/>
                                        <p:tgtEl>
                                          <p:spTgt spid="4"/>
                                        </p:tgtEl>
                                      </p:cBhvr>
                                    </p:animEffect>
                                  </p:childTnLst>
                                </p:cTn>
                              </p:par>
                              <p:par>
                                <p:cTn id="37" presetID="49" presetClass="entr" presetSubtype="0" decel="100000" fill="hold" grpId="0" nodeType="withEffect">
                                  <p:stCondLst>
                                    <p:cond delay="600"/>
                                  </p:stCondLst>
                                  <p:childTnLst>
                                    <p:set>
                                      <p:cBhvr>
                                        <p:cTn id="38" dur="1" fill="hold">
                                          <p:stCondLst>
                                            <p:cond delay="0"/>
                                          </p:stCondLst>
                                        </p:cTn>
                                        <p:tgtEl>
                                          <p:spTgt spid="5"/>
                                        </p:tgtEl>
                                        <p:attrNameLst>
                                          <p:attrName>style.visibility</p:attrName>
                                        </p:attrNameLst>
                                      </p:cBhvr>
                                      <p:to>
                                        <p:strVal val="visible"/>
                                      </p:to>
                                    </p:set>
                                    <p:anim calcmode="lin" valueType="num">
                                      <p:cBhvr>
                                        <p:cTn id="39" dur="500" fill="hold"/>
                                        <p:tgtEl>
                                          <p:spTgt spid="5"/>
                                        </p:tgtEl>
                                        <p:attrNameLst>
                                          <p:attrName>ppt_w</p:attrName>
                                        </p:attrNameLst>
                                      </p:cBhvr>
                                      <p:tavLst>
                                        <p:tav tm="0">
                                          <p:val>
                                            <p:fltVal val="0"/>
                                          </p:val>
                                        </p:tav>
                                        <p:tav tm="100000">
                                          <p:val>
                                            <p:strVal val="#ppt_w"/>
                                          </p:val>
                                        </p:tav>
                                      </p:tavLst>
                                    </p:anim>
                                    <p:anim calcmode="lin" valueType="num">
                                      <p:cBhvr>
                                        <p:cTn id="40" dur="500" fill="hold"/>
                                        <p:tgtEl>
                                          <p:spTgt spid="5"/>
                                        </p:tgtEl>
                                        <p:attrNameLst>
                                          <p:attrName>ppt_h</p:attrName>
                                        </p:attrNameLst>
                                      </p:cBhvr>
                                      <p:tavLst>
                                        <p:tav tm="0">
                                          <p:val>
                                            <p:fltVal val="0"/>
                                          </p:val>
                                        </p:tav>
                                        <p:tav tm="100000">
                                          <p:val>
                                            <p:strVal val="#ppt_h"/>
                                          </p:val>
                                        </p:tav>
                                      </p:tavLst>
                                    </p:anim>
                                    <p:anim calcmode="lin" valueType="num">
                                      <p:cBhvr>
                                        <p:cTn id="41" dur="500" fill="hold"/>
                                        <p:tgtEl>
                                          <p:spTgt spid="5"/>
                                        </p:tgtEl>
                                        <p:attrNameLst>
                                          <p:attrName>style.rotation</p:attrName>
                                        </p:attrNameLst>
                                      </p:cBhvr>
                                      <p:tavLst>
                                        <p:tav tm="0">
                                          <p:val>
                                            <p:fltVal val="360"/>
                                          </p:val>
                                        </p:tav>
                                        <p:tav tm="100000">
                                          <p:val>
                                            <p:fltVal val="0"/>
                                          </p:val>
                                        </p:tav>
                                      </p:tavLst>
                                    </p:anim>
                                    <p:animEffect transition="in" filter="fade">
                                      <p:cBhvr>
                                        <p:cTn id="42" dur="500"/>
                                        <p:tgtEl>
                                          <p:spTgt spid="5"/>
                                        </p:tgtEl>
                                      </p:cBhvr>
                                    </p:animEffect>
                                  </p:childTnLst>
                                </p:cTn>
                              </p:par>
                            </p:childTnLst>
                          </p:cTn>
                        </p:par>
                        <p:par>
                          <p:cTn id="43" fill="hold">
                            <p:stCondLst>
                              <p:cond delay="1100"/>
                            </p:stCondLst>
                            <p:childTnLst>
                              <p:par>
                                <p:cTn id="44" presetID="23" presetClass="entr" presetSubtype="16" fill="hold" grpId="0" nodeType="afterEffect">
                                  <p:stCondLst>
                                    <p:cond delay="0"/>
                                  </p:stCondLst>
                                  <p:childTnLst>
                                    <p:set>
                                      <p:cBhvr>
                                        <p:cTn id="45" dur="1" fill="hold">
                                          <p:stCondLst>
                                            <p:cond delay="0"/>
                                          </p:stCondLst>
                                        </p:cTn>
                                        <p:tgtEl>
                                          <p:spTgt spid="6"/>
                                        </p:tgtEl>
                                        <p:attrNameLst>
                                          <p:attrName>style.visibility</p:attrName>
                                        </p:attrNameLst>
                                      </p:cBhvr>
                                      <p:to>
                                        <p:strVal val="visible"/>
                                      </p:to>
                                    </p:set>
                                    <p:anim calcmode="lin" valueType="num">
                                      <p:cBhvr>
                                        <p:cTn id="46" dur="500" fill="hold"/>
                                        <p:tgtEl>
                                          <p:spTgt spid="6"/>
                                        </p:tgtEl>
                                        <p:attrNameLst>
                                          <p:attrName>ppt_w</p:attrName>
                                        </p:attrNameLst>
                                      </p:cBhvr>
                                      <p:tavLst>
                                        <p:tav tm="0">
                                          <p:val>
                                            <p:fltVal val="0"/>
                                          </p:val>
                                        </p:tav>
                                        <p:tav tm="100000">
                                          <p:val>
                                            <p:strVal val="#ppt_w"/>
                                          </p:val>
                                        </p:tav>
                                      </p:tavLst>
                                    </p:anim>
                                    <p:anim calcmode="lin" valueType="num">
                                      <p:cBhvr>
                                        <p:cTn id="47" dur="500" fill="hold"/>
                                        <p:tgtEl>
                                          <p:spTgt spid="6"/>
                                        </p:tgtEl>
                                        <p:attrNameLst>
                                          <p:attrName>ppt_h</p:attrName>
                                        </p:attrNameLst>
                                      </p:cBhvr>
                                      <p:tavLst>
                                        <p:tav tm="0">
                                          <p:val>
                                            <p:fltVal val="0"/>
                                          </p:val>
                                        </p:tav>
                                        <p:tav tm="100000">
                                          <p:val>
                                            <p:strVal val="#ppt_h"/>
                                          </p:val>
                                        </p:tav>
                                      </p:tavLst>
                                    </p:anim>
                                  </p:childTnLst>
                                </p:cTn>
                              </p:par>
                              <p:par>
                                <p:cTn id="48" presetID="23" presetClass="entr" presetSubtype="16" fill="hold" grpId="0" nodeType="withEffect">
                                  <p:stCondLst>
                                    <p:cond delay="0"/>
                                  </p:stCondLst>
                                  <p:childTnLst>
                                    <p:set>
                                      <p:cBhvr>
                                        <p:cTn id="49" dur="1" fill="hold">
                                          <p:stCondLst>
                                            <p:cond delay="0"/>
                                          </p:stCondLst>
                                        </p:cTn>
                                        <p:tgtEl>
                                          <p:spTgt spid="7"/>
                                        </p:tgtEl>
                                        <p:attrNameLst>
                                          <p:attrName>style.visibility</p:attrName>
                                        </p:attrNameLst>
                                      </p:cBhvr>
                                      <p:to>
                                        <p:strVal val="visible"/>
                                      </p:to>
                                    </p:set>
                                    <p:anim calcmode="lin" valueType="num">
                                      <p:cBhvr>
                                        <p:cTn id="50" dur="500" fill="hold"/>
                                        <p:tgtEl>
                                          <p:spTgt spid="7"/>
                                        </p:tgtEl>
                                        <p:attrNameLst>
                                          <p:attrName>ppt_w</p:attrName>
                                        </p:attrNameLst>
                                      </p:cBhvr>
                                      <p:tavLst>
                                        <p:tav tm="0">
                                          <p:val>
                                            <p:fltVal val="0"/>
                                          </p:val>
                                        </p:tav>
                                        <p:tav tm="100000">
                                          <p:val>
                                            <p:strVal val="#ppt_w"/>
                                          </p:val>
                                        </p:tav>
                                      </p:tavLst>
                                    </p:anim>
                                    <p:anim calcmode="lin" valueType="num">
                                      <p:cBhvr>
                                        <p:cTn id="51" dur="500" fill="hold"/>
                                        <p:tgtEl>
                                          <p:spTgt spid="7"/>
                                        </p:tgtEl>
                                        <p:attrNameLst>
                                          <p:attrName>ppt_h</p:attrName>
                                        </p:attrNameLst>
                                      </p:cBhvr>
                                      <p:tavLst>
                                        <p:tav tm="0">
                                          <p:val>
                                            <p:fltVal val="0"/>
                                          </p:val>
                                        </p:tav>
                                        <p:tav tm="100000">
                                          <p:val>
                                            <p:strVal val="#ppt_h"/>
                                          </p:val>
                                        </p:tav>
                                      </p:tavLst>
                                    </p:anim>
                                  </p:childTnLst>
                                </p:cTn>
                              </p:par>
                              <p:par>
                                <p:cTn id="52" presetID="23" presetClass="entr" presetSubtype="16" fill="hold" grpId="0" nodeType="withEffect">
                                  <p:stCondLst>
                                    <p:cond delay="0"/>
                                  </p:stCondLst>
                                  <p:childTnLst>
                                    <p:set>
                                      <p:cBhvr>
                                        <p:cTn id="53" dur="1" fill="hold">
                                          <p:stCondLst>
                                            <p:cond delay="0"/>
                                          </p:stCondLst>
                                        </p:cTn>
                                        <p:tgtEl>
                                          <p:spTgt spid="8"/>
                                        </p:tgtEl>
                                        <p:attrNameLst>
                                          <p:attrName>style.visibility</p:attrName>
                                        </p:attrNameLst>
                                      </p:cBhvr>
                                      <p:to>
                                        <p:strVal val="visible"/>
                                      </p:to>
                                    </p:set>
                                    <p:anim calcmode="lin" valueType="num">
                                      <p:cBhvr>
                                        <p:cTn id="54" dur="500" fill="hold"/>
                                        <p:tgtEl>
                                          <p:spTgt spid="8"/>
                                        </p:tgtEl>
                                        <p:attrNameLst>
                                          <p:attrName>ppt_w</p:attrName>
                                        </p:attrNameLst>
                                      </p:cBhvr>
                                      <p:tavLst>
                                        <p:tav tm="0">
                                          <p:val>
                                            <p:fltVal val="0"/>
                                          </p:val>
                                        </p:tav>
                                        <p:tav tm="100000">
                                          <p:val>
                                            <p:strVal val="#ppt_w"/>
                                          </p:val>
                                        </p:tav>
                                      </p:tavLst>
                                    </p:anim>
                                    <p:anim calcmode="lin" valueType="num">
                                      <p:cBhvr>
                                        <p:cTn id="55" dur="500" fill="hold"/>
                                        <p:tgtEl>
                                          <p:spTgt spid="8"/>
                                        </p:tgtEl>
                                        <p:attrNameLst>
                                          <p:attrName>ppt_h</p:attrName>
                                        </p:attrNameLst>
                                      </p:cBhvr>
                                      <p:tavLst>
                                        <p:tav tm="0">
                                          <p:val>
                                            <p:fltVal val="0"/>
                                          </p:val>
                                        </p:tav>
                                        <p:tav tm="100000">
                                          <p:val>
                                            <p:strVal val="#ppt_h"/>
                                          </p:val>
                                        </p:tav>
                                      </p:tavLst>
                                    </p:anim>
                                  </p:childTnLst>
                                </p:cTn>
                              </p:par>
                              <p:par>
                                <p:cTn id="56" presetID="23" presetClass="entr" presetSubtype="16" fill="hold" grpId="0" nodeType="withEffect">
                                  <p:stCondLst>
                                    <p:cond delay="0"/>
                                  </p:stCondLst>
                                  <p:childTnLst>
                                    <p:set>
                                      <p:cBhvr>
                                        <p:cTn id="57" dur="1" fill="hold">
                                          <p:stCondLst>
                                            <p:cond delay="0"/>
                                          </p:stCondLst>
                                        </p:cTn>
                                        <p:tgtEl>
                                          <p:spTgt spid="9"/>
                                        </p:tgtEl>
                                        <p:attrNameLst>
                                          <p:attrName>style.visibility</p:attrName>
                                        </p:attrNameLst>
                                      </p:cBhvr>
                                      <p:to>
                                        <p:strVal val="visible"/>
                                      </p:to>
                                    </p:set>
                                    <p:anim calcmode="lin" valueType="num">
                                      <p:cBhvr>
                                        <p:cTn id="58" dur="500" fill="hold"/>
                                        <p:tgtEl>
                                          <p:spTgt spid="9"/>
                                        </p:tgtEl>
                                        <p:attrNameLst>
                                          <p:attrName>ppt_w</p:attrName>
                                        </p:attrNameLst>
                                      </p:cBhvr>
                                      <p:tavLst>
                                        <p:tav tm="0">
                                          <p:val>
                                            <p:fltVal val="0"/>
                                          </p:val>
                                        </p:tav>
                                        <p:tav tm="100000">
                                          <p:val>
                                            <p:strVal val="#ppt_w"/>
                                          </p:val>
                                        </p:tav>
                                      </p:tavLst>
                                    </p:anim>
                                    <p:anim calcmode="lin" valueType="num">
                                      <p:cBhvr>
                                        <p:cTn id="59" dur="500" fill="hold"/>
                                        <p:tgtEl>
                                          <p:spTgt spid="9"/>
                                        </p:tgtEl>
                                        <p:attrNameLst>
                                          <p:attrName>ppt_h</p:attrName>
                                        </p:attrNameLst>
                                      </p:cBhvr>
                                      <p:tavLst>
                                        <p:tav tm="0">
                                          <p:val>
                                            <p:fltVal val="0"/>
                                          </p:val>
                                        </p:tav>
                                        <p:tav tm="100000">
                                          <p:val>
                                            <p:strVal val="#ppt_h"/>
                                          </p:val>
                                        </p:tav>
                                      </p:tavLst>
                                    </p:anim>
                                  </p:childTnLst>
                                </p:cTn>
                              </p:par>
                            </p:childTnLst>
                          </p:cTn>
                        </p:par>
                        <p:par>
                          <p:cTn id="60" fill="hold">
                            <p:stCondLst>
                              <p:cond delay="1600"/>
                            </p:stCondLst>
                            <p:childTnLst>
                              <p:par>
                                <p:cTn id="61" presetID="12" presetClass="entr" presetSubtype="2" fill="hold" grpId="0" nodeType="afterEffect">
                                  <p:stCondLst>
                                    <p:cond delay="0"/>
                                  </p:stCondLst>
                                  <p:childTnLst>
                                    <p:set>
                                      <p:cBhvr>
                                        <p:cTn id="62" dur="1" fill="hold">
                                          <p:stCondLst>
                                            <p:cond delay="0"/>
                                          </p:stCondLst>
                                        </p:cTn>
                                        <p:tgtEl>
                                          <p:spTgt spid="11"/>
                                        </p:tgtEl>
                                        <p:attrNameLst>
                                          <p:attrName>style.visibility</p:attrName>
                                        </p:attrNameLst>
                                      </p:cBhvr>
                                      <p:to>
                                        <p:strVal val="visible"/>
                                      </p:to>
                                    </p:set>
                                    <p:anim calcmode="lin" valueType="num">
                                      <p:cBhvr additive="base">
                                        <p:cTn id="63" dur="500"/>
                                        <p:tgtEl>
                                          <p:spTgt spid="11"/>
                                        </p:tgtEl>
                                        <p:attrNameLst>
                                          <p:attrName>ppt_x</p:attrName>
                                        </p:attrNameLst>
                                      </p:cBhvr>
                                      <p:tavLst>
                                        <p:tav tm="0">
                                          <p:val>
                                            <p:strVal val="#ppt_x+#ppt_w*1.125000"/>
                                          </p:val>
                                        </p:tav>
                                        <p:tav tm="100000">
                                          <p:val>
                                            <p:strVal val="#ppt_x"/>
                                          </p:val>
                                        </p:tav>
                                      </p:tavLst>
                                    </p:anim>
                                    <p:animEffect transition="in" filter="wipe(left)">
                                      <p:cBhvr>
                                        <p:cTn id="64" dur="500"/>
                                        <p:tgtEl>
                                          <p:spTgt spid="11"/>
                                        </p:tgtEl>
                                      </p:cBhvr>
                                    </p:animEffect>
                                  </p:childTnLst>
                                </p:cTn>
                              </p:par>
                              <p:par>
                                <p:cTn id="65" presetID="12" presetClass="entr" presetSubtype="2" fill="hold" grpId="0" nodeType="withEffect">
                                  <p:stCondLst>
                                    <p:cond delay="0"/>
                                  </p:stCondLst>
                                  <p:childTnLst>
                                    <p:set>
                                      <p:cBhvr>
                                        <p:cTn id="66" dur="1" fill="hold">
                                          <p:stCondLst>
                                            <p:cond delay="0"/>
                                          </p:stCondLst>
                                        </p:cTn>
                                        <p:tgtEl>
                                          <p:spTgt spid="10"/>
                                        </p:tgtEl>
                                        <p:attrNameLst>
                                          <p:attrName>style.visibility</p:attrName>
                                        </p:attrNameLst>
                                      </p:cBhvr>
                                      <p:to>
                                        <p:strVal val="visible"/>
                                      </p:to>
                                    </p:set>
                                    <p:anim calcmode="lin" valueType="num">
                                      <p:cBhvr additive="base">
                                        <p:cTn id="67" dur="500"/>
                                        <p:tgtEl>
                                          <p:spTgt spid="10"/>
                                        </p:tgtEl>
                                        <p:attrNameLst>
                                          <p:attrName>ppt_x</p:attrName>
                                        </p:attrNameLst>
                                      </p:cBhvr>
                                      <p:tavLst>
                                        <p:tav tm="0">
                                          <p:val>
                                            <p:strVal val="#ppt_x+#ppt_w*1.125000"/>
                                          </p:val>
                                        </p:tav>
                                        <p:tav tm="100000">
                                          <p:val>
                                            <p:strVal val="#ppt_x"/>
                                          </p:val>
                                        </p:tav>
                                      </p:tavLst>
                                    </p:anim>
                                    <p:animEffect transition="in" filter="wipe(left)">
                                      <p:cBhvr>
                                        <p:cTn id="68" dur="500"/>
                                        <p:tgtEl>
                                          <p:spTgt spid="10"/>
                                        </p:tgtEl>
                                      </p:cBhvr>
                                    </p:animEffect>
                                  </p:childTnLst>
                                </p:cTn>
                              </p:par>
                              <p:par>
                                <p:cTn id="69" presetID="12" presetClass="entr" presetSubtype="8" fill="hold" grpId="0" nodeType="withEffect">
                                  <p:stCondLst>
                                    <p:cond delay="0"/>
                                  </p:stCondLst>
                                  <p:childTnLst>
                                    <p:set>
                                      <p:cBhvr>
                                        <p:cTn id="70" dur="1" fill="hold">
                                          <p:stCondLst>
                                            <p:cond delay="0"/>
                                          </p:stCondLst>
                                        </p:cTn>
                                        <p:tgtEl>
                                          <p:spTgt spid="13"/>
                                        </p:tgtEl>
                                        <p:attrNameLst>
                                          <p:attrName>style.visibility</p:attrName>
                                        </p:attrNameLst>
                                      </p:cBhvr>
                                      <p:to>
                                        <p:strVal val="visible"/>
                                      </p:to>
                                    </p:set>
                                    <p:anim calcmode="lin" valueType="num">
                                      <p:cBhvr additive="base">
                                        <p:cTn id="71" dur="500"/>
                                        <p:tgtEl>
                                          <p:spTgt spid="13"/>
                                        </p:tgtEl>
                                        <p:attrNameLst>
                                          <p:attrName>ppt_x</p:attrName>
                                        </p:attrNameLst>
                                      </p:cBhvr>
                                      <p:tavLst>
                                        <p:tav tm="0">
                                          <p:val>
                                            <p:strVal val="#ppt_x-#ppt_w*1.125000"/>
                                          </p:val>
                                        </p:tav>
                                        <p:tav tm="100000">
                                          <p:val>
                                            <p:strVal val="#ppt_x"/>
                                          </p:val>
                                        </p:tav>
                                      </p:tavLst>
                                    </p:anim>
                                    <p:animEffect transition="in" filter="wipe(right)">
                                      <p:cBhvr>
                                        <p:cTn id="72" dur="500"/>
                                        <p:tgtEl>
                                          <p:spTgt spid="13"/>
                                        </p:tgtEl>
                                      </p:cBhvr>
                                    </p:animEffect>
                                  </p:childTnLst>
                                </p:cTn>
                              </p:par>
                              <p:par>
                                <p:cTn id="73" presetID="12" presetClass="entr" presetSubtype="8" fill="hold" grpId="0" nodeType="withEffect">
                                  <p:stCondLst>
                                    <p:cond delay="0"/>
                                  </p:stCondLst>
                                  <p:childTnLst>
                                    <p:set>
                                      <p:cBhvr>
                                        <p:cTn id="74" dur="1" fill="hold">
                                          <p:stCondLst>
                                            <p:cond delay="0"/>
                                          </p:stCondLst>
                                        </p:cTn>
                                        <p:tgtEl>
                                          <p:spTgt spid="12"/>
                                        </p:tgtEl>
                                        <p:attrNameLst>
                                          <p:attrName>style.visibility</p:attrName>
                                        </p:attrNameLst>
                                      </p:cBhvr>
                                      <p:to>
                                        <p:strVal val="visible"/>
                                      </p:to>
                                    </p:set>
                                    <p:anim calcmode="lin" valueType="num">
                                      <p:cBhvr additive="base">
                                        <p:cTn id="75" dur="500"/>
                                        <p:tgtEl>
                                          <p:spTgt spid="12"/>
                                        </p:tgtEl>
                                        <p:attrNameLst>
                                          <p:attrName>ppt_x</p:attrName>
                                        </p:attrNameLst>
                                      </p:cBhvr>
                                      <p:tavLst>
                                        <p:tav tm="0">
                                          <p:val>
                                            <p:strVal val="#ppt_x-#ppt_w*1.125000"/>
                                          </p:val>
                                        </p:tav>
                                        <p:tav tm="100000">
                                          <p:val>
                                            <p:strVal val="#ppt_x"/>
                                          </p:val>
                                        </p:tav>
                                      </p:tavLst>
                                    </p:anim>
                                    <p:animEffect transition="in" filter="wipe(right)">
                                      <p:cBhvr>
                                        <p:cTn id="76" dur="500"/>
                                        <p:tgtEl>
                                          <p:spTgt spid="12"/>
                                        </p:tgtEl>
                                      </p:cBhvr>
                                    </p:animEffect>
                                  </p:childTnLst>
                                </p:cTn>
                              </p:par>
                              <p:par>
                                <p:cTn id="77" presetID="12" presetClass="entr" presetSubtype="2" fill="hold" grpId="0" nodeType="withEffect">
                                  <p:stCondLst>
                                    <p:cond delay="0"/>
                                  </p:stCondLst>
                                  <p:childTnLst>
                                    <p:set>
                                      <p:cBhvr>
                                        <p:cTn id="78" dur="1" fill="hold">
                                          <p:stCondLst>
                                            <p:cond delay="0"/>
                                          </p:stCondLst>
                                        </p:cTn>
                                        <p:tgtEl>
                                          <p:spTgt spid="15"/>
                                        </p:tgtEl>
                                        <p:attrNameLst>
                                          <p:attrName>style.visibility</p:attrName>
                                        </p:attrNameLst>
                                      </p:cBhvr>
                                      <p:to>
                                        <p:strVal val="visible"/>
                                      </p:to>
                                    </p:set>
                                    <p:anim calcmode="lin" valueType="num">
                                      <p:cBhvr additive="base">
                                        <p:cTn id="79" dur="500"/>
                                        <p:tgtEl>
                                          <p:spTgt spid="15"/>
                                        </p:tgtEl>
                                        <p:attrNameLst>
                                          <p:attrName>ppt_x</p:attrName>
                                        </p:attrNameLst>
                                      </p:cBhvr>
                                      <p:tavLst>
                                        <p:tav tm="0">
                                          <p:val>
                                            <p:strVal val="#ppt_x+#ppt_w*1.125000"/>
                                          </p:val>
                                        </p:tav>
                                        <p:tav tm="100000">
                                          <p:val>
                                            <p:strVal val="#ppt_x"/>
                                          </p:val>
                                        </p:tav>
                                      </p:tavLst>
                                    </p:anim>
                                    <p:animEffect transition="in" filter="wipe(left)">
                                      <p:cBhvr>
                                        <p:cTn id="80" dur="500"/>
                                        <p:tgtEl>
                                          <p:spTgt spid="15"/>
                                        </p:tgtEl>
                                      </p:cBhvr>
                                    </p:animEffect>
                                  </p:childTnLst>
                                </p:cTn>
                              </p:par>
                              <p:par>
                                <p:cTn id="81" presetID="12" presetClass="entr" presetSubtype="2" fill="hold" grpId="0" nodeType="withEffect">
                                  <p:stCondLst>
                                    <p:cond delay="0"/>
                                  </p:stCondLst>
                                  <p:childTnLst>
                                    <p:set>
                                      <p:cBhvr>
                                        <p:cTn id="82" dur="1" fill="hold">
                                          <p:stCondLst>
                                            <p:cond delay="0"/>
                                          </p:stCondLst>
                                        </p:cTn>
                                        <p:tgtEl>
                                          <p:spTgt spid="14"/>
                                        </p:tgtEl>
                                        <p:attrNameLst>
                                          <p:attrName>style.visibility</p:attrName>
                                        </p:attrNameLst>
                                      </p:cBhvr>
                                      <p:to>
                                        <p:strVal val="visible"/>
                                      </p:to>
                                    </p:set>
                                    <p:anim calcmode="lin" valueType="num">
                                      <p:cBhvr additive="base">
                                        <p:cTn id="83" dur="500"/>
                                        <p:tgtEl>
                                          <p:spTgt spid="14"/>
                                        </p:tgtEl>
                                        <p:attrNameLst>
                                          <p:attrName>ppt_x</p:attrName>
                                        </p:attrNameLst>
                                      </p:cBhvr>
                                      <p:tavLst>
                                        <p:tav tm="0">
                                          <p:val>
                                            <p:strVal val="#ppt_x+#ppt_w*1.125000"/>
                                          </p:val>
                                        </p:tav>
                                        <p:tav tm="100000">
                                          <p:val>
                                            <p:strVal val="#ppt_x"/>
                                          </p:val>
                                        </p:tav>
                                      </p:tavLst>
                                    </p:anim>
                                    <p:animEffect transition="in" filter="wipe(left)">
                                      <p:cBhvr>
                                        <p:cTn id="84" dur="500"/>
                                        <p:tgtEl>
                                          <p:spTgt spid="14"/>
                                        </p:tgtEl>
                                      </p:cBhvr>
                                    </p:animEffect>
                                  </p:childTnLst>
                                </p:cTn>
                              </p:par>
                              <p:par>
                                <p:cTn id="85" presetID="12" presetClass="entr" presetSubtype="8" fill="hold" grpId="0" nodeType="withEffect">
                                  <p:stCondLst>
                                    <p:cond delay="0"/>
                                  </p:stCondLst>
                                  <p:childTnLst>
                                    <p:set>
                                      <p:cBhvr>
                                        <p:cTn id="86" dur="1" fill="hold">
                                          <p:stCondLst>
                                            <p:cond delay="0"/>
                                          </p:stCondLst>
                                        </p:cTn>
                                        <p:tgtEl>
                                          <p:spTgt spid="17"/>
                                        </p:tgtEl>
                                        <p:attrNameLst>
                                          <p:attrName>style.visibility</p:attrName>
                                        </p:attrNameLst>
                                      </p:cBhvr>
                                      <p:to>
                                        <p:strVal val="visible"/>
                                      </p:to>
                                    </p:set>
                                    <p:anim calcmode="lin" valueType="num">
                                      <p:cBhvr additive="base">
                                        <p:cTn id="87" dur="500"/>
                                        <p:tgtEl>
                                          <p:spTgt spid="17"/>
                                        </p:tgtEl>
                                        <p:attrNameLst>
                                          <p:attrName>ppt_x</p:attrName>
                                        </p:attrNameLst>
                                      </p:cBhvr>
                                      <p:tavLst>
                                        <p:tav tm="0">
                                          <p:val>
                                            <p:strVal val="#ppt_x-#ppt_w*1.125000"/>
                                          </p:val>
                                        </p:tav>
                                        <p:tav tm="100000">
                                          <p:val>
                                            <p:strVal val="#ppt_x"/>
                                          </p:val>
                                        </p:tav>
                                      </p:tavLst>
                                    </p:anim>
                                    <p:animEffect transition="in" filter="wipe(right)">
                                      <p:cBhvr>
                                        <p:cTn id="88" dur="500"/>
                                        <p:tgtEl>
                                          <p:spTgt spid="17"/>
                                        </p:tgtEl>
                                      </p:cBhvr>
                                    </p:animEffect>
                                  </p:childTnLst>
                                </p:cTn>
                              </p:par>
                              <p:par>
                                <p:cTn id="89" presetID="12" presetClass="entr" presetSubtype="8" fill="hold" grpId="0" nodeType="withEffect">
                                  <p:stCondLst>
                                    <p:cond delay="0"/>
                                  </p:stCondLst>
                                  <p:childTnLst>
                                    <p:set>
                                      <p:cBhvr>
                                        <p:cTn id="90" dur="1" fill="hold">
                                          <p:stCondLst>
                                            <p:cond delay="0"/>
                                          </p:stCondLst>
                                        </p:cTn>
                                        <p:tgtEl>
                                          <p:spTgt spid="16"/>
                                        </p:tgtEl>
                                        <p:attrNameLst>
                                          <p:attrName>style.visibility</p:attrName>
                                        </p:attrNameLst>
                                      </p:cBhvr>
                                      <p:to>
                                        <p:strVal val="visible"/>
                                      </p:to>
                                    </p:set>
                                    <p:anim calcmode="lin" valueType="num">
                                      <p:cBhvr additive="base">
                                        <p:cTn id="91" dur="500"/>
                                        <p:tgtEl>
                                          <p:spTgt spid="16"/>
                                        </p:tgtEl>
                                        <p:attrNameLst>
                                          <p:attrName>ppt_x</p:attrName>
                                        </p:attrNameLst>
                                      </p:cBhvr>
                                      <p:tavLst>
                                        <p:tav tm="0">
                                          <p:val>
                                            <p:strVal val="#ppt_x-#ppt_w*1.125000"/>
                                          </p:val>
                                        </p:tav>
                                        <p:tav tm="100000">
                                          <p:val>
                                            <p:strVal val="#ppt_x"/>
                                          </p:val>
                                        </p:tav>
                                      </p:tavLst>
                                    </p:anim>
                                    <p:animEffect transition="in" filter="wipe(right)">
                                      <p:cBhvr>
                                        <p:cTn id="9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p:bldP spid="11" grpId="0"/>
      <p:bldP spid="12" grpId="0"/>
      <p:bldP spid="13" grpId="0"/>
      <p:bldP spid="14" grpId="0"/>
      <p:bldP spid="15" grpId="0"/>
      <p:bldP spid="16" grpId="0"/>
      <p:bldP spid="17" grpId="0"/>
      <p:bldP spid="39" grpId="0" bldLvl="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258" y="5548565"/>
            <a:ext cx="1145315" cy="1269642"/>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03673" tIns="51836" rIns="103673" bIns="51836" rtlCol="0" anchor="ctr"/>
          <a:lstStyle/>
          <a:p>
            <a:pPr lvl="0" algn="ctr"/>
            <a:r>
              <a:rPr lang="en-US" altLang="zh-CN" sz="2700">
                <a:solidFill>
                  <a:prstClr val="white"/>
                </a:solidFill>
                <a:cs typeface="+mn-ea"/>
                <a:sym typeface="+mn-lt"/>
              </a:rPr>
              <a:t>04</a:t>
            </a:r>
            <a:endParaRPr lang="zh-CN" altLang="en-US" sz="2700">
              <a:solidFill>
                <a:prstClr val="white"/>
              </a:solidFill>
              <a:cs typeface="+mn-ea"/>
              <a:sym typeface="+mn-lt"/>
            </a:endParaRPr>
          </a:p>
        </p:txBody>
      </p:sp>
      <p:sp>
        <p:nvSpPr>
          <p:cNvPr id="3" name="矩形 2"/>
          <p:cNvSpPr/>
          <p:nvPr/>
        </p:nvSpPr>
        <p:spPr>
          <a:xfrm>
            <a:off x="-9259" y="4278924"/>
            <a:ext cx="1145315" cy="1269642"/>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03673" tIns="51836" rIns="103673" bIns="51836" rtlCol="0" anchor="ctr"/>
          <a:lstStyle/>
          <a:p>
            <a:pPr lvl="0" algn="ctr"/>
            <a:r>
              <a:rPr lang="en-US" altLang="zh-CN" sz="2700">
                <a:solidFill>
                  <a:prstClr val="white"/>
                </a:solidFill>
                <a:cs typeface="+mn-ea"/>
                <a:sym typeface="+mn-lt"/>
              </a:rPr>
              <a:t>03</a:t>
            </a:r>
            <a:endParaRPr lang="zh-CN" altLang="en-US" sz="2700">
              <a:solidFill>
                <a:prstClr val="white"/>
              </a:solidFill>
              <a:cs typeface="+mn-ea"/>
              <a:sym typeface="+mn-lt"/>
            </a:endParaRPr>
          </a:p>
        </p:txBody>
      </p:sp>
      <p:sp>
        <p:nvSpPr>
          <p:cNvPr id="4" name="矩形 3"/>
          <p:cNvSpPr/>
          <p:nvPr/>
        </p:nvSpPr>
        <p:spPr>
          <a:xfrm>
            <a:off x="-9258" y="3021747"/>
            <a:ext cx="1145315" cy="1269642"/>
          </a:xfrm>
          <a:prstGeom prst="rect">
            <a:avLst/>
          </a:prstGeom>
          <a:solidFill>
            <a:schemeClr val="accent3"/>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103673" tIns="51836" rIns="103673" bIns="51836" rtlCol="0" anchor="ctr"/>
          <a:lstStyle/>
          <a:p>
            <a:pPr lvl="0" algn="ctr"/>
            <a:r>
              <a:rPr lang="en-US" altLang="zh-CN" sz="2700" dirty="0">
                <a:solidFill>
                  <a:prstClr val="white"/>
                </a:solidFill>
                <a:cs typeface="+mn-ea"/>
                <a:sym typeface="+mn-lt"/>
              </a:rPr>
              <a:t>02</a:t>
            </a:r>
            <a:endParaRPr lang="zh-CN" altLang="en-US" sz="2700" dirty="0">
              <a:solidFill>
                <a:prstClr val="white"/>
              </a:solidFill>
              <a:cs typeface="+mn-ea"/>
              <a:sym typeface="+mn-lt"/>
            </a:endParaRPr>
          </a:p>
        </p:txBody>
      </p:sp>
      <p:sp>
        <p:nvSpPr>
          <p:cNvPr id="5" name="矩形 4"/>
          <p:cNvSpPr/>
          <p:nvPr/>
        </p:nvSpPr>
        <p:spPr>
          <a:xfrm>
            <a:off x="-9259" y="1757504"/>
            <a:ext cx="1145315" cy="1269642"/>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03673" tIns="51836" rIns="103673" bIns="51836" rtlCol="0" anchor="ctr"/>
          <a:lstStyle/>
          <a:p>
            <a:pPr algn="ctr"/>
            <a:r>
              <a:rPr lang="en-US" altLang="zh-CN" sz="2700">
                <a:cs typeface="+mn-ea"/>
                <a:sym typeface="+mn-lt"/>
              </a:rPr>
              <a:t>01</a:t>
            </a:r>
            <a:endParaRPr lang="zh-CN" altLang="en-US" sz="2700">
              <a:cs typeface="+mn-ea"/>
              <a:sym typeface="+mn-lt"/>
            </a:endParaRPr>
          </a:p>
        </p:txBody>
      </p:sp>
      <p:sp>
        <p:nvSpPr>
          <p:cNvPr id="6" name="矩形 28"/>
          <p:cNvSpPr/>
          <p:nvPr/>
        </p:nvSpPr>
        <p:spPr>
          <a:xfrm>
            <a:off x="1136056" y="1757500"/>
            <a:ext cx="2234967" cy="1612812"/>
          </a:xfrm>
          <a:custGeom>
            <a:avLst/>
            <a:gdLst>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280593 h 1280593"/>
              <a:gd name="connsiteX4" fmla="*/ 0 w 1826712"/>
              <a:gd name="connsiteY4" fmla="*/ 0 h 1280593"/>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007543 h 1280593"/>
              <a:gd name="connsiteX4" fmla="*/ 0 w 1826712"/>
              <a:gd name="connsiteY4" fmla="*/ 0 h 1280593"/>
              <a:gd name="connsiteX0" fmla="*/ 0 w 1826712"/>
              <a:gd name="connsiteY0" fmla="*/ 0 h 1280593"/>
              <a:gd name="connsiteX1" fmla="*/ 1826712 w 1826712"/>
              <a:gd name="connsiteY1" fmla="*/ 555625 h 1280593"/>
              <a:gd name="connsiteX2" fmla="*/ 1826712 w 1826712"/>
              <a:gd name="connsiteY2" fmla="*/ 1280593 h 1280593"/>
              <a:gd name="connsiteX3" fmla="*/ 0 w 1826712"/>
              <a:gd name="connsiteY3" fmla="*/ 1007543 h 1280593"/>
              <a:gd name="connsiteX4" fmla="*/ 0 w 1826712"/>
              <a:gd name="connsiteY4" fmla="*/ 0 h 1280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6712" h="1280593">
                <a:moveTo>
                  <a:pt x="0" y="0"/>
                </a:moveTo>
                <a:lnTo>
                  <a:pt x="1826712" y="555625"/>
                </a:lnTo>
                <a:lnTo>
                  <a:pt x="1826712" y="1280593"/>
                </a:lnTo>
                <a:lnTo>
                  <a:pt x="0" y="1007543"/>
                </a:lnTo>
                <a:lnTo>
                  <a:pt x="0" y="0"/>
                </a:lnTo>
                <a:close/>
              </a:path>
            </a:pathLst>
          </a:cu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03673" tIns="51836" rIns="103673" bIns="51836" rtlCol="0" anchor="ctr"/>
          <a:lstStyle/>
          <a:p>
            <a:pPr algn="ctr"/>
            <a:endParaRPr lang="zh-CN" altLang="en-US">
              <a:cs typeface="+mn-ea"/>
              <a:sym typeface="+mn-lt"/>
            </a:endParaRPr>
          </a:p>
        </p:txBody>
      </p:sp>
      <p:sp>
        <p:nvSpPr>
          <p:cNvPr id="7" name="矩形 28"/>
          <p:cNvSpPr/>
          <p:nvPr/>
        </p:nvSpPr>
        <p:spPr>
          <a:xfrm>
            <a:off x="1136059" y="3024145"/>
            <a:ext cx="2238851" cy="1268926"/>
          </a:xfrm>
          <a:custGeom>
            <a:avLst/>
            <a:gdLst>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280593 h 1280593"/>
              <a:gd name="connsiteX4" fmla="*/ 0 w 1826712"/>
              <a:gd name="connsiteY4" fmla="*/ 0 h 1280593"/>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007543 h 1280593"/>
              <a:gd name="connsiteX4" fmla="*/ 0 w 1826712"/>
              <a:gd name="connsiteY4" fmla="*/ 0 h 1280593"/>
              <a:gd name="connsiteX0" fmla="*/ 0 w 1826712"/>
              <a:gd name="connsiteY0" fmla="*/ 0 h 1280593"/>
              <a:gd name="connsiteX1" fmla="*/ 1826712 w 1826712"/>
              <a:gd name="connsiteY1" fmla="*/ 555625 h 1280593"/>
              <a:gd name="connsiteX2" fmla="*/ 1826712 w 1826712"/>
              <a:gd name="connsiteY2" fmla="*/ 1280593 h 1280593"/>
              <a:gd name="connsiteX3" fmla="*/ 0 w 1826712"/>
              <a:gd name="connsiteY3" fmla="*/ 1007543 h 1280593"/>
              <a:gd name="connsiteX4" fmla="*/ 0 w 1826712"/>
              <a:gd name="connsiteY4" fmla="*/ 0 h 1280593"/>
              <a:gd name="connsiteX0" fmla="*/ 0 w 1829887"/>
              <a:gd name="connsiteY0" fmla="*/ 0 h 1280593"/>
              <a:gd name="connsiteX1" fmla="*/ 1829887 w 1829887"/>
              <a:gd name="connsiteY1" fmla="*/ 273050 h 1280593"/>
              <a:gd name="connsiteX2" fmla="*/ 1826712 w 1829887"/>
              <a:gd name="connsiteY2" fmla="*/ 1280593 h 1280593"/>
              <a:gd name="connsiteX3" fmla="*/ 0 w 1829887"/>
              <a:gd name="connsiteY3" fmla="*/ 1007543 h 1280593"/>
              <a:gd name="connsiteX4" fmla="*/ 0 w 1829887"/>
              <a:gd name="connsiteY4" fmla="*/ 0 h 1280593"/>
              <a:gd name="connsiteX0" fmla="*/ 0 w 1830192"/>
              <a:gd name="connsiteY0" fmla="*/ 0 h 1007543"/>
              <a:gd name="connsiteX1" fmla="*/ 1829887 w 1830192"/>
              <a:gd name="connsiteY1" fmla="*/ 273050 h 1007543"/>
              <a:gd name="connsiteX2" fmla="*/ 1829887 w 1830192"/>
              <a:gd name="connsiteY2" fmla="*/ 998018 h 1007543"/>
              <a:gd name="connsiteX3" fmla="*/ 0 w 1830192"/>
              <a:gd name="connsiteY3" fmla="*/ 1007543 h 1007543"/>
              <a:gd name="connsiteX4" fmla="*/ 0 w 1830192"/>
              <a:gd name="connsiteY4" fmla="*/ 0 h 1007543"/>
              <a:gd name="connsiteX0" fmla="*/ 0 w 1829887"/>
              <a:gd name="connsiteY0" fmla="*/ 0 h 1007543"/>
              <a:gd name="connsiteX1" fmla="*/ 1829887 w 1829887"/>
              <a:gd name="connsiteY1" fmla="*/ 273050 h 1007543"/>
              <a:gd name="connsiteX2" fmla="*/ 1823537 w 1829887"/>
              <a:gd name="connsiteY2" fmla="*/ 1001193 h 1007543"/>
              <a:gd name="connsiteX3" fmla="*/ 0 w 1829887"/>
              <a:gd name="connsiteY3" fmla="*/ 1007543 h 1007543"/>
              <a:gd name="connsiteX4" fmla="*/ 0 w 1829887"/>
              <a:gd name="connsiteY4" fmla="*/ 0 h 1007543"/>
              <a:gd name="connsiteX0" fmla="*/ 0 w 1830192"/>
              <a:gd name="connsiteY0" fmla="*/ 0 h 1007543"/>
              <a:gd name="connsiteX1" fmla="*/ 1829887 w 1830192"/>
              <a:gd name="connsiteY1" fmla="*/ 273050 h 1007543"/>
              <a:gd name="connsiteX2" fmla="*/ 1829887 w 1830192"/>
              <a:gd name="connsiteY2" fmla="*/ 1001193 h 1007543"/>
              <a:gd name="connsiteX3" fmla="*/ 0 w 1830192"/>
              <a:gd name="connsiteY3" fmla="*/ 1007543 h 1007543"/>
              <a:gd name="connsiteX4" fmla="*/ 0 w 1830192"/>
              <a:gd name="connsiteY4" fmla="*/ 0 h 1007543"/>
              <a:gd name="connsiteX0" fmla="*/ 0 w 1829887"/>
              <a:gd name="connsiteY0" fmla="*/ 0 h 1007543"/>
              <a:gd name="connsiteX1" fmla="*/ 1829887 w 1829887"/>
              <a:gd name="connsiteY1" fmla="*/ 273050 h 1007543"/>
              <a:gd name="connsiteX2" fmla="*/ 1826712 w 1829887"/>
              <a:gd name="connsiteY2" fmla="*/ 1001193 h 1007543"/>
              <a:gd name="connsiteX3" fmla="*/ 0 w 1829887"/>
              <a:gd name="connsiteY3" fmla="*/ 1007543 h 1007543"/>
              <a:gd name="connsiteX4" fmla="*/ 0 w 1829887"/>
              <a:gd name="connsiteY4" fmla="*/ 0 h 1007543"/>
              <a:gd name="connsiteX0" fmla="*/ 0 w 1833980"/>
              <a:gd name="connsiteY0" fmla="*/ 0 h 1007543"/>
              <a:gd name="connsiteX1" fmla="*/ 1829887 w 1833980"/>
              <a:gd name="connsiteY1" fmla="*/ 273050 h 1007543"/>
              <a:gd name="connsiteX2" fmla="*/ 1833856 w 1833980"/>
              <a:gd name="connsiteY2" fmla="*/ 1001193 h 1007543"/>
              <a:gd name="connsiteX3" fmla="*/ 0 w 1833980"/>
              <a:gd name="connsiteY3" fmla="*/ 1007543 h 1007543"/>
              <a:gd name="connsiteX4" fmla="*/ 0 w 1833980"/>
              <a:gd name="connsiteY4" fmla="*/ 0 h 1007543"/>
              <a:gd name="connsiteX0" fmla="*/ 0 w 1829887"/>
              <a:gd name="connsiteY0" fmla="*/ 0 h 1007543"/>
              <a:gd name="connsiteX1" fmla="*/ 1829887 w 1829887"/>
              <a:gd name="connsiteY1" fmla="*/ 273050 h 1007543"/>
              <a:gd name="connsiteX2" fmla="*/ 1829093 w 1829887"/>
              <a:gd name="connsiteY2" fmla="*/ 1003575 h 1007543"/>
              <a:gd name="connsiteX3" fmla="*/ 0 w 1829887"/>
              <a:gd name="connsiteY3" fmla="*/ 1007543 h 1007543"/>
              <a:gd name="connsiteX4" fmla="*/ 0 w 1829887"/>
              <a:gd name="connsiteY4" fmla="*/ 0 h 10075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9887" h="1007543">
                <a:moveTo>
                  <a:pt x="0" y="0"/>
                </a:moveTo>
                <a:lnTo>
                  <a:pt x="1829887" y="273050"/>
                </a:lnTo>
                <a:cubicBezTo>
                  <a:pt x="1828829" y="608898"/>
                  <a:pt x="1830151" y="667727"/>
                  <a:pt x="1829093" y="1003575"/>
                </a:cubicBezTo>
                <a:lnTo>
                  <a:pt x="0" y="1007543"/>
                </a:lnTo>
                <a:lnTo>
                  <a:pt x="0" y="0"/>
                </a:lnTo>
                <a:close/>
              </a:path>
            </a:pathLst>
          </a:custGeom>
          <a:solidFill>
            <a:schemeClr val="accent3"/>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103673" tIns="51836" rIns="103673" bIns="51836" rtlCol="0" anchor="ctr"/>
          <a:lstStyle/>
          <a:p>
            <a:pPr algn="ctr"/>
            <a:endParaRPr lang="zh-CN" altLang="en-US" dirty="0">
              <a:cs typeface="+mn-ea"/>
              <a:sym typeface="+mn-lt"/>
            </a:endParaRPr>
          </a:p>
        </p:txBody>
      </p:sp>
      <p:sp>
        <p:nvSpPr>
          <p:cNvPr id="8" name="矩形 28"/>
          <p:cNvSpPr/>
          <p:nvPr/>
        </p:nvSpPr>
        <p:spPr>
          <a:xfrm>
            <a:off x="1136055" y="4284394"/>
            <a:ext cx="2243942" cy="1263927"/>
          </a:xfrm>
          <a:custGeom>
            <a:avLst/>
            <a:gdLst>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280593 h 1280593"/>
              <a:gd name="connsiteX4" fmla="*/ 0 w 1826712"/>
              <a:gd name="connsiteY4" fmla="*/ 0 h 1280593"/>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007543 h 1280593"/>
              <a:gd name="connsiteX4" fmla="*/ 0 w 1826712"/>
              <a:gd name="connsiteY4" fmla="*/ 0 h 1280593"/>
              <a:gd name="connsiteX0" fmla="*/ 0 w 1826712"/>
              <a:gd name="connsiteY0" fmla="*/ 0 h 1280593"/>
              <a:gd name="connsiteX1" fmla="*/ 1826712 w 1826712"/>
              <a:gd name="connsiteY1" fmla="*/ 555625 h 1280593"/>
              <a:gd name="connsiteX2" fmla="*/ 1826712 w 1826712"/>
              <a:gd name="connsiteY2" fmla="*/ 1280593 h 1280593"/>
              <a:gd name="connsiteX3" fmla="*/ 0 w 1826712"/>
              <a:gd name="connsiteY3" fmla="*/ 1007543 h 1280593"/>
              <a:gd name="connsiteX4" fmla="*/ 0 w 1826712"/>
              <a:gd name="connsiteY4" fmla="*/ 0 h 1280593"/>
              <a:gd name="connsiteX0" fmla="*/ 0 w 1829887"/>
              <a:gd name="connsiteY0" fmla="*/ 0 h 1280593"/>
              <a:gd name="connsiteX1" fmla="*/ 1829887 w 1829887"/>
              <a:gd name="connsiteY1" fmla="*/ 273050 h 1280593"/>
              <a:gd name="connsiteX2" fmla="*/ 1826712 w 1829887"/>
              <a:gd name="connsiteY2" fmla="*/ 1280593 h 1280593"/>
              <a:gd name="connsiteX3" fmla="*/ 0 w 1829887"/>
              <a:gd name="connsiteY3" fmla="*/ 1007543 h 1280593"/>
              <a:gd name="connsiteX4" fmla="*/ 0 w 1829887"/>
              <a:gd name="connsiteY4" fmla="*/ 0 h 1280593"/>
              <a:gd name="connsiteX0" fmla="*/ 0 w 1830192"/>
              <a:gd name="connsiteY0" fmla="*/ 0 h 1007543"/>
              <a:gd name="connsiteX1" fmla="*/ 1829887 w 1830192"/>
              <a:gd name="connsiteY1" fmla="*/ 273050 h 1007543"/>
              <a:gd name="connsiteX2" fmla="*/ 1829887 w 1830192"/>
              <a:gd name="connsiteY2" fmla="*/ 998018 h 1007543"/>
              <a:gd name="connsiteX3" fmla="*/ 0 w 1830192"/>
              <a:gd name="connsiteY3" fmla="*/ 1007543 h 1007543"/>
              <a:gd name="connsiteX4" fmla="*/ 0 w 1830192"/>
              <a:gd name="connsiteY4" fmla="*/ 0 h 1007543"/>
              <a:gd name="connsiteX0" fmla="*/ 0 w 1829887"/>
              <a:gd name="connsiteY0" fmla="*/ 0 h 1007543"/>
              <a:gd name="connsiteX1" fmla="*/ 1829887 w 1829887"/>
              <a:gd name="connsiteY1" fmla="*/ 273050 h 1007543"/>
              <a:gd name="connsiteX2" fmla="*/ 1823537 w 1829887"/>
              <a:gd name="connsiteY2" fmla="*/ 1001193 h 1007543"/>
              <a:gd name="connsiteX3" fmla="*/ 0 w 1829887"/>
              <a:gd name="connsiteY3" fmla="*/ 1007543 h 1007543"/>
              <a:gd name="connsiteX4" fmla="*/ 0 w 1829887"/>
              <a:gd name="connsiteY4" fmla="*/ 0 h 1007543"/>
              <a:gd name="connsiteX0" fmla="*/ 0 w 1830192"/>
              <a:gd name="connsiteY0" fmla="*/ 0 h 1007543"/>
              <a:gd name="connsiteX1" fmla="*/ 1829887 w 1830192"/>
              <a:gd name="connsiteY1" fmla="*/ 273050 h 1007543"/>
              <a:gd name="connsiteX2" fmla="*/ 1829887 w 1830192"/>
              <a:gd name="connsiteY2" fmla="*/ 1001193 h 1007543"/>
              <a:gd name="connsiteX3" fmla="*/ 0 w 1830192"/>
              <a:gd name="connsiteY3" fmla="*/ 1007543 h 1007543"/>
              <a:gd name="connsiteX4" fmla="*/ 0 w 1830192"/>
              <a:gd name="connsiteY4" fmla="*/ 0 h 1007543"/>
              <a:gd name="connsiteX0" fmla="*/ 0 w 1829887"/>
              <a:gd name="connsiteY0" fmla="*/ 0 h 1007543"/>
              <a:gd name="connsiteX1" fmla="*/ 1829887 w 1829887"/>
              <a:gd name="connsiteY1" fmla="*/ 273050 h 1007543"/>
              <a:gd name="connsiteX2" fmla="*/ 1826712 w 1829887"/>
              <a:gd name="connsiteY2" fmla="*/ 1001193 h 1007543"/>
              <a:gd name="connsiteX3" fmla="*/ 0 w 1829887"/>
              <a:gd name="connsiteY3" fmla="*/ 1007543 h 1007543"/>
              <a:gd name="connsiteX4" fmla="*/ 0 w 1829887"/>
              <a:gd name="connsiteY4" fmla="*/ 0 h 1007543"/>
              <a:gd name="connsiteX0" fmla="*/ 0 w 1829887"/>
              <a:gd name="connsiteY0" fmla="*/ 0 h 1001193"/>
              <a:gd name="connsiteX1" fmla="*/ 1829887 w 1829887"/>
              <a:gd name="connsiteY1" fmla="*/ 273050 h 1001193"/>
              <a:gd name="connsiteX2" fmla="*/ 1826712 w 1829887"/>
              <a:gd name="connsiteY2" fmla="*/ 1001193 h 1001193"/>
              <a:gd name="connsiteX3" fmla="*/ 0 w 1829887"/>
              <a:gd name="connsiteY3" fmla="*/ 998018 h 1001193"/>
              <a:gd name="connsiteX4" fmla="*/ 0 w 1829887"/>
              <a:gd name="connsiteY4" fmla="*/ 0 h 1001193"/>
              <a:gd name="connsiteX0" fmla="*/ 0 w 1832268"/>
              <a:gd name="connsiteY0" fmla="*/ 5556 h 1006749"/>
              <a:gd name="connsiteX1" fmla="*/ 1832268 w 1832268"/>
              <a:gd name="connsiteY1" fmla="*/ 0 h 1006749"/>
              <a:gd name="connsiteX2" fmla="*/ 1826712 w 1832268"/>
              <a:gd name="connsiteY2" fmla="*/ 1006749 h 1006749"/>
              <a:gd name="connsiteX3" fmla="*/ 0 w 1832268"/>
              <a:gd name="connsiteY3" fmla="*/ 1003574 h 1006749"/>
              <a:gd name="connsiteX4" fmla="*/ 0 w 1832268"/>
              <a:gd name="connsiteY4" fmla="*/ 5556 h 1006749"/>
              <a:gd name="connsiteX0" fmla="*/ 0 w 1832268"/>
              <a:gd name="connsiteY0" fmla="*/ 5556 h 1003574"/>
              <a:gd name="connsiteX1" fmla="*/ 1832268 w 1832268"/>
              <a:gd name="connsiteY1" fmla="*/ 0 h 1003574"/>
              <a:gd name="connsiteX2" fmla="*/ 1829093 w 1832268"/>
              <a:gd name="connsiteY2" fmla="*/ 720999 h 1003574"/>
              <a:gd name="connsiteX3" fmla="*/ 0 w 1832268"/>
              <a:gd name="connsiteY3" fmla="*/ 1003574 h 1003574"/>
              <a:gd name="connsiteX4" fmla="*/ 0 w 1832268"/>
              <a:gd name="connsiteY4" fmla="*/ 5556 h 1003574"/>
              <a:gd name="connsiteX0" fmla="*/ 0 w 1834048"/>
              <a:gd name="connsiteY0" fmla="*/ 5556 h 1003574"/>
              <a:gd name="connsiteX1" fmla="*/ 1832268 w 1834048"/>
              <a:gd name="connsiteY1" fmla="*/ 0 h 1003574"/>
              <a:gd name="connsiteX2" fmla="*/ 1833856 w 1834048"/>
              <a:gd name="connsiteY2" fmla="*/ 720999 h 1003574"/>
              <a:gd name="connsiteX3" fmla="*/ 0 w 1834048"/>
              <a:gd name="connsiteY3" fmla="*/ 1003574 h 1003574"/>
              <a:gd name="connsiteX4" fmla="*/ 0 w 1834048"/>
              <a:gd name="connsiteY4" fmla="*/ 5556 h 10035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4048" h="1003574">
                <a:moveTo>
                  <a:pt x="0" y="5556"/>
                </a:moveTo>
                <a:lnTo>
                  <a:pt x="1832268" y="0"/>
                </a:lnTo>
                <a:cubicBezTo>
                  <a:pt x="1831210" y="335848"/>
                  <a:pt x="1834914" y="385151"/>
                  <a:pt x="1833856" y="720999"/>
                </a:cubicBezTo>
                <a:lnTo>
                  <a:pt x="0" y="1003574"/>
                </a:lnTo>
                <a:lnTo>
                  <a:pt x="0" y="5556"/>
                </a:lnTo>
                <a:close/>
              </a:path>
            </a:pathLst>
          </a:cu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03673" tIns="51836" rIns="103673" bIns="51836" rtlCol="0" anchor="ctr"/>
          <a:lstStyle/>
          <a:p>
            <a:pPr algn="ctr"/>
            <a:endParaRPr lang="zh-CN" altLang="en-US">
              <a:cs typeface="+mn-ea"/>
              <a:sym typeface="+mn-lt"/>
            </a:endParaRPr>
          </a:p>
        </p:txBody>
      </p:sp>
      <p:sp>
        <p:nvSpPr>
          <p:cNvPr id="9" name="矩形 28"/>
          <p:cNvSpPr/>
          <p:nvPr/>
        </p:nvSpPr>
        <p:spPr>
          <a:xfrm>
            <a:off x="1130103" y="5185438"/>
            <a:ext cx="2247719" cy="1632805"/>
          </a:xfrm>
          <a:custGeom>
            <a:avLst/>
            <a:gdLst>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280593 h 1280593"/>
              <a:gd name="connsiteX4" fmla="*/ 0 w 1826712"/>
              <a:gd name="connsiteY4" fmla="*/ 0 h 1280593"/>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007543 h 1280593"/>
              <a:gd name="connsiteX4" fmla="*/ 0 w 1826712"/>
              <a:gd name="connsiteY4" fmla="*/ 0 h 1280593"/>
              <a:gd name="connsiteX0" fmla="*/ 0 w 1826712"/>
              <a:gd name="connsiteY0" fmla="*/ 0 h 1280593"/>
              <a:gd name="connsiteX1" fmla="*/ 1826712 w 1826712"/>
              <a:gd name="connsiteY1" fmla="*/ 555625 h 1280593"/>
              <a:gd name="connsiteX2" fmla="*/ 1826712 w 1826712"/>
              <a:gd name="connsiteY2" fmla="*/ 1280593 h 1280593"/>
              <a:gd name="connsiteX3" fmla="*/ 0 w 1826712"/>
              <a:gd name="connsiteY3" fmla="*/ 1007543 h 1280593"/>
              <a:gd name="connsiteX4" fmla="*/ 0 w 1826712"/>
              <a:gd name="connsiteY4" fmla="*/ 0 h 1280593"/>
              <a:gd name="connsiteX0" fmla="*/ 0 w 1829887"/>
              <a:gd name="connsiteY0" fmla="*/ 0 h 1280593"/>
              <a:gd name="connsiteX1" fmla="*/ 1829887 w 1829887"/>
              <a:gd name="connsiteY1" fmla="*/ 273050 h 1280593"/>
              <a:gd name="connsiteX2" fmla="*/ 1826712 w 1829887"/>
              <a:gd name="connsiteY2" fmla="*/ 1280593 h 1280593"/>
              <a:gd name="connsiteX3" fmla="*/ 0 w 1829887"/>
              <a:gd name="connsiteY3" fmla="*/ 1007543 h 1280593"/>
              <a:gd name="connsiteX4" fmla="*/ 0 w 1829887"/>
              <a:gd name="connsiteY4" fmla="*/ 0 h 1280593"/>
              <a:gd name="connsiteX0" fmla="*/ 0 w 1830192"/>
              <a:gd name="connsiteY0" fmla="*/ 0 h 1007543"/>
              <a:gd name="connsiteX1" fmla="*/ 1829887 w 1830192"/>
              <a:gd name="connsiteY1" fmla="*/ 273050 h 1007543"/>
              <a:gd name="connsiteX2" fmla="*/ 1829887 w 1830192"/>
              <a:gd name="connsiteY2" fmla="*/ 998018 h 1007543"/>
              <a:gd name="connsiteX3" fmla="*/ 0 w 1830192"/>
              <a:gd name="connsiteY3" fmla="*/ 1007543 h 1007543"/>
              <a:gd name="connsiteX4" fmla="*/ 0 w 1830192"/>
              <a:gd name="connsiteY4" fmla="*/ 0 h 1007543"/>
              <a:gd name="connsiteX0" fmla="*/ 0 w 1829887"/>
              <a:gd name="connsiteY0" fmla="*/ 0 h 1007543"/>
              <a:gd name="connsiteX1" fmla="*/ 1829887 w 1829887"/>
              <a:gd name="connsiteY1" fmla="*/ 273050 h 1007543"/>
              <a:gd name="connsiteX2" fmla="*/ 1823537 w 1829887"/>
              <a:gd name="connsiteY2" fmla="*/ 1001193 h 1007543"/>
              <a:gd name="connsiteX3" fmla="*/ 0 w 1829887"/>
              <a:gd name="connsiteY3" fmla="*/ 1007543 h 1007543"/>
              <a:gd name="connsiteX4" fmla="*/ 0 w 1829887"/>
              <a:gd name="connsiteY4" fmla="*/ 0 h 1007543"/>
              <a:gd name="connsiteX0" fmla="*/ 0 w 1830192"/>
              <a:gd name="connsiteY0" fmla="*/ 0 h 1007543"/>
              <a:gd name="connsiteX1" fmla="*/ 1829887 w 1830192"/>
              <a:gd name="connsiteY1" fmla="*/ 273050 h 1007543"/>
              <a:gd name="connsiteX2" fmla="*/ 1829887 w 1830192"/>
              <a:gd name="connsiteY2" fmla="*/ 1001193 h 1007543"/>
              <a:gd name="connsiteX3" fmla="*/ 0 w 1830192"/>
              <a:gd name="connsiteY3" fmla="*/ 1007543 h 1007543"/>
              <a:gd name="connsiteX4" fmla="*/ 0 w 1830192"/>
              <a:gd name="connsiteY4" fmla="*/ 0 h 1007543"/>
              <a:gd name="connsiteX0" fmla="*/ 0 w 1829887"/>
              <a:gd name="connsiteY0" fmla="*/ 0 h 1007543"/>
              <a:gd name="connsiteX1" fmla="*/ 1829887 w 1829887"/>
              <a:gd name="connsiteY1" fmla="*/ 273050 h 1007543"/>
              <a:gd name="connsiteX2" fmla="*/ 1826712 w 1829887"/>
              <a:gd name="connsiteY2" fmla="*/ 1001193 h 1007543"/>
              <a:gd name="connsiteX3" fmla="*/ 0 w 1829887"/>
              <a:gd name="connsiteY3" fmla="*/ 1007543 h 1007543"/>
              <a:gd name="connsiteX4" fmla="*/ 0 w 1829887"/>
              <a:gd name="connsiteY4" fmla="*/ 0 h 1007543"/>
              <a:gd name="connsiteX0" fmla="*/ 0 w 1829887"/>
              <a:gd name="connsiteY0" fmla="*/ 0 h 1001193"/>
              <a:gd name="connsiteX1" fmla="*/ 1829887 w 1829887"/>
              <a:gd name="connsiteY1" fmla="*/ 273050 h 1001193"/>
              <a:gd name="connsiteX2" fmla="*/ 1826712 w 1829887"/>
              <a:gd name="connsiteY2" fmla="*/ 1001193 h 1001193"/>
              <a:gd name="connsiteX3" fmla="*/ 0 w 1829887"/>
              <a:gd name="connsiteY3" fmla="*/ 998018 h 1001193"/>
              <a:gd name="connsiteX4" fmla="*/ 0 w 1829887"/>
              <a:gd name="connsiteY4" fmla="*/ 0 h 1001193"/>
              <a:gd name="connsiteX0" fmla="*/ 0 w 1832268"/>
              <a:gd name="connsiteY0" fmla="*/ 5556 h 1006749"/>
              <a:gd name="connsiteX1" fmla="*/ 1832268 w 1832268"/>
              <a:gd name="connsiteY1" fmla="*/ 0 h 1006749"/>
              <a:gd name="connsiteX2" fmla="*/ 1826712 w 1832268"/>
              <a:gd name="connsiteY2" fmla="*/ 1006749 h 1006749"/>
              <a:gd name="connsiteX3" fmla="*/ 0 w 1832268"/>
              <a:gd name="connsiteY3" fmla="*/ 1003574 h 1006749"/>
              <a:gd name="connsiteX4" fmla="*/ 0 w 1832268"/>
              <a:gd name="connsiteY4" fmla="*/ 5556 h 1006749"/>
              <a:gd name="connsiteX0" fmla="*/ 0 w 1832268"/>
              <a:gd name="connsiteY0" fmla="*/ 5556 h 1003574"/>
              <a:gd name="connsiteX1" fmla="*/ 1832268 w 1832268"/>
              <a:gd name="connsiteY1" fmla="*/ 0 h 1003574"/>
              <a:gd name="connsiteX2" fmla="*/ 1829093 w 1832268"/>
              <a:gd name="connsiteY2" fmla="*/ 720999 h 1003574"/>
              <a:gd name="connsiteX3" fmla="*/ 0 w 1832268"/>
              <a:gd name="connsiteY3" fmla="*/ 1003574 h 1003574"/>
              <a:gd name="connsiteX4" fmla="*/ 0 w 1832268"/>
              <a:gd name="connsiteY4" fmla="*/ 5556 h 1003574"/>
              <a:gd name="connsiteX0" fmla="*/ 0 w 1834649"/>
              <a:gd name="connsiteY0" fmla="*/ 793 h 1003574"/>
              <a:gd name="connsiteX1" fmla="*/ 1834649 w 1834649"/>
              <a:gd name="connsiteY1" fmla="*/ 0 h 1003574"/>
              <a:gd name="connsiteX2" fmla="*/ 1831474 w 1834649"/>
              <a:gd name="connsiteY2" fmla="*/ 720999 h 1003574"/>
              <a:gd name="connsiteX3" fmla="*/ 2381 w 1834649"/>
              <a:gd name="connsiteY3" fmla="*/ 1003574 h 1003574"/>
              <a:gd name="connsiteX4" fmla="*/ 0 w 1834649"/>
              <a:gd name="connsiteY4" fmla="*/ 793 h 1003574"/>
              <a:gd name="connsiteX0" fmla="*/ 0 w 1834649"/>
              <a:gd name="connsiteY0" fmla="*/ 284162 h 1286943"/>
              <a:gd name="connsiteX1" fmla="*/ 1834649 w 1834649"/>
              <a:gd name="connsiteY1" fmla="*/ 0 h 1286943"/>
              <a:gd name="connsiteX2" fmla="*/ 1831474 w 1834649"/>
              <a:gd name="connsiteY2" fmla="*/ 1004368 h 1286943"/>
              <a:gd name="connsiteX3" fmla="*/ 2381 w 1834649"/>
              <a:gd name="connsiteY3" fmla="*/ 1286943 h 1286943"/>
              <a:gd name="connsiteX4" fmla="*/ 0 w 1834649"/>
              <a:gd name="connsiteY4" fmla="*/ 284162 h 1286943"/>
              <a:gd name="connsiteX0" fmla="*/ 0 w 1834649"/>
              <a:gd name="connsiteY0" fmla="*/ 284162 h 1286943"/>
              <a:gd name="connsiteX1" fmla="*/ 1834649 w 1834649"/>
              <a:gd name="connsiteY1" fmla="*/ 0 h 1286943"/>
              <a:gd name="connsiteX2" fmla="*/ 1829093 w 1834649"/>
              <a:gd name="connsiteY2" fmla="*/ 721000 h 1286943"/>
              <a:gd name="connsiteX3" fmla="*/ 2381 w 1834649"/>
              <a:gd name="connsiteY3" fmla="*/ 1286943 h 1286943"/>
              <a:gd name="connsiteX4" fmla="*/ 0 w 1834649"/>
              <a:gd name="connsiteY4" fmla="*/ 284162 h 1286943"/>
              <a:gd name="connsiteX0" fmla="*/ 229 w 1834878"/>
              <a:gd name="connsiteY0" fmla="*/ 284162 h 1289324"/>
              <a:gd name="connsiteX1" fmla="*/ 1834878 w 1834878"/>
              <a:gd name="connsiteY1" fmla="*/ 0 h 1289324"/>
              <a:gd name="connsiteX2" fmla="*/ 1829322 w 1834878"/>
              <a:gd name="connsiteY2" fmla="*/ 721000 h 1289324"/>
              <a:gd name="connsiteX3" fmla="*/ 229 w 1834878"/>
              <a:gd name="connsiteY3" fmla="*/ 1289324 h 1289324"/>
              <a:gd name="connsiteX4" fmla="*/ 229 w 1834878"/>
              <a:gd name="connsiteY4" fmla="*/ 284162 h 1289324"/>
              <a:gd name="connsiteX0" fmla="*/ 2486 w 1837135"/>
              <a:gd name="connsiteY0" fmla="*/ 284162 h 1296468"/>
              <a:gd name="connsiteX1" fmla="*/ 1837135 w 1837135"/>
              <a:gd name="connsiteY1" fmla="*/ 0 h 1296468"/>
              <a:gd name="connsiteX2" fmla="*/ 1831579 w 1837135"/>
              <a:gd name="connsiteY2" fmla="*/ 721000 h 1296468"/>
              <a:gd name="connsiteX3" fmla="*/ 105 w 1837135"/>
              <a:gd name="connsiteY3" fmla="*/ 1296468 h 1296468"/>
              <a:gd name="connsiteX4" fmla="*/ 2486 w 1837135"/>
              <a:gd name="connsiteY4" fmla="*/ 284162 h 1296468"/>
              <a:gd name="connsiteX0" fmla="*/ 2486 w 1837135"/>
              <a:gd name="connsiteY0" fmla="*/ 284162 h 1296468"/>
              <a:gd name="connsiteX1" fmla="*/ 1837135 w 1837135"/>
              <a:gd name="connsiteY1" fmla="*/ 0 h 1296468"/>
              <a:gd name="connsiteX2" fmla="*/ 1836342 w 1837135"/>
              <a:gd name="connsiteY2" fmla="*/ 728144 h 1296468"/>
              <a:gd name="connsiteX3" fmla="*/ 105 w 1837135"/>
              <a:gd name="connsiteY3" fmla="*/ 1296468 h 1296468"/>
              <a:gd name="connsiteX4" fmla="*/ 2486 w 1837135"/>
              <a:gd name="connsiteY4" fmla="*/ 284162 h 1296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7135" h="1296468">
                <a:moveTo>
                  <a:pt x="2486" y="284162"/>
                </a:moveTo>
                <a:lnTo>
                  <a:pt x="1837135" y="0"/>
                </a:lnTo>
                <a:cubicBezTo>
                  <a:pt x="1836077" y="335848"/>
                  <a:pt x="1837400" y="392296"/>
                  <a:pt x="1836342" y="728144"/>
                </a:cubicBezTo>
                <a:lnTo>
                  <a:pt x="105" y="1296468"/>
                </a:lnTo>
                <a:cubicBezTo>
                  <a:pt x="-689" y="962208"/>
                  <a:pt x="3280" y="618422"/>
                  <a:pt x="2486" y="284162"/>
                </a:cubicBezTo>
                <a:close/>
              </a:path>
            </a:pathLst>
          </a:cu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03673" tIns="51836" rIns="103673" bIns="51836" rtlCol="0" anchor="ctr"/>
          <a:lstStyle/>
          <a:p>
            <a:pPr algn="ctr"/>
            <a:endParaRPr lang="zh-CN" altLang="en-US">
              <a:cs typeface="+mn-ea"/>
              <a:sym typeface="+mn-lt"/>
            </a:endParaRPr>
          </a:p>
        </p:txBody>
      </p:sp>
      <p:sp>
        <p:nvSpPr>
          <p:cNvPr id="10" name="Freeform 144"/>
          <p:cNvSpPr>
            <a:spLocks noEditPoints="1"/>
          </p:cNvSpPr>
          <p:nvPr/>
        </p:nvSpPr>
        <p:spPr bwMode="black">
          <a:xfrm>
            <a:off x="1998248" y="3405655"/>
            <a:ext cx="419644" cy="762419"/>
          </a:xfrm>
          <a:custGeom>
            <a:avLst/>
            <a:gdLst>
              <a:gd name="T0" fmla="*/ 35 w 46"/>
              <a:gd name="T1" fmla="*/ 7 h 84"/>
              <a:gd name="T2" fmla="*/ 29 w 46"/>
              <a:gd name="T3" fmla="*/ 14 h 84"/>
              <a:gd name="T4" fmla="*/ 22 w 46"/>
              <a:gd name="T5" fmla="*/ 7 h 84"/>
              <a:gd name="T6" fmla="*/ 29 w 46"/>
              <a:gd name="T7" fmla="*/ 0 h 84"/>
              <a:gd name="T8" fmla="*/ 35 w 46"/>
              <a:gd name="T9" fmla="*/ 7 h 84"/>
              <a:gd name="T10" fmla="*/ 20 w 46"/>
              <a:gd name="T11" fmla="*/ 12 h 84"/>
              <a:gd name="T12" fmla="*/ 2 w 46"/>
              <a:gd name="T13" fmla="*/ 22 h 84"/>
              <a:gd name="T14" fmla="*/ 0 w 46"/>
              <a:gd name="T15" fmla="*/ 41 h 84"/>
              <a:gd name="T16" fmla="*/ 6 w 46"/>
              <a:gd name="T17" fmla="*/ 41 h 84"/>
              <a:gd name="T18" fmla="*/ 7 w 46"/>
              <a:gd name="T19" fmla="*/ 26 h 84"/>
              <a:gd name="T20" fmla="*/ 15 w 46"/>
              <a:gd name="T21" fmla="*/ 22 h 84"/>
              <a:gd name="T22" fmla="*/ 10 w 46"/>
              <a:gd name="T23" fmla="*/ 37 h 84"/>
              <a:gd name="T24" fmla="*/ 12 w 46"/>
              <a:gd name="T25" fmla="*/ 45 h 84"/>
              <a:gd name="T26" fmla="*/ 0 w 46"/>
              <a:gd name="T27" fmla="*/ 82 h 84"/>
              <a:gd name="T28" fmla="*/ 8 w 46"/>
              <a:gd name="T29" fmla="*/ 84 h 84"/>
              <a:gd name="T30" fmla="*/ 18 w 46"/>
              <a:gd name="T31" fmla="*/ 57 h 84"/>
              <a:gd name="T32" fmla="*/ 21 w 46"/>
              <a:gd name="T33" fmla="*/ 62 h 84"/>
              <a:gd name="T34" fmla="*/ 27 w 46"/>
              <a:gd name="T35" fmla="*/ 84 h 84"/>
              <a:gd name="T36" fmla="*/ 36 w 46"/>
              <a:gd name="T37" fmla="*/ 81 h 84"/>
              <a:gd name="T38" fmla="*/ 29 w 46"/>
              <a:gd name="T39" fmla="*/ 56 h 84"/>
              <a:gd name="T40" fmla="*/ 22 w 46"/>
              <a:gd name="T41" fmla="*/ 45 h 84"/>
              <a:gd name="T42" fmla="*/ 27 w 46"/>
              <a:gd name="T43" fmla="*/ 29 h 84"/>
              <a:gd name="T44" fmla="*/ 29 w 46"/>
              <a:gd name="T45" fmla="*/ 35 h 84"/>
              <a:gd name="T46" fmla="*/ 44 w 46"/>
              <a:gd name="T47" fmla="*/ 41 h 84"/>
              <a:gd name="T48" fmla="*/ 46 w 46"/>
              <a:gd name="T49" fmla="*/ 35 h 84"/>
              <a:gd name="T50" fmla="*/ 35 w 46"/>
              <a:gd name="T51" fmla="*/ 30 h 84"/>
              <a:gd name="T52" fmla="*/ 31 w 46"/>
              <a:gd name="T53" fmla="*/ 17 h 84"/>
              <a:gd name="T54" fmla="*/ 20 w 46"/>
              <a:gd name="T55" fmla="*/ 1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6" h="84">
                <a:moveTo>
                  <a:pt x="35" y="7"/>
                </a:moveTo>
                <a:cubicBezTo>
                  <a:pt x="35" y="11"/>
                  <a:pt x="33" y="14"/>
                  <a:pt x="29" y="14"/>
                </a:cubicBezTo>
                <a:cubicBezTo>
                  <a:pt x="25" y="14"/>
                  <a:pt x="22" y="11"/>
                  <a:pt x="22" y="7"/>
                </a:cubicBezTo>
                <a:cubicBezTo>
                  <a:pt x="22" y="3"/>
                  <a:pt x="25" y="0"/>
                  <a:pt x="29" y="0"/>
                </a:cubicBezTo>
                <a:cubicBezTo>
                  <a:pt x="33" y="0"/>
                  <a:pt x="35" y="3"/>
                  <a:pt x="35" y="7"/>
                </a:cubicBezTo>
                <a:moveTo>
                  <a:pt x="20" y="12"/>
                </a:moveTo>
                <a:cubicBezTo>
                  <a:pt x="2" y="22"/>
                  <a:pt x="2" y="22"/>
                  <a:pt x="2" y="22"/>
                </a:cubicBezTo>
                <a:cubicBezTo>
                  <a:pt x="0" y="41"/>
                  <a:pt x="0" y="41"/>
                  <a:pt x="0" y="41"/>
                </a:cubicBezTo>
                <a:cubicBezTo>
                  <a:pt x="6" y="41"/>
                  <a:pt x="6" y="41"/>
                  <a:pt x="6" y="41"/>
                </a:cubicBezTo>
                <a:cubicBezTo>
                  <a:pt x="7" y="26"/>
                  <a:pt x="7" y="26"/>
                  <a:pt x="7" y="26"/>
                </a:cubicBezTo>
                <a:cubicBezTo>
                  <a:pt x="15" y="22"/>
                  <a:pt x="15" y="22"/>
                  <a:pt x="15" y="22"/>
                </a:cubicBezTo>
                <a:cubicBezTo>
                  <a:pt x="15" y="22"/>
                  <a:pt x="11" y="34"/>
                  <a:pt x="10" y="37"/>
                </a:cubicBezTo>
                <a:cubicBezTo>
                  <a:pt x="9" y="39"/>
                  <a:pt x="11" y="43"/>
                  <a:pt x="12" y="45"/>
                </a:cubicBezTo>
                <a:cubicBezTo>
                  <a:pt x="0" y="82"/>
                  <a:pt x="0" y="82"/>
                  <a:pt x="0" y="82"/>
                </a:cubicBezTo>
                <a:cubicBezTo>
                  <a:pt x="8" y="84"/>
                  <a:pt x="8" y="84"/>
                  <a:pt x="8" y="84"/>
                </a:cubicBezTo>
                <a:cubicBezTo>
                  <a:pt x="18" y="57"/>
                  <a:pt x="18" y="57"/>
                  <a:pt x="18" y="57"/>
                </a:cubicBezTo>
                <a:cubicBezTo>
                  <a:pt x="21" y="62"/>
                  <a:pt x="21" y="62"/>
                  <a:pt x="21" y="62"/>
                </a:cubicBezTo>
                <a:cubicBezTo>
                  <a:pt x="27" y="84"/>
                  <a:pt x="27" y="84"/>
                  <a:pt x="27" y="84"/>
                </a:cubicBezTo>
                <a:cubicBezTo>
                  <a:pt x="36" y="81"/>
                  <a:pt x="36" y="81"/>
                  <a:pt x="36" y="81"/>
                </a:cubicBezTo>
                <a:cubicBezTo>
                  <a:pt x="29" y="56"/>
                  <a:pt x="29" y="56"/>
                  <a:pt x="29" y="56"/>
                </a:cubicBezTo>
                <a:cubicBezTo>
                  <a:pt x="22" y="45"/>
                  <a:pt x="22" y="45"/>
                  <a:pt x="22" y="45"/>
                </a:cubicBezTo>
                <a:cubicBezTo>
                  <a:pt x="27" y="29"/>
                  <a:pt x="27" y="29"/>
                  <a:pt x="27" y="29"/>
                </a:cubicBezTo>
                <a:cubicBezTo>
                  <a:pt x="29" y="35"/>
                  <a:pt x="29" y="35"/>
                  <a:pt x="29" y="35"/>
                </a:cubicBezTo>
                <a:cubicBezTo>
                  <a:pt x="44" y="41"/>
                  <a:pt x="44" y="41"/>
                  <a:pt x="44" y="41"/>
                </a:cubicBezTo>
                <a:cubicBezTo>
                  <a:pt x="46" y="35"/>
                  <a:pt x="46" y="35"/>
                  <a:pt x="46" y="35"/>
                </a:cubicBezTo>
                <a:cubicBezTo>
                  <a:pt x="35" y="30"/>
                  <a:pt x="35" y="30"/>
                  <a:pt x="35" y="30"/>
                </a:cubicBezTo>
                <a:cubicBezTo>
                  <a:pt x="31" y="17"/>
                  <a:pt x="31" y="17"/>
                  <a:pt x="31" y="17"/>
                </a:cubicBezTo>
                <a:lnTo>
                  <a:pt x="20" y="12"/>
                </a:lnTo>
                <a:close/>
              </a:path>
            </a:pathLst>
          </a:custGeom>
          <a:noFill/>
          <a:ln w="19050">
            <a:solidFill>
              <a:schemeClr val="bg1"/>
            </a:solidFill>
          </a:ln>
          <a:extLst/>
        </p:spPr>
        <p:txBody>
          <a:bodyPr vert="horz" wrap="square" lIns="77764" tIns="38884" rIns="77764" bIns="38884" numCol="1" anchor="t" anchorCtr="0" compatLnSpc="1">
            <a:prstTxWarp prst="textNoShape">
              <a:avLst/>
            </a:prstTxWarp>
          </a:bodyPr>
          <a:lstStyle/>
          <a:p>
            <a:endParaRPr lang="en-US">
              <a:cs typeface="+mn-ea"/>
              <a:sym typeface="+mn-lt"/>
            </a:endParaRPr>
          </a:p>
        </p:txBody>
      </p:sp>
      <p:pic>
        <p:nvPicPr>
          <p:cNvPr id="11" name="Picture 34" descr="Efficiency.pn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753451" y="4408193"/>
            <a:ext cx="909230" cy="868643"/>
          </a:xfrm>
          <a:prstGeom prst="rect">
            <a:avLst/>
          </a:prstGeom>
          <a:noFill/>
          <a:ln>
            <a:noFill/>
          </a:ln>
        </p:spPr>
      </p:pic>
      <p:grpSp>
        <p:nvGrpSpPr>
          <p:cNvPr id="12" name="Group 173"/>
          <p:cNvGrpSpPr>
            <a:grpSpLocks noChangeAspect="1"/>
          </p:cNvGrpSpPr>
          <p:nvPr/>
        </p:nvGrpSpPr>
        <p:grpSpPr>
          <a:xfrm>
            <a:off x="1898628" y="5475795"/>
            <a:ext cx="618878" cy="819957"/>
            <a:chOff x="-2773363" y="1651000"/>
            <a:chExt cx="2692401" cy="3448051"/>
          </a:xfrm>
          <a:solidFill>
            <a:schemeClr val="bg1"/>
          </a:solidFill>
        </p:grpSpPr>
        <p:sp>
          <p:nvSpPr>
            <p:cNvPr id="13" name="Freeform 19"/>
            <p:cNvSpPr>
              <a:spLocks noEditPoints="1"/>
            </p:cNvSpPr>
            <p:nvPr/>
          </p:nvSpPr>
          <p:spPr bwMode="auto">
            <a:xfrm>
              <a:off x="-1908175" y="1798638"/>
              <a:ext cx="641350" cy="641350"/>
            </a:xfrm>
            <a:custGeom>
              <a:avLst/>
              <a:gdLst>
                <a:gd name="T0" fmla="*/ 171 w 171"/>
                <a:gd name="T1" fmla="*/ 79 h 171"/>
                <a:gd name="T2" fmla="*/ 168 w 171"/>
                <a:gd name="T3" fmla="*/ 77 h 171"/>
                <a:gd name="T4" fmla="*/ 152 w 171"/>
                <a:gd name="T5" fmla="*/ 65 h 171"/>
                <a:gd name="T6" fmla="*/ 165 w 171"/>
                <a:gd name="T7" fmla="*/ 54 h 171"/>
                <a:gd name="T8" fmla="*/ 161 w 171"/>
                <a:gd name="T9" fmla="*/ 52 h 171"/>
                <a:gd name="T10" fmla="*/ 142 w 171"/>
                <a:gd name="T11" fmla="*/ 45 h 171"/>
                <a:gd name="T12" fmla="*/ 152 w 171"/>
                <a:gd name="T13" fmla="*/ 32 h 171"/>
                <a:gd name="T14" fmla="*/ 147 w 171"/>
                <a:gd name="T15" fmla="*/ 30 h 171"/>
                <a:gd name="T16" fmla="*/ 127 w 171"/>
                <a:gd name="T17" fmla="*/ 30 h 171"/>
                <a:gd name="T18" fmla="*/ 132 w 171"/>
                <a:gd name="T19" fmla="*/ 15 h 171"/>
                <a:gd name="T20" fmla="*/ 127 w 171"/>
                <a:gd name="T21" fmla="*/ 14 h 171"/>
                <a:gd name="T22" fmla="*/ 108 w 171"/>
                <a:gd name="T23" fmla="*/ 20 h 171"/>
                <a:gd name="T24" fmla="*/ 108 w 171"/>
                <a:gd name="T25" fmla="*/ 5 h 171"/>
                <a:gd name="T26" fmla="*/ 103 w 171"/>
                <a:gd name="T27" fmla="*/ 4 h 171"/>
                <a:gd name="T28" fmla="*/ 86 w 171"/>
                <a:gd name="T29" fmla="*/ 16 h 171"/>
                <a:gd name="T30" fmla="*/ 79 w 171"/>
                <a:gd name="T31" fmla="*/ 0 h 171"/>
                <a:gd name="T32" fmla="*/ 77 w 171"/>
                <a:gd name="T33" fmla="*/ 3 h 171"/>
                <a:gd name="T34" fmla="*/ 65 w 171"/>
                <a:gd name="T35" fmla="*/ 19 h 171"/>
                <a:gd name="T36" fmla="*/ 53 w 171"/>
                <a:gd name="T37" fmla="*/ 6 h 171"/>
                <a:gd name="T38" fmla="*/ 52 w 171"/>
                <a:gd name="T39" fmla="*/ 10 h 171"/>
                <a:gd name="T40" fmla="*/ 45 w 171"/>
                <a:gd name="T41" fmla="*/ 29 h 171"/>
                <a:gd name="T42" fmla="*/ 30 w 171"/>
                <a:gd name="T43" fmla="*/ 20 h 171"/>
                <a:gd name="T44" fmla="*/ 30 w 171"/>
                <a:gd name="T45" fmla="*/ 24 h 171"/>
                <a:gd name="T46" fmla="*/ 30 w 171"/>
                <a:gd name="T47" fmla="*/ 44 h 171"/>
                <a:gd name="T48" fmla="*/ 13 w 171"/>
                <a:gd name="T49" fmla="*/ 40 h 171"/>
                <a:gd name="T50" fmla="*/ 14 w 171"/>
                <a:gd name="T51" fmla="*/ 44 h 171"/>
                <a:gd name="T52" fmla="*/ 20 w 171"/>
                <a:gd name="T53" fmla="*/ 63 h 171"/>
                <a:gd name="T54" fmla="*/ 2 w 171"/>
                <a:gd name="T55" fmla="*/ 65 h 171"/>
                <a:gd name="T56" fmla="*/ 4 w 171"/>
                <a:gd name="T57" fmla="*/ 68 h 171"/>
                <a:gd name="T58" fmla="*/ 16 w 171"/>
                <a:gd name="T59" fmla="*/ 84 h 171"/>
                <a:gd name="T60" fmla="*/ 0 w 171"/>
                <a:gd name="T61" fmla="*/ 91 h 171"/>
                <a:gd name="T62" fmla="*/ 3 w 171"/>
                <a:gd name="T63" fmla="*/ 94 h 171"/>
                <a:gd name="T64" fmla="*/ 19 w 171"/>
                <a:gd name="T65" fmla="*/ 106 h 171"/>
                <a:gd name="T66" fmla="*/ 6 w 171"/>
                <a:gd name="T67" fmla="*/ 116 h 171"/>
                <a:gd name="T68" fmla="*/ 10 w 171"/>
                <a:gd name="T69" fmla="*/ 119 h 171"/>
                <a:gd name="T70" fmla="*/ 29 w 171"/>
                <a:gd name="T71" fmla="*/ 125 h 171"/>
                <a:gd name="T72" fmla="*/ 19 w 171"/>
                <a:gd name="T73" fmla="*/ 139 h 171"/>
                <a:gd name="T74" fmla="*/ 24 w 171"/>
                <a:gd name="T75" fmla="*/ 141 h 171"/>
                <a:gd name="T76" fmla="*/ 44 w 171"/>
                <a:gd name="T77" fmla="*/ 141 h 171"/>
                <a:gd name="T78" fmla="*/ 39 w 171"/>
                <a:gd name="T79" fmla="*/ 156 h 171"/>
                <a:gd name="T80" fmla="*/ 44 w 171"/>
                <a:gd name="T81" fmla="*/ 157 h 171"/>
                <a:gd name="T82" fmla="*/ 63 w 171"/>
                <a:gd name="T83" fmla="*/ 151 h 171"/>
                <a:gd name="T84" fmla="*/ 63 w 171"/>
                <a:gd name="T85" fmla="*/ 166 h 171"/>
                <a:gd name="T86" fmla="*/ 68 w 171"/>
                <a:gd name="T87" fmla="*/ 166 h 171"/>
                <a:gd name="T88" fmla="*/ 85 w 171"/>
                <a:gd name="T89" fmla="*/ 155 h 171"/>
                <a:gd name="T90" fmla="*/ 91 w 171"/>
                <a:gd name="T91" fmla="*/ 171 h 171"/>
                <a:gd name="T92" fmla="*/ 94 w 171"/>
                <a:gd name="T93" fmla="*/ 168 h 171"/>
                <a:gd name="T94" fmla="*/ 96 w 171"/>
                <a:gd name="T95" fmla="*/ 154 h 171"/>
                <a:gd name="T96" fmla="*/ 114 w 171"/>
                <a:gd name="T97" fmla="*/ 163 h 171"/>
                <a:gd name="T98" fmla="*/ 119 w 171"/>
                <a:gd name="T99" fmla="*/ 162 h 171"/>
                <a:gd name="T100" fmla="*/ 117 w 171"/>
                <a:gd name="T101" fmla="*/ 147 h 171"/>
                <a:gd name="T102" fmla="*/ 137 w 171"/>
                <a:gd name="T103" fmla="*/ 150 h 171"/>
                <a:gd name="T104" fmla="*/ 142 w 171"/>
                <a:gd name="T105" fmla="*/ 149 h 171"/>
                <a:gd name="T106" fmla="*/ 135 w 171"/>
                <a:gd name="T107" fmla="*/ 134 h 171"/>
                <a:gd name="T108" fmla="*/ 154 w 171"/>
                <a:gd name="T109" fmla="*/ 131 h 171"/>
                <a:gd name="T110" fmla="*/ 159 w 171"/>
                <a:gd name="T111" fmla="*/ 129 h 171"/>
                <a:gd name="T112" fmla="*/ 147 w 171"/>
                <a:gd name="T113" fmla="*/ 117 h 171"/>
                <a:gd name="T114" fmla="*/ 165 w 171"/>
                <a:gd name="T115" fmla="*/ 108 h 171"/>
                <a:gd name="T116" fmla="*/ 169 w 171"/>
                <a:gd name="T117" fmla="*/ 105 h 171"/>
                <a:gd name="T118" fmla="*/ 154 w 171"/>
                <a:gd name="T119" fmla="*/ 96 h 171"/>
                <a:gd name="T120" fmla="*/ 168 w 171"/>
                <a:gd name="T121" fmla="*/ 82 h 171"/>
                <a:gd name="T122" fmla="*/ 70 w 171"/>
                <a:gd name="T123" fmla="*/ 85 h 171"/>
                <a:gd name="T124" fmla="*/ 101 w 171"/>
                <a:gd name="T125" fmla="*/ 85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1" h="171">
                  <a:moveTo>
                    <a:pt x="168" y="82"/>
                  </a:moveTo>
                  <a:cubicBezTo>
                    <a:pt x="170" y="82"/>
                    <a:pt x="171" y="81"/>
                    <a:pt x="171" y="79"/>
                  </a:cubicBezTo>
                  <a:cubicBezTo>
                    <a:pt x="171" y="79"/>
                    <a:pt x="171" y="79"/>
                    <a:pt x="171" y="79"/>
                  </a:cubicBezTo>
                  <a:cubicBezTo>
                    <a:pt x="171" y="78"/>
                    <a:pt x="169" y="77"/>
                    <a:pt x="168" y="77"/>
                  </a:cubicBezTo>
                  <a:cubicBezTo>
                    <a:pt x="154" y="75"/>
                    <a:pt x="154" y="75"/>
                    <a:pt x="154" y="75"/>
                  </a:cubicBezTo>
                  <a:cubicBezTo>
                    <a:pt x="154" y="71"/>
                    <a:pt x="153" y="68"/>
                    <a:pt x="152" y="65"/>
                  </a:cubicBezTo>
                  <a:cubicBezTo>
                    <a:pt x="163" y="57"/>
                    <a:pt x="163" y="57"/>
                    <a:pt x="163" y="57"/>
                  </a:cubicBezTo>
                  <a:cubicBezTo>
                    <a:pt x="164" y="56"/>
                    <a:pt x="165" y="55"/>
                    <a:pt x="165" y="54"/>
                  </a:cubicBezTo>
                  <a:cubicBezTo>
                    <a:pt x="165" y="54"/>
                    <a:pt x="165" y="53"/>
                    <a:pt x="165" y="53"/>
                  </a:cubicBezTo>
                  <a:cubicBezTo>
                    <a:pt x="164" y="52"/>
                    <a:pt x="163" y="51"/>
                    <a:pt x="161" y="52"/>
                  </a:cubicBezTo>
                  <a:cubicBezTo>
                    <a:pt x="147" y="54"/>
                    <a:pt x="147" y="54"/>
                    <a:pt x="147" y="54"/>
                  </a:cubicBezTo>
                  <a:cubicBezTo>
                    <a:pt x="146" y="51"/>
                    <a:pt x="144" y="48"/>
                    <a:pt x="142" y="45"/>
                  </a:cubicBezTo>
                  <a:cubicBezTo>
                    <a:pt x="151" y="34"/>
                    <a:pt x="151" y="34"/>
                    <a:pt x="151" y="34"/>
                  </a:cubicBezTo>
                  <a:cubicBezTo>
                    <a:pt x="151" y="34"/>
                    <a:pt x="152" y="33"/>
                    <a:pt x="152" y="32"/>
                  </a:cubicBezTo>
                  <a:cubicBezTo>
                    <a:pt x="152" y="31"/>
                    <a:pt x="151" y="31"/>
                    <a:pt x="151" y="30"/>
                  </a:cubicBezTo>
                  <a:cubicBezTo>
                    <a:pt x="150" y="29"/>
                    <a:pt x="148" y="29"/>
                    <a:pt x="147" y="30"/>
                  </a:cubicBezTo>
                  <a:cubicBezTo>
                    <a:pt x="135" y="36"/>
                    <a:pt x="135" y="36"/>
                    <a:pt x="135" y="36"/>
                  </a:cubicBezTo>
                  <a:cubicBezTo>
                    <a:pt x="132" y="34"/>
                    <a:pt x="130" y="32"/>
                    <a:pt x="127" y="30"/>
                  </a:cubicBezTo>
                  <a:cubicBezTo>
                    <a:pt x="132" y="16"/>
                    <a:pt x="132" y="16"/>
                    <a:pt x="132" y="16"/>
                  </a:cubicBezTo>
                  <a:cubicBezTo>
                    <a:pt x="132" y="16"/>
                    <a:pt x="132" y="16"/>
                    <a:pt x="132" y="15"/>
                  </a:cubicBezTo>
                  <a:cubicBezTo>
                    <a:pt x="132" y="14"/>
                    <a:pt x="132" y="13"/>
                    <a:pt x="131" y="13"/>
                  </a:cubicBezTo>
                  <a:cubicBezTo>
                    <a:pt x="129" y="12"/>
                    <a:pt x="128" y="12"/>
                    <a:pt x="127" y="14"/>
                  </a:cubicBezTo>
                  <a:cubicBezTo>
                    <a:pt x="117" y="23"/>
                    <a:pt x="117" y="23"/>
                    <a:pt x="117" y="23"/>
                  </a:cubicBezTo>
                  <a:cubicBezTo>
                    <a:pt x="114" y="22"/>
                    <a:pt x="111" y="21"/>
                    <a:pt x="108" y="20"/>
                  </a:cubicBezTo>
                  <a:cubicBezTo>
                    <a:pt x="108" y="6"/>
                    <a:pt x="108" y="6"/>
                    <a:pt x="108" y="6"/>
                  </a:cubicBezTo>
                  <a:cubicBezTo>
                    <a:pt x="108" y="5"/>
                    <a:pt x="108" y="5"/>
                    <a:pt x="108" y="5"/>
                  </a:cubicBezTo>
                  <a:cubicBezTo>
                    <a:pt x="108" y="4"/>
                    <a:pt x="107" y="3"/>
                    <a:pt x="106" y="2"/>
                  </a:cubicBezTo>
                  <a:cubicBezTo>
                    <a:pt x="105" y="2"/>
                    <a:pt x="103" y="3"/>
                    <a:pt x="103" y="4"/>
                  </a:cubicBezTo>
                  <a:cubicBezTo>
                    <a:pt x="96" y="17"/>
                    <a:pt x="96" y="17"/>
                    <a:pt x="96" y="17"/>
                  </a:cubicBezTo>
                  <a:cubicBezTo>
                    <a:pt x="93" y="16"/>
                    <a:pt x="90" y="16"/>
                    <a:pt x="86" y="16"/>
                  </a:cubicBezTo>
                  <a:cubicBezTo>
                    <a:pt x="82" y="3"/>
                    <a:pt x="82" y="3"/>
                    <a:pt x="82" y="3"/>
                  </a:cubicBezTo>
                  <a:cubicBezTo>
                    <a:pt x="82" y="1"/>
                    <a:pt x="81" y="0"/>
                    <a:pt x="79" y="0"/>
                  </a:cubicBezTo>
                  <a:cubicBezTo>
                    <a:pt x="78" y="0"/>
                    <a:pt x="77" y="1"/>
                    <a:pt x="77" y="3"/>
                  </a:cubicBezTo>
                  <a:cubicBezTo>
                    <a:pt x="77" y="3"/>
                    <a:pt x="77" y="3"/>
                    <a:pt x="77" y="3"/>
                  </a:cubicBezTo>
                  <a:cubicBezTo>
                    <a:pt x="75" y="17"/>
                    <a:pt x="75" y="17"/>
                    <a:pt x="75" y="17"/>
                  </a:cubicBezTo>
                  <a:cubicBezTo>
                    <a:pt x="71" y="17"/>
                    <a:pt x="68" y="18"/>
                    <a:pt x="65" y="19"/>
                  </a:cubicBezTo>
                  <a:cubicBezTo>
                    <a:pt x="57" y="8"/>
                    <a:pt x="57" y="8"/>
                    <a:pt x="57" y="8"/>
                  </a:cubicBezTo>
                  <a:cubicBezTo>
                    <a:pt x="56" y="6"/>
                    <a:pt x="55" y="5"/>
                    <a:pt x="53" y="6"/>
                  </a:cubicBezTo>
                  <a:cubicBezTo>
                    <a:pt x="52" y="6"/>
                    <a:pt x="52" y="7"/>
                    <a:pt x="52" y="9"/>
                  </a:cubicBezTo>
                  <a:cubicBezTo>
                    <a:pt x="52" y="9"/>
                    <a:pt x="52" y="9"/>
                    <a:pt x="52" y="10"/>
                  </a:cubicBezTo>
                  <a:cubicBezTo>
                    <a:pt x="54" y="23"/>
                    <a:pt x="54" y="23"/>
                    <a:pt x="54" y="23"/>
                  </a:cubicBezTo>
                  <a:cubicBezTo>
                    <a:pt x="51" y="25"/>
                    <a:pt x="48" y="27"/>
                    <a:pt x="45" y="29"/>
                  </a:cubicBezTo>
                  <a:cubicBezTo>
                    <a:pt x="34" y="20"/>
                    <a:pt x="34" y="20"/>
                    <a:pt x="34" y="20"/>
                  </a:cubicBezTo>
                  <a:cubicBezTo>
                    <a:pt x="33" y="19"/>
                    <a:pt x="32" y="19"/>
                    <a:pt x="30" y="20"/>
                  </a:cubicBezTo>
                  <a:cubicBezTo>
                    <a:pt x="30" y="20"/>
                    <a:pt x="29" y="21"/>
                    <a:pt x="29" y="22"/>
                  </a:cubicBezTo>
                  <a:cubicBezTo>
                    <a:pt x="29" y="23"/>
                    <a:pt x="30" y="23"/>
                    <a:pt x="30" y="24"/>
                  </a:cubicBezTo>
                  <a:cubicBezTo>
                    <a:pt x="36" y="36"/>
                    <a:pt x="36" y="36"/>
                    <a:pt x="36" y="36"/>
                  </a:cubicBezTo>
                  <a:cubicBezTo>
                    <a:pt x="34" y="39"/>
                    <a:pt x="32" y="41"/>
                    <a:pt x="30" y="44"/>
                  </a:cubicBezTo>
                  <a:cubicBezTo>
                    <a:pt x="17" y="39"/>
                    <a:pt x="17" y="39"/>
                    <a:pt x="17" y="39"/>
                  </a:cubicBezTo>
                  <a:cubicBezTo>
                    <a:pt x="15" y="38"/>
                    <a:pt x="14" y="39"/>
                    <a:pt x="13" y="40"/>
                  </a:cubicBezTo>
                  <a:cubicBezTo>
                    <a:pt x="13" y="41"/>
                    <a:pt x="12" y="41"/>
                    <a:pt x="12" y="42"/>
                  </a:cubicBezTo>
                  <a:cubicBezTo>
                    <a:pt x="12" y="42"/>
                    <a:pt x="13" y="43"/>
                    <a:pt x="14" y="44"/>
                  </a:cubicBezTo>
                  <a:cubicBezTo>
                    <a:pt x="24" y="54"/>
                    <a:pt x="24" y="54"/>
                    <a:pt x="24" y="54"/>
                  </a:cubicBezTo>
                  <a:cubicBezTo>
                    <a:pt x="22" y="57"/>
                    <a:pt x="21" y="60"/>
                    <a:pt x="20" y="63"/>
                  </a:cubicBezTo>
                  <a:cubicBezTo>
                    <a:pt x="6" y="63"/>
                    <a:pt x="6" y="63"/>
                    <a:pt x="6" y="63"/>
                  </a:cubicBezTo>
                  <a:cubicBezTo>
                    <a:pt x="4" y="62"/>
                    <a:pt x="3" y="63"/>
                    <a:pt x="2" y="65"/>
                  </a:cubicBezTo>
                  <a:cubicBezTo>
                    <a:pt x="2" y="65"/>
                    <a:pt x="2" y="65"/>
                    <a:pt x="2" y="65"/>
                  </a:cubicBezTo>
                  <a:cubicBezTo>
                    <a:pt x="2" y="67"/>
                    <a:pt x="3" y="68"/>
                    <a:pt x="4" y="68"/>
                  </a:cubicBezTo>
                  <a:cubicBezTo>
                    <a:pt x="17" y="74"/>
                    <a:pt x="17" y="74"/>
                    <a:pt x="17" y="74"/>
                  </a:cubicBezTo>
                  <a:cubicBezTo>
                    <a:pt x="16" y="78"/>
                    <a:pt x="16" y="81"/>
                    <a:pt x="16" y="84"/>
                  </a:cubicBezTo>
                  <a:cubicBezTo>
                    <a:pt x="3" y="89"/>
                    <a:pt x="3" y="89"/>
                    <a:pt x="3" y="89"/>
                  </a:cubicBezTo>
                  <a:cubicBezTo>
                    <a:pt x="1" y="89"/>
                    <a:pt x="0" y="90"/>
                    <a:pt x="0" y="91"/>
                  </a:cubicBezTo>
                  <a:cubicBezTo>
                    <a:pt x="0" y="91"/>
                    <a:pt x="0" y="91"/>
                    <a:pt x="0" y="91"/>
                  </a:cubicBezTo>
                  <a:cubicBezTo>
                    <a:pt x="0" y="93"/>
                    <a:pt x="2" y="94"/>
                    <a:pt x="3" y="94"/>
                  </a:cubicBezTo>
                  <a:cubicBezTo>
                    <a:pt x="17" y="96"/>
                    <a:pt x="17" y="96"/>
                    <a:pt x="17" y="96"/>
                  </a:cubicBezTo>
                  <a:cubicBezTo>
                    <a:pt x="17" y="99"/>
                    <a:pt x="18" y="103"/>
                    <a:pt x="19" y="106"/>
                  </a:cubicBezTo>
                  <a:cubicBezTo>
                    <a:pt x="8" y="114"/>
                    <a:pt x="8" y="114"/>
                    <a:pt x="8" y="114"/>
                  </a:cubicBezTo>
                  <a:cubicBezTo>
                    <a:pt x="7" y="114"/>
                    <a:pt x="6" y="115"/>
                    <a:pt x="6" y="116"/>
                  </a:cubicBezTo>
                  <a:cubicBezTo>
                    <a:pt x="6" y="117"/>
                    <a:pt x="6" y="117"/>
                    <a:pt x="6" y="118"/>
                  </a:cubicBezTo>
                  <a:cubicBezTo>
                    <a:pt x="7" y="119"/>
                    <a:pt x="8" y="120"/>
                    <a:pt x="10" y="119"/>
                  </a:cubicBezTo>
                  <a:cubicBezTo>
                    <a:pt x="24" y="117"/>
                    <a:pt x="24" y="117"/>
                    <a:pt x="24" y="117"/>
                  </a:cubicBezTo>
                  <a:cubicBezTo>
                    <a:pt x="25" y="120"/>
                    <a:pt x="27" y="123"/>
                    <a:pt x="29" y="125"/>
                  </a:cubicBezTo>
                  <a:cubicBezTo>
                    <a:pt x="20" y="137"/>
                    <a:pt x="20" y="137"/>
                    <a:pt x="20" y="137"/>
                  </a:cubicBezTo>
                  <a:cubicBezTo>
                    <a:pt x="20" y="137"/>
                    <a:pt x="19" y="138"/>
                    <a:pt x="19" y="139"/>
                  </a:cubicBezTo>
                  <a:cubicBezTo>
                    <a:pt x="19" y="139"/>
                    <a:pt x="20" y="140"/>
                    <a:pt x="20" y="140"/>
                  </a:cubicBezTo>
                  <a:cubicBezTo>
                    <a:pt x="21" y="142"/>
                    <a:pt x="23" y="142"/>
                    <a:pt x="24" y="141"/>
                  </a:cubicBezTo>
                  <a:cubicBezTo>
                    <a:pt x="36" y="134"/>
                    <a:pt x="36" y="134"/>
                    <a:pt x="36" y="134"/>
                  </a:cubicBezTo>
                  <a:cubicBezTo>
                    <a:pt x="39" y="137"/>
                    <a:pt x="41" y="139"/>
                    <a:pt x="44" y="141"/>
                  </a:cubicBezTo>
                  <a:cubicBezTo>
                    <a:pt x="39" y="154"/>
                    <a:pt x="39" y="154"/>
                    <a:pt x="39" y="154"/>
                  </a:cubicBezTo>
                  <a:cubicBezTo>
                    <a:pt x="39" y="155"/>
                    <a:pt x="39" y="155"/>
                    <a:pt x="39" y="156"/>
                  </a:cubicBezTo>
                  <a:cubicBezTo>
                    <a:pt x="39" y="157"/>
                    <a:pt x="39" y="157"/>
                    <a:pt x="40" y="158"/>
                  </a:cubicBezTo>
                  <a:cubicBezTo>
                    <a:pt x="42" y="159"/>
                    <a:pt x="43" y="158"/>
                    <a:pt x="44" y="157"/>
                  </a:cubicBezTo>
                  <a:cubicBezTo>
                    <a:pt x="54" y="147"/>
                    <a:pt x="54" y="147"/>
                    <a:pt x="54" y="147"/>
                  </a:cubicBezTo>
                  <a:cubicBezTo>
                    <a:pt x="57" y="149"/>
                    <a:pt x="60" y="150"/>
                    <a:pt x="63" y="151"/>
                  </a:cubicBezTo>
                  <a:cubicBezTo>
                    <a:pt x="63" y="165"/>
                    <a:pt x="63" y="165"/>
                    <a:pt x="63" y="165"/>
                  </a:cubicBezTo>
                  <a:cubicBezTo>
                    <a:pt x="63" y="165"/>
                    <a:pt x="63" y="166"/>
                    <a:pt x="63" y="166"/>
                  </a:cubicBezTo>
                  <a:cubicBezTo>
                    <a:pt x="63" y="167"/>
                    <a:pt x="64" y="168"/>
                    <a:pt x="65" y="168"/>
                  </a:cubicBezTo>
                  <a:cubicBezTo>
                    <a:pt x="66" y="169"/>
                    <a:pt x="68" y="168"/>
                    <a:pt x="68" y="166"/>
                  </a:cubicBezTo>
                  <a:cubicBezTo>
                    <a:pt x="75" y="154"/>
                    <a:pt x="75" y="154"/>
                    <a:pt x="75" y="154"/>
                  </a:cubicBezTo>
                  <a:cubicBezTo>
                    <a:pt x="78" y="154"/>
                    <a:pt x="81" y="155"/>
                    <a:pt x="85" y="155"/>
                  </a:cubicBezTo>
                  <a:cubicBezTo>
                    <a:pt x="89" y="168"/>
                    <a:pt x="89" y="168"/>
                    <a:pt x="89" y="168"/>
                  </a:cubicBezTo>
                  <a:cubicBezTo>
                    <a:pt x="89" y="170"/>
                    <a:pt x="90" y="171"/>
                    <a:pt x="91" y="171"/>
                  </a:cubicBezTo>
                  <a:cubicBezTo>
                    <a:pt x="91" y="171"/>
                    <a:pt x="92" y="171"/>
                    <a:pt x="92" y="171"/>
                  </a:cubicBezTo>
                  <a:cubicBezTo>
                    <a:pt x="93" y="171"/>
                    <a:pt x="94" y="169"/>
                    <a:pt x="94" y="168"/>
                  </a:cubicBezTo>
                  <a:cubicBezTo>
                    <a:pt x="94" y="168"/>
                    <a:pt x="94" y="168"/>
                    <a:pt x="94" y="168"/>
                  </a:cubicBezTo>
                  <a:cubicBezTo>
                    <a:pt x="96" y="154"/>
                    <a:pt x="96" y="154"/>
                    <a:pt x="96" y="154"/>
                  </a:cubicBezTo>
                  <a:cubicBezTo>
                    <a:pt x="100" y="153"/>
                    <a:pt x="103" y="153"/>
                    <a:pt x="106" y="152"/>
                  </a:cubicBezTo>
                  <a:cubicBezTo>
                    <a:pt x="114" y="163"/>
                    <a:pt x="114" y="163"/>
                    <a:pt x="114" y="163"/>
                  </a:cubicBezTo>
                  <a:cubicBezTo>
                    <a:pt x="115" y="165"/>
                    <a:pt x="116" y="165"/>
                    <a:pt x="118" y="165"/>
                  </a:cubicBezTo>
                  <a:cubicBezTo>
                    <a:pt x="119" y="164"/>
                    <a:pt x="119" y="163"/>
                    <a:pt x="119" y="162"/>
                  </a:cubicBezTo>
                  <a:cubicBezTo>
                    <a:pt x="119" y="162"/>
                    <a:pt x="119" y="161"/>
                    <a:pt x="119" y="161"/>
                  </a:cubicBezTo>
                  <a:cubicBezTo>
                    <a:pt x="117" y="147"/>
                    <a:pt x="117" y="147"/>
                    <a:pt x="117" y="147"/>
                  </a:cubicBezTo>
                  <a:cubicBezTo>
                    <a:pt x="120" y="146"/>
                    <a:pt x="123" y="144"/>
                    <a:pt x="126" y="142"/>
                  </a:cubicBezTo>
                  <a:cubicBezTo>
                    <a:pt x="137" y="150"/>
                    <a:pt x="137" y="150"/>
                    <a:pt x="137" y="150"/>
                  </a:cubicBezTo>
                  <a:cubicBezTo>
                    <a:pt x="138" y="152"/>
                    <a:pt x="139" y="152"/>
                    <a:pt x="141" y="151"/>
                  </a:cubicBezTo>
                  <a:cubicBezTo>
                    <a:pt x="141" y="150"/>
                    <a:pt x="142" y="149"/>
                    <a:pt x="142" y="149"/>
                  </a:cubicBezTo>
                  <a:cubicBezTo>
                    <a:pt x="142" y="148"/>
                    <a:pt x="141" y="147"/>
                    <a:pt x="141" y="147"/>
                  </a:cubicBezTo>
                  <a:cubicBezTo>
                    <a:pt x="135" y="134"/>
                    <a:pt x="135" y="134"/>
                    <a:pt x="135" y="134"/>
                  </a:cubicBezTo>
                  <a:cubicBezTo>
                    <a:pt x="137" y="132"/>
                    <a:pt x="139" y="130"/>
                    <a:pt x="141" y="127"/>
                  </a:cubicBezTo>
                  <a:cubicBezTo>
                    <a:pt x="154" y="131"/>
                    <a:pt x="154" y="131"/>
                    <a:pt x="154" y="131"/>
                  </a:cubicBezTo>
                  <a:cubicBezTo>
                    <a:pt x="156" y="132"/>
                    <a:pt x="157" y="132"/>
                    <a:pt x="158" y="131"/>
                  </a:cubicBezTo>
                  <a:cubicBezTo>
                    <a:pt x="158" y="130"/>
                    <a:pt x="159" y="130"/>
                    <a:pt x="159" y="129"/>
                  </a:cubicBezTo>
                  <a:cubicBezTo>
                    <a:pt x="159" y="128"/>
                    <a:pt x="158" y="127"/>
                    <a:pt x="157" y="127"/>
                  </a:cubicBezTo>
                  <a:cubicBezTo>
                    <a:pt x="147" y="117"/>
                    <a:pt x="147" y="117"/>
                    <a:pt x="147" y="117"/>
                  </a:cubicBezTo>
                  <a:cubicBezTo>
                    <a:pt x="149" y="114"/>
                    <a:pt x="150" y="111"/>
                    <a:pt x="151" y="108"/>
                  </a:cubicBezTo>
                  <a:cubicBezTo>
                    <a:pt x="165" y="108"/>
                    <a:pt x="165" y="108"/>
                    <a:pt x="165" y="108"/>
                  </a:cubicBezTo>
                  <a:cubicBezTo>
                    <a:pt x="167" y="108"/>
                    <a:pt x="168" y="107"/>
                    <a:pt x="169" y="106"/>
                  </a:cubicBezTo>
                  <a:cubicBezTo>
                    <a:pt x="169" y="106"/>
                    <a:pt x="169" y="105"/>
                    <a:pt x="169" y="105"/>
                  </a:cubicBezTo>
                  <a:cubicBezTo>
                    <a:pt x="169" y="104"/>
                    <a:pt x="168" y="103"/>
                    <a:pt x="167" y="103"/>
                  </a:cubicBezTo>
                  <a:cubicBezTo>
                    <a:pt x="154" y="96"/>
                    <a:pt x="154" y="96"/>
                    <a:pt x="154" y="96"/>
                  </a:cubicBezTo>
                  <a:cubicBezTo>
                    <a:pt x="155" y="93"/>
                    <a:pt x="155" y="90"/>
                    <a:pt x="155" y="86"/>
                  </a:cubicBezTo>
                  <a:lnTo>
                    <a:pt x="168" y="82"/>
                  </a:lnTo>
                  <a:close/>
                  <a:moveTo>
                    <a:pt x="86" y="101"/>
                  </a:moveTo>
                  <a:cubicBezTo>
                    <a:pt x="77" y="101"/>
                    <a:pt x="70" y="94"/>
                    <a:pt x="70" y="85"/>
                  </a:cubicBezTo>
                  <a:cubicBezTo>
                    <a:pt x="70" y="77"/>
                    <a:pt x="77" y="70"/>
                    <a:pt x="86" y="70"/>
                  </a:cubicBezTo>
                  <a:cubicBezTo>
                    <a:pt x="94" y="70"/>
                    <a:pt x="101" y="77"/>
                    <a:pt x="101" y="85"/>
                  </a:cubicBezTo>
                  <a:cubicBezTo>
                    <a:pt x="101" y="94"/>
                    <a:pt x="94" y="101"/>
                    <a:pt x="86"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14" name="Freeform 20"/>
            <p:cNvSpPr>
              <a:spLocks noEditPoints="1"/>
            </p:cNvSpPr>
            <p:nvPr/>
          </p:nvSpPr>
          <p:spPr bwMode="auto">
            <a:xfrm>
              <a:off x="-1333500" y="1651000"/>
              <a:ext cx="454025" cy="454025"/>
            </a:xfrm>
            <a:custGeom>
              <a:avLst/>
              <a:gdLst>
                <a:gd name="T0" fmla="*/ 121 w 121"/>
                <a:gd name="T1" fmla="*/ 56 h 121"/>
                <a:gd name="T2" fmla="*/ 119 w 121"/>
                <a:gd name="T3" fmla="*/ 54 h 121"/>
                <a:gd name="T4" fmla="*/ 108 w 121"/>
                <a:gd name="T5" fmla="*/ 46 h 121"/>
                <a:gd name="T6" fmla="*/ 117 w 121"/>
                <a:gd name="T7" fmla="*/ 38 h 121"/>
                <a:gd name="T8" fmla="*/ 115 w 121"/>
                <a:gd name="T9" fmla="*/ 37 h 121"/>
                <a:gd name="T10" fmla="*/ 101 w 121"/>
                <a:gd name="T11" fmla="*/ 32 h 121"/>
                <a:gd name="T12" fmla="*/ 108 w 121"/>
                <a:gd name="T13" fmla="*/ 23 h 121"/>
                <a:gd name="T14" fmla="*/ 105 w 121"/>
                <a:gd name="T15" fmla="*/ 21 h 121"/>
                <a:gd name="T16" fmla="*/ 90 w 121"/>
                <a:gd name="T17" fmla="*/ 21 h 121"/>
                <a:gd name="T18" fmla="*/ 94 w 121"/>
                <a:gd name="T19" fmla="*/ 11 h 121"/>
                <a:gd name="T20" fmla="*/ 90 w 121"/>
                <a:gd name="T21" fmla="*/ 10 h 121"/>
                <a:gd name="T22" fmla="*/ 77 w 121"/>
                <a:gd name="T23" fmla="*/ 14 h 121"/>
                <a:gd name="T24" fmla="*/ 77 w 121"/>
                <a:gd name="T25" fmla="*/ 3 h 121"/>
                <a:gd name="T26" fmla="*/ 73 w 121"/>
                <a:gd name="T27" fmla="*/ 3 h 121"/>
                <a:gd name="T28" fmla="*/ 61 w 121"/>
                <a:gd name="T29" fmla="*/ 11 h 121"/>
                <a:gd name="T30" fmla="*/ 56 w 121"/>
                <a:gd name="T31" fmla="*/ 0 h 121"/>
                <a:gd name="T32" fmla="*/ 55 w 121"/>
                <a:gd name="T33" fmla="*/ 2 h 121"/>
                <a:gd name="T34" fmla="*/ 46 w 121"/>
                <a:gd name="T35" fmla="*/ 13 h 121"/>
                <a:gd name="T36" fmla="*/ 38 w 121"/>
                <a:gd name="T37" fmla="*/ 4 h 121"/>
                <a:gd name="T38" fmla="*/ 37 w 121"/>
                <a:gd name="T39" fmla="*/ 7 h 121"/>
                <a:gd name="T40" fmla="*/ 32 w 121"/>
                <a:gd name="T41" fmla="*/ 20 h 121"/>
                <a:gd name="T42" fmla="*/ 22 w 121"/>
                <a:gd name="T43" fmla="*/ 14 h 121"/>
                <a:gd name="T44" fmla="*/ 21 w 121"/>
                <a:gd name="T45" fmla="*/ 17 h 121"/>
                <a:gd name="T46" fmla="*/ 21 w 121"/>
                <a:gd name="T47" fmla="*/ 31 h 121"/>
                <a:gd name="T48" fmla="*/ 9 w 121"/>
                <a:gd name="T49" fmla="*/ 28 h 121"/>
                <a:gd name="T50" fmla="*/ 10 w 121"/>
                <a:gd name="T51" fmla="*/ 31 h 121"/>
                <a:gd name="T52" fmla="*/ 14 w 121"/>
                <a:gd name="T53" fmla="*/ 45 h 121"/>
                <a:gd name="T54" fmla="*/ 2 w 121"/>
                <a:gd name="T55" fmla="*/ 46 h 121"/>
                <a:gd name="T56" fmla="*/ 3 w 121"/>
                <a:gd name="T57" fmla="*/ 48 h 121"/>
                <a:gd name="T58" fmla="*/ 11 w 121"/>
                <a:gd name="T59" fmla="*/ 60 h 121"/>
                <a:gd name="T60" fmla="*/ 0 w 121"/>
                <a:gd name="T61" fmla="*/ 65 h 121"/>
                <a:gd name="T62" fmla="*/ 2 w 121"/>
                <a:gd name="T63" fmla="*/ 67 h 121"/>
                <a:gd name="T64" fmla="*/ 14 w 121"/>
                <a:gd name="T65" fmla="*/ 75 h 121"/>
                <a:gd name="T66" fmla="*/ 4 w 121"/>
                <a:gd name="T67" fmla="*/ 83 h 121"/>
                <a:gd name="T68" fmla="*/ 7 w 121"/>
                <a:gd name="T69" fmla="*/ 84 h 121"/>
                <a:gd name="T70" fmla="*/ 20 w 121"/>
                <a:gd name="T71" fmla="*/ 89 h 121"/>
                <a:gd name="T72" fmla="*/ 14 w 121"/>
                <a:gd name="T73" fmla="*/ 98 h 121"/>
                <a:gd name="T74" fmla="*/ 17 w 121"/>
                <a:gd name="T75" fmla="*/ 100 h 121"/>
                <a:gd name="T76" fmla="*/ 31 w 121"/>
                <a:gd name="T77" fmla="*/ 100 h 121"/>
                <a:gd name="T78" fmla="*/ 28 w 121"/>
                <a:gd name="T79" fmla="*/ 110 h 121"/>
                <a:gd name="T80" fmla="*/ 31 w 121"/>
                <a:gd name="T81" fmla="*/ 112 h 121"/>
                <a:gd name="T82" fmla="*/ 45 w 121"/>
                <a:gd name="T83" fmla="*/ 107 h 121"/>
                <a:gd name="T84" fmla="*/ 45 w 121"/>
                <a:gd name="T85" fmla="*/ 118 h 121"/>
                <a:gd name="T86" fmla="*/ 49 w 121"/>
                <a:gd name="T87" fmla="*/ 118 h 121"/>
                <a:gd name="T88" fmla="*/ 60 w 121"/>
                <a:gd name="T89" fmla="*/ 110 h 121"/>
                <a:gd name="T90" fmla="*/ 65 w 121"/>
                <a:gd name="T91" fmla="*/ 121 h 121"/>
                <a:gd name="T92" fmla="*/ 67 w 121"/>
                <a:gd name="T93" fmla="*/ 119 h 121"/>
                <a:gd name="T94" fmla="*/ 68 w 121"/>
                <a:gd name="T95" fmla="*/ 109 h 121"/>
                <a:gd name="T96" fmla="*/ 81 w 121"/>
                <a:gd name="T97" fmla="*/ 116 h 121"/>
                <a:gd name="T98" fmla="*/ 85 w 121"/>
                <a:gd name="T99" fmla="*/ 115 h 121"/>
                <a:gd name="T100" fmla="*/ 83 w 121"/>
                <a:gd name="T101" fmla="*/ 104 h 121"/>
                <a:gd name="T102" fmla="*/ 97 w 121"/>
                <a:gd name="T103" fmla="*/ 107 h 121"/>
                <a:gd name="T104" fmla="*/ 101 w 121"/>
                <a:gd name="T105" fmla="*/ 106 h 121"/>
                <a:gd name="T106" fmla="*/ 96 w 121"/>
                <a:gd name="T107" fmla="*/ 95 h 121"/>
                <a:gd name="T108" fmla="*/ 110 w 121"/>
                <a:gd name="T109" fmla="*/ 93 h 121"/>
                <a:gd name="T110" fmla="*/ 113 w 121"/>
                <a:gd name="T111" fmla="*/ 92 h 121"/>
                <a:gd name="T112" fmla="*/ 105 w 121"/>
                <a:gd name="T113" fmla="*/ 83 h 121"/>
                <a:gd name="T114" fmla="*/ 117 w 121"/>
                <a:gd name="T115" fmla="*/ 77 h 121"/>
                <a:gd name="T116" fmla="*/ 120 w 121"/>
                <a:gd name="T117" fmla="*/ 75 h 121"/>
                <a:gd name="T118" fmla="*/ 109 w 121"/>
                <a:gd name="T119" fmla="*/ 68 h 121"/>
                <a:gd name="T120" fmla="*/ 120 w 121"/>
                <a:gd name="T121" fmla="*/ 58 h 121"/>
                <a:gd name="T122" fmla="*/ 50 w 121"/>
                <a:gd name="T123" fmla="*/ 61 h 121"/>
                <a:gd name="T124" fmla="*/ 72 w 121"/>
                <a:gd name="T125" fmla="*/ 6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1" h="121">
                  <a:moveTo>
                    <a:pt x="120" y="58"/>
                  </a:moveTo>
                  <a:cubicBezTo>
                    <a:pt x="121" y="58"/>
                    <a:pt x="121" y="57"/>
                    <a:pt x="121" y="56"/>
                  </a:cubicBezTo>
                  <a:cubicBezTo>
                    <a:pt x="121" y="56"/>
                    <a:pt x="121" y="56"/>
                    <a:pt x="121" y="56"/>
                  </a:cubicBezTo>
                  <a:cubicBezTo>
                    <a:pt x="121" y="55"/>
                    <a:pt x="120" y="54"/>
                    <a:pt x="119" y="54"/>
                  </a:cubicBezTo>
                  <a:cubicBezTo>
                    <a:pt x="110" y="53"/>
                    <a:pt x="110" y="53"/>
                    <a:pt x="110" y="53"/>
                  </a:cubicBezTo>
                  <a:cubicBezTo>
                    <a:pt x="109" y="50"/>
                    <a:pt x="109" y="48"/>
                    <a:pt x="108" y="46"/>
                  </a:cubicBezTo>
                  <a:cubicBezTo>
                    <a:pt x="116" y="40"/>
                    <a:pt x="116" y="40"/>
                    <a:pt x="116" y="40"/>
                  </a:cubicBezTo>
                  <a:cubicBezTo>
                    <a:pt x="117" y="40"/>
                    <a:pt x="117" y="39"/>
                    <a:pt x="117" y="38"/>
                  </a:cubicBezTo>
                  <a:cubicBezTo>
                    <a:pt x="117" y="38"/>
                    <a:pt x="117" y="38"/>
                    <a:pt x="117" y="38"/>
                  </a:cubicBezTo>
                  <a:cubicBezTo>
                    <a:pt x="117" y="37"/>
                    <a:pt x="116" y="36"/>
                    <a:pt x="115" y="37"/>
                  </a:cubicBezTo>
                  <a:cubicBezTo>
                    <a:pt x="105" y="38"/>
                    <a:pt x="105" y="38"/>
                    <a:pt x="105" y="38"/>
                  </a:cubicBezTo>
                  <a:cubicBezTo>
                    <a:pt x="104" y="36"/>
                    <a:pt x="102" y="34"/>
                    <a:pt x="101" y="32"/>
                  </a:cubicBezTo>
                  <a:cubicBezTo>
                    <a:pt x="107" y="24"/>
                    <a:pt x="107" y="24"/>
                    <a:pt x="107" y="24"/>
                  </a:cubicBezTo>
                  <a:cubicBezTo>
                    <a:pt x="108" y="24"/>
                    <a:pt x="108" y="23"/>
                    <a:pt x="108" y="23"/>
                  </a:cubicBezTo>
                  <a:cubicBezTo>
                    <a:pt x="108" y="22"/>
                    <a:pt x="108" y="22"/>
                    <a:pt x="107" y="21"/>
                  </a:cubicBezTo>
                  <a:cubicBezTo>
                    <a:pt x="107" y="21"/>
                    <a:pt x="105" y="20"/>
                    <a:pt x="105" y="21"/>
                  </a:cubicBezTo>
                  <a:cubicBezTo>
                    <a:pt x="96" y="26"/>
                    <a:pt x="96" y="26"/>
                    <a:pt x="96" y="26"/>
                  </a:cubicBezTo>
                  <a:cubicBezTo>
                    <a:pt x="94" y="24"/>
                    <a:pt x="92" y="22"/>
                    <a:pt x="90" y="21"/>
                  </a:cubicBezTo>
                  <a:cubicBezTo>
                    <a:pt x="94" y="12"/>
                    <a:pt x="94" y="12"/>
                    <a:pt x="94" y="12"/>
                  </a:cubicBezTo>
                  <a:cubicBezTo>
                    <a:pt x="94" y="11"/>
                    <a:pt x="94" y="11"/>
                    <a:pt x="94" y="11"/>
                  </a:cubicBezTo>
                  <a:cubicBezTo>
                    <a:pt x="94" y="10"/>
                    <a:pt x="94" y="9"/>
                    <a:pt x="93" y="9"/>
                  </a:cubicBezTo>
                  <a:cubicBezTo>
                    <a:pt x="92" y="8"/>
                    <a:pt x="91" y="9"/>
                    <a:pt x="90" y="10"/>
                  </a:cubicBezTo>
                  <a:cubicBezTo>
                    <a:pt x="83" y="17"/>
                    <a:pt x="83" y="17"/>
                    <a:pt x="83" y="17"/>
                  </a:cubicBezTo>
                  <a:cubicBezTo>
                    <a:pt x="81" y="15"/>
                    <a:pt x="79" y="15"/>
                    <a:pt x="77" y="14"/>
                  </a:cubicBezTo>
                  <a:cubicBezTo>
                    <a:pt x="77" y="4"/>
                    <a:pt x="77" y="4"/>
                    <a:pt x="77" y="4"/>
                  </a:cubicBezTo>
                  <a:cubicBezTo>
                    <a:pt x="77" y="4"/>
                    <a:pt x="77" y="4"/>
                    <a:pt x="77" y="3"/>
                  </a:cubicBezTo>
                  <a:cubicBezTo>
                    <a:pt x="77" y="2"/>
                    <a:pt x="76" y="2"/>
                    <a:pt x="75" y="1"/>
                  </a:cubicBezTo>
                  <a:cubicBezTo>
                    <a:pt x="74" y="1"/>
                    <a:pt x="73" y="2"/>
                    <a:pt x="73" y="3"/>
                  </a:cubicBezTo>
                  <a:cubicBezTo>
                    <a:pt x="69" y="12"/>
                    <a:pt x="69" y="12"/>
                    <a:pt x="69" y="12"/>
                  </a:cubicBezTo>
                  <a:cubicBezTo>
                    <a:pt x="66" y="11"/>
                    <a:pt x="64" y="11"/>
                    <a:pt x="61" y="11"/>
                  </a:cubicBezTo>
                  <a:cubicBezTo>
                    <a:pt x="59" y="2"/>
                    <a:pt x="59" y="2"/>
                    <a:pt x="59" y="2"/>
                  </a:cubicBezTo>
                  <a:cubicBezTo>
                    <a:pt x="58" y="1"/>
                    <a:pt x="58" y="0"/>
                    <a:pt x="56" y="0"/>
                  </a:cubicBezTo>
                  <a:cubicBezTo>
                    <a:pt x="55" y="0"/>
                    <a:pt x="55" y="1"/>
                    <a:pt x="55" y="2"/>
                  </a:cubicBezTo>
                  <a:cubicBezTo>
                    <a:pt x="55" y="2"/>
                    <a:pt x="55" y="2"/>
                    <a:pt x="55" y="2"/>
                  </a:cubicBezTo>
                  <a:cubicBezTo>
                    <a:pt x="53" y="12"/>
                    <a:pt x="53" y="12"/>
                    <a:pt x="53" y="12"/>
                  </a:cubicBezTo>
                  <a:cubicBezTo>
                    <a:pt x="51" y="12"/>
                    <a:pt x="48" y="13"/>
                    <a:pt x="46" y="13"/>
                  </a:cubicBezTo>
                  <a:cubicBezTo>
                    <a:pt x="40" y="5"/>
                    <a:pt x="40" y="5"/>
                    <a:pt x="40" y="5"/>
                  </a:cubicBezTo>
                  <a:cubicBezTo>
                    <a:pt x="40" y="4"/>
                    <a:pt x="39" y="4"/>
                    <a:pt x="38" y="4"/>
                  </a:cubicBezTo>
                  <a:cubicBezTo>
                    <a:pt x="37" y="4"/>
                    <a:pt x="37" y="5"/>
                    <a:pt x="37" y="6"/>
                  </a:cubicBezTo>
                  <a:cubicBezTo>
                    <a:pt x="37" y="6"/>
                    <a:pt x="37" y="6"/>
                    <a:pt x="37" y="7"/>
                  </a:cubicBezTo>
                  <a:cubicBezTo>
                    <a:pt x="38" y="17"/>
                    <a:pt x="38" y="17"/>
                    <a:pt x="38" y="17"/>
                  </a:cubicBezTo>
                  <a:cubicBezTo>
                    <a:pt x="36" y="18"/>
                    <a:pt x="34" y="19"/>
                    <a:pt x="32" y="20"/>
                  </a:cubicBezTo>
                  <a:cubicBezTo>
                    <a:pt x="24" y="14"/>
                    <a:pt x="24" y="14"/>
                    <a:pt x="24" y="14"/>
                  </a:cubicBezTo>
                  <a:cubicBezTo>
                    <a:pt x="24" y="13"/>
                    <a:pt x="22" y="13"/>
                    <a:pt x="22" y="14"/>
                  </a:cubicBezTo>
                  <a:cubicBezTo>
                    <a:pt x="21" y="14"/>
                    <a:pt x="21" y="15"/>
                    <a:pt x="21" y="15"/>
                  </a:cubicBezTo>
                  <a:cubicBezTo>
                    <a:pt x="21" y="16"/>
                    <a:pt x="21" y="16"/>
                    <a:pt x="21" y="17"/>
                  </a:cubicBezTo>
                  <a:cubicBezTo>
                    <a:pt x="26" y="26"/>
                    <a:pt x="26" y="26"/>
                    <a:pt x="26" y="26"/>
                  </a:cubicBezTo>
                  <a:cubicBezTo>
                    <a:pt x="24" y="27"/>
                    <a:pt x="23" y="29"/>
                    <a:pt x="21" y="31"/>
                  </a:cubicBezTo>
                  <a:cubicBezTo>
                    <a:pt x="12" y="28"/>
                    <a:pt x="12" y="28"/>
                    <a:pt x="12" y="28"/>
                  </a:cubicBezTo>
                  <a:cubicBezTo>
                    <a:pt x="11" y="27"/>
                    <a:pt x="10" y="27"/>
                    <a:pt x="9" y="28"/>
                  </a:cubicBezTo>
                  <a:cubicBezTo>
                    <a:pt x="9" y="29"/>
                    <a:pt x="9" y="29"/>
                    <a:pt x="9" y="29"/>
                  </a:cubicBezTo>
                  <a:cubicBezTo>
                    <a:pt x="9" y="30"/>
                    <a:pt x="9" y="31"/>
                    <a:pt x="10" y="31"/>
                  </a:cubicBezTo>
                  <a:cubicBezTo>
                    <a:pt x="17" y="38"/>
                    <a:pt x="17" y="38"/>
                    <a:pt x="17" y="38"/>
                  </a:cubicBezTo>
                  <a:cubicBezTo>
                    <a:pt x="16" y="40"/>
                    <a:pt x="15" y="42"/>
                    <a:pt x="14" y="45"/>
                  </a:cubicBezTo>
                  <a:cubicBezTo>
                    <a:pt x="4" y="44"/>
                    <a:pt x="4" y="44"/>
                    <a:pt x="4" y="44"/>
                  </a:cubicBezTo>
                  <a:cubicBezTo>
                    <a:pt x="3" y="44"/>
                    <a:pt x="2" y="45"/>
                    <a:pt x="2" y="46"/>
                  </a:cubicBezTo>
                  <a:cubicBezTo>
                    <a:pt x="2" y="46"/>
                    <a:pt x="2" y="46"/>
                    <a:pt x="2" y="46"/>
                  </a:cubicBezTo>
                  <a:cubicBezTo>
                    <a:pt x="2" y="47"/>
                    <a:pt x="2" y="48"/>
                    <a:pt x="3" y="48"/>
                  </a:cubicBezTo>
                  <a:cubicBezTo>
                    <a:pt x="12" y="53"/>
                    <a:pt x="12" y="53"/>
                    <a:pt x="12" y="53"/>
                  </a:cubicBezTo>
                  <a:cubicBezTo>
                    <a:pt x="12" y="55"/>
                    <a:pt x="11" y="57"/>
                    <a:pt x="11" y="60"/>
                  </a:cubicBezTo>
                  <a:cubicBezTo>
                    <a:pt x="2" y="63"/>
                    <a:pt x="2" y="63"/>
                    <a:pt x="2" y="63"/>
                  </a:cubicBezTo>
                  <a:cubicBezTo>
                    <a:pt x="1" y="63"/>
                    <a:pt x="0" y="64"/>
                    <a:pt x="0" y="65"/>
                  </a:cubicBezTo>
                  <a:cubicBezTo>
                    <a:pt x="0" y="65"/>
                    <a:pt x="0" y="65"/>
                    <a:pt x="0" y="65"/>
                  </a:cubicBezTo>
                  <a:cubicBezTo>
                    <a:pt x="0" y="66"/>
                    <a:pt x="1" y="67"/>
                    <a:pt x="2" y="67"/>
                  </a:cubicBezTo>
                  <a:cubicBezTo>
                    <a:pt x="12" y="68"/>
                    <a:pt x="12" y="68"/>
                    <a:pt x="12" y="68"/>
                  </a:cubicBezTo>
                  <a:cubicBezTo>
                    <a:pt x="12" y="71"/>
                    <a:pt x="13" y="73"/>
                    <a:pt x="14" y="75"/>
                  </a:cubicBezTo>
                  <a:cubicBezTo>
                    <a:pt x="5" y="81"/>
                    <a:pt x="5" y="81"/>
                    <a:pt x="5" y="81"/>
                  </a:cubicBezTo>
                  <a:cubicBezTo>
                    <a:pt x="5" y="81"/>
                    <a:pt x="4" y="82"/>
                    <a:pt x="4" y="83"/>
                  </a:cubicBezTo>
                  <a:cubicBezTo>
                    <a:pt x="4" y="83"/>
                    <a:pt x="4" y="83"/>
                    <a:pt x="4" y="83"/>
                  </a:cubicBezTo>
                  <a:cubicBezTo>
                    <a:pt x="5" y="84"/>
                    <a:pt x="6" y="85"/>
                    <a:pt x="7" y="84"/>
                  </a:cubicBezTo>
                  <a:cubicBezTo>
                    <a:pt x="17" y="83"/>
                    <a:pt x="17" y="83"/>
                    <a:pt x="17" y="83"/>
                  </a:cubicBezTo>
                  <a:cubicBezTo>
                    <a:pt x="18" y="85"/>
                    <a:pt x="19" y="87"/>
                    <a:pt x="20" y="89"/>
                  </a:cubicBezTo>
                  <a:cubicBezTo>
                    <a:pt x="14" y="97"/>
                    <a:pt x="14" y="97"/>
                    <a:pt x="14" y="97"/>
                  </a:cubicBezTo>
                  <a:cubicBezTo>
                    <a:pt x="14" y="97"/>
                    <a:pt x="14" y="98"/>
                    <a:pt x="14" y="98"/>
                  </a:cubicBezTo>
                  <a:cubicBezTo>
                    <a:pt x="14" y="99"/>
                    <a:pt x="14" y="99"/>
                    <a:pt x="14" y="100"/>
                  </a:cubicBezTo>
                  <a:cubicBezTo>
                    <a:pt x="15" y="100"/>
                    <a:pt x="16" y="101"/>
                    <a:pt x="17" y="100"/>
                  </a:cubicBezTo>
                  <a:cubicBezTo>
                    <a:pt x="26" y="95"/>
                    <a:pt x="26" y="95"/>
                    <a:pt x="26" y="95"/>
                  </a:cubicBezTo>
                  <a:cubicBezTo>
                    <a:pt x="28" y="97"/>
                    <a:pt x="29" y="99"/>
                    <a:pt x="31" y="100"/>
                  </a:cubicBezTo>
                  <a:cubicBezTo>
                    <a:pt x="28" y="109"/>
                    <a:pt x="28" y="109"/>
                    <a:pt x="28" y="109"/>
                  </a:cubicBezTo>
                  <a:cubicBezTo>
                    <a:pt x="28" y="110"/>
                    <a:pt x="28" y="110"/>
                    <a:pt x="28" y="110"/>
                  </a:cubicBezTo>
                  <a:cubicBezTo>
                    <a:pt x="28" y="111"/>
                    <a:pt x="28" y="112"/>
                    <a:pt x="29" y="112"/>
                  </a:cubicBezTo>
                  <a:cubicBezTo>
                    <a:pt x="30" y="113"/>
                    <a:pt x="31" y="112"/>
                    <a:pt x="31" y="112"/>
                  </a:cubicBezTo>
                  <a:cubicBezTo>
                    <a:pt x="38" y="104"/>
                    <a:pt x="38" y="104"/>
                    <a:pt x="38" y="104"/>
                  </a:cubicBezTo>
                  <a:cubicBezTo>
                    <a:pt x="40" y="106"/>
                    <a:pt x="43" y="106"/>
                    <a:pt x="45" y="107"/>
                  </a:cubicBezTo>
                  <a:cubicBezTo>
                    <a:pt x="45" y="117"/>
                    <a:pt x="45" y="117"/>
                    <a:pt x="45" y="117"/>
                  </a:cubicBezTo>
                  <a:cubicBezTo>
                    <a:pt x="45" y="117"/>
                    <a:pt x="45" y="117"/>
                    <a:pt x="45" y="118"/>
                  </a:cubicBezTo>
                  <a:cubicBezTo>
                    <a:pt x="45" y="119"/>
                    <a:pt x="45" y="119"/>
                    <a:pt x="46" y="120"/>
                  </a:cubicBezTo>
                  <a:cubicBezTo>
                    <a:pt x="47" y="120"/>
                    <a:pt x="48" y="119"/>
                    <a:pt x="49" y="118"/>
                  </a:cubicBezTo>
                  <a:cubicBezTo>
                    <a:pt x="53" y="109"/>
                    <a:pt x="53" y="109"/>
                    <a:pt x="53" y="109"/>
                  </a:cubicBezTo>
                  <a:cubicBezTo>
                    <a:pt x="55" y="110"/>
                    <a:pt x="58" y="110"/>
                    <a:pt x="60" y="110"/>
                  </a:cubicBezTo>
                  <a:cubicBezTo>
                    <a:pt x="63" y="119"/>
                    <a:pt x="63" y="119"/>
                    <a:pt x="63" y="119"/>
                  </a:cubicBezTo>
                  <a:cubicBezTo>
                    <a:pt x="63" y="120"/>
                    <a:pt x="64" y="121"/>
                    <a:pt x="65" y="121"/>
                  </a:cubicBezTo>
                  <a:cubicBezTo>
                    <a:pt x="65" y="121"/>
                    <a:pt x="65" y="121"/>
                    <a:pt x="65" y="121"/>
                  </a:cubicBezTo>
                  <a:cubicBezTo>
                    <a:pt x="66" y="121"/>
                    <a:pt x="67" y="120"/>
                    <a:pt x="67" y="119"/>
                  </a:cubicBezTo>
                  <a:cubicBezTo>
                    <a:pt x="67" y="119"/>
                    <a:pt x="67" y="119"/>
                    <a:pt x="67" y="119"/>
                  </a:cubicBezTo>
                  <a:cubicBezTo>
                    <a:pt x="68" y="109"/>
                    <a:pt x="68" y="109"/>
                    <a:pt x="68" y="109"/>
                  </a:cubicBezTo>
                  <a:cubicBezTo>
                    <a:pt x="71" y="109"/>
                    <a:pt x="73" y="108"/>
                    <a:pt x="75" y="108"/>
                  </a:cubicBezTo>
                  <a:cubicBezTo>
                    <a:pt x="81" y="116"/>
                    <a:pt x="81" y="116"/>
                    <a:pt x="81" y="116"/>
                  </a:cubicBezTo>
                  <a:cubicBezTo>
                    <a:pt x="82" y="117"/>
                    <a:pt x="83" y="117"/>
                    <a:pt x="84" y="117"/>
                  </a:cubicBezTo>
                  <a:cubicBezTo>
                    <a:pt x="84" y="117"/>
                    <a:pt x="85" y="116"/>
                    <a:pt x="85" y="115"/>
                  </a:cubicBezTo>
                  <a:cubicBezTo>
                    <a:pt x="85" y="115"/>
                    <a:pt x="85" y="115"/>
                    <a:pt x="85" y="114"/>
                  </a:cubicBezTo>
                  <a:cubicBezTo>
                    <a:pt x="83" y="104"/>
                    <a:pt x="83" y="104"/>
                    <a:pt x="83" y="104"/>
                  </a:cubicBezTo>
                  <a:cubicBezTo>
                    <a:pt x="85" y="103"/>
                    <a:pt x="87" y="102"/>
                    <a:pt x="89" y="101"/>
                  </a:cubicBezTo>
                  <a:cubicBezTo>
                    <a:pt x="97" y="107"/>
                    <a:pt x="97" y="107"/>
                    <a:pt x="97" y="107"/>
                  </a:cubicBezTo>
                  <a:cubicBezTo>
                    <a:pt x="98" y="108"/>
                    <a:pt x="99" y="108"/>
                    <a:pt x="100" y="107"/>
                  </a:cubicBezTo>
                  <a:cubicBezTo>
                    <a:pt x="100" y="107"/>
                    <a:pt x="101" y="106"/>
                    <a:pt x="101" y="106"/>
                  </a:cubicBezTo>
                  <a:cubicBezTo>
                    <a:pt x="101" y="105"/>
                    <a:pt x="100" y="105"/>
                    <a:pt x="100" y="104"/>
                  </a:cubicBezTo>
                  <a:cubicBezTo>
                    <a:pt x="96" y="95"/>
                    <a:pt x="96" y="95"/>
                    <a:pt x="96" y="95"/>
                  </a:cubicBezTo>
                  <a:cubicBezTo>
                    <a:pt x="97" y="94"/>
                    <a:pt x="99" y="92"/>
                    <a:pt x="100" y="90"/>
                  </a:cubicBezTo>
                  <a:cubicBezTo>
                    <a:pt x="110" y="93"/>
                    <a:pt x="110" y="93"/>
                    <a:pt x="110" y="93"/>
                  </a:cubicBezTo>
                  <a:cubicBezTo>
                    <a:pt x="111" y="94"/>
                    <a:pt x="112" y="94"/>
                    <a:pt x="112" y="93"/>
                  </a:cubicBezTo>
                  <a:cubicBezTo>
                    <a:pt x="113" y="92"/>
                    <a:pt x="113" y="92"/>
                    <a:pt x="113" y="92"/>
                  </a:cubicBezTo>
                  <a:cubicBezTo>
                    <a:pt x="113" y="91"/>
                    <a:pt x="112" y="90"/>
                    <a:pt x="112" y="90"/>
                  </a:cubicBezTo>
                  <a:cubicBezTo>
                    <a:pt x="105" y="83"/>
                    <a:pt x="105" y="83"/>
                    <a:pt x="105" y="83"/>
                  </a:cubicBezTo>
                  <a:cubicBezTo>
                    <a:pt x="106" y="81"/>
                    <a:pt x="107" y="79"/>
                    <a:pt x="107" y="76"/>
                  </a:cubicBezTo>
                  <a:cubicBezTo>
                    <a:pt x="117" y="77"/>
                    <a:pt x="117" y="77"/>
                    <a:pt x="117" y="77"/>
                  </a:cubicBezTo>
                  <a:cubicBezTo>
                    <a:pt x="118" y="77"/>
                    <a:pt x="120" y="76"/>
                    <a:pt x="120" y="75"/>
                  </a:cubicBezTo>
                  <a:cubicBezTo>
                    <a:pt x="120" y="75"/>
                    <a:pt x="120" y="75"/>
                    <a:pt x="120" y="75"/>
                  </a:cubicBezTo>
                  <a:cubicBezTo>
                    <a:pt x="120" y="74"/>
                    <a:pt x="119" y="73"/>
                    <a:pt x="118" y="73"/>
                  </a:cubicBezTo>
                  <a:cubicBezTo>
                    <a:pt x="109" y="68"/>
                    <a:pt x="109" y="68"/>
                    <a:pt x="109" y="68"/>
                  </a:cubicBezTo>
                  <a:cubicBezTo>
                    <a:pt x="110" y="66"/>
                    <a:pt x="110" y="64"/>
                    <a:pt x="110" y="61"/>
                  </a:cubicBezTo>
                  <a:lnTo>
                    <a:pt x="120" y="58"/>
                  </a:lnTo>
                  <a:close/>
                  <a:moveTo>
                    <a:pt x="61" y="72"/>
                  </a:moveTo>
                  <a:cubicBezTo>
                    <a:pt x="55" y="72"/>
                    <a:pt x="50" y="67"/>
                    <a:pt x="50" y="61"/>
                  </a:cubicBezTo>
                  <a:cubicBezTo>
                    <a:pt x="50" y="54"/>
                    <a:pt x="55" y="49"/>
                    <a:pt x="61" y="49"/>
                  </a:cubicBezTo>
                  <a:cubicBezTo>
                    <a:pt x="67" y="49"/>
                    <a:pt x="72" y="54"/>
                    <a:pt x="72" y="61"/>
                  </a:cubicBezTo>
                  <a:cubicBezTo>
                    <a:pt x="72" y="67"/>
                    <a:pt x="67" y="72"/>
                    <a:pt x="61"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15" name="Oval 21"/>
            <p:cNvSpPr>
              <a:spLocks noChangeArrowheads="1"/>
            </p:cNvSpPr>
            <p:nvPr/>
          </p:nvSpPr>
          <p:spPr bwMode="auto">
            <a:xfrm>
              <a:off x="-1055688" y="2462213"/>
              <a:ext cx="171450" cy="1714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16" name="Oval 22"/>
            <p:cNvSpPr>
              <a:spLocks noChangeArrowheads="1"/>
            </p:cNvSpPr>
            <p:nvPr/>
          </p:nvSpPr>
          <p:spPr bwMode="auto">
            <a:xfrm>
              <a:off x="-1776413" y="2792413"/>
              <a:ext cx="115888" cy="1190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17" name="Freeform 23"/>
            <p:cNvSpPr>
              <a:spLocks noEditPoints="1"/>
            </p:cNvSpPr>
            <p:nvPr/>
          </p:nvSpPr>
          <p:spPr bwMode="auto">
            <a:xfrm>
              <a:off x="-2773363" y="2439988"/>
              <a:ext cx="2692401" cy="2659063"/>
            </a:xfrm>
            <a:custGeom>
              <a:avLst/>
              <a:gdLst>
                <a:gd name="T0" fmla="*/ 605 w 718"/>
                <a:gd name="T1" fmla="*/ 20 h 709"/>
                <a:gd name="T2" fmla="*/ 602 w 718"/>
                <a:gd name="T3" fmla="*/ 58 h 709"/>
                <a:gd name="T4" fmla="*/ 587 w 718"/>
                <a:gd name="T5" fmla="*/ 93 h 709"/>
                <a:gd name="T6" fmla="*/ 563 w 718"/>
                <a:gd name="T7" fmla="*/ 121 h 709"/>
                <a:gd name="T8" fmla="*/ 530 w 718"/>
                <a:gd name="T9" fmla="*/ 141 h 709"/>
                <a:gd name="T10" fmla="*/ 493 w 718"/>
                <a:gd name="T11" fmla="*/ 149 h 709"/>
                <a:gd name="T12" fmla="*/ 456 w 718"/>
                <a:gd name="T13" fmla="*/ 147 h 709"/>
                <a:gd name="T14" fmla="*/ 420 w 718"/>
                <a:gd name="T15" fmla="*/ 134 h 709"/>
                <a:gd name="T16" fmla="*/ 391 w 718"/>
                <a:gd name="T17" fmla="*/ 110 h 709"/>
                <a:gd name="T18" fmla="*/ 371 w 718"/>
                <a:gd name="T19" fmla="*/ 78 h 709"/>
                <a:gd name="T20" fmla="*/ 361 w 718"/>
                <a:gd name="T21" fmla="*/ 42 h 709"/>
                <a:gd name="T22" fmla="*/ 363 w 718"/>
                <a:gd name="T23" fmla="*/ 4 h 709"/>
                <a:gd name="T24" fmla="*/ 68 w 718"/>
                <a:gd name="T25" fmla="*/ 221 h 709"/>
                <a:gd name="T26" fmla="*/ 162 w 718"/>
                <a:gd name="T27" fmla="*/ 514 h 709"/>
                <a:gd name="T28" fmla="*/ 334 w 718"/>
                <a:gd name="T29" fmla="*/ 176 h 709"/>
                <a:gd name="T30" fmla="*/ 311 w 718"/>
                <a:gd name="T31" fmla="*/ 189 h 709"/>
                <a:gd name="T32" fmla="*/ 288 w 718"/>
                <a:gd name="T33" fmla="*/ 197 h 709"/>
                <a:gd name="T34" fmla="*/ 258 w 718"/>
                <a:gd name="T35" fmla="*/ 192 h 709"/>
                <a:gd name="T36" fmla="*/ 234 w 718"/>
                <a:gd name="T37" fmla="*/ 181 h 709"/>
                <a:gd name="T38" fmla="*/ 214 w 718"/>
                <a:gd name="T39" fmla="*/ 164 h 709"/>
                <a:gd name="T40" fmla="*/ 201 w 718"/>
                <a:gd name="T41" fmla="*/ 141 h 709"/>
                <a:gd name="T42" fmla="*/ 195 w 718"/>
                <a:gd name="T43" fmla="*/ 116 h 709"/>
                <a:gd name="T44" fmla="*/ 197 w 718"/>
                <a:gd name="T45" fmla="*/ 89 h 709"/>
                <a:gd name="T46" fmla="*/ 207 w 718"/>
                <a:gd name="T47" fmla="*/ 64 h 709"/>
                <a:gd name="T48" fmla="*/ 225 w 718"/>
                <a:gd name="T49" fmla="*/ 43 h 709"/>
                <a:gd name="T50" fmla="*/ 249 w 718"/>
                <a:gd name="T51" fmla="*/ 29 h 709"/>
                <a:gd name="T52" fmla="*/ 275 w 718"/>
                <a:gd name="T53" fmla="*/ 23 h 709"/>
                <a:gd name="T54" fmla="*/ 305 w 718"/>
                <a:gd name="T55" fmla="*/ 28 h 709"/>
                <a:gd name="T56" fmla="*/ 329 w 718"/>
                <a:gd name="T57" fmla="*/ 38 h 709"/>
                <a:gd name="T58" fmla="*/ 349 w 718"/>
                <a:gd name="T59" fmla="*/ 55 h 709"/>
                <a:gd name="T60" fmla="*/ 362 w 718"/>
                <a:gd name="T61" fmla="*/ 78 h 709"/>
                <a:gd name="T62" fmla="*/ 368 w 718"/>
                <a:gd name="T63" fmla="*/ 104 h 709"/>
                <a:gd name="T64" fmla="*/ 366 w 718"/>
                <a:gd name="T65" fmla="*/ 131 h 709"/>
                <a:gd name="T66" fmla="*/ 356 w 718"/>
                <a:gd name="T67" fmla="*/ 156 h 709"/>
                <a:gd name="T68" fmla="*/ 338 w 718"/>
                <a:gd name="T69" fmla="*/ 176 h 709"/>
                <a:gd name="T70" fmla="*/ 451 w 718"/>
                <a:gd name="T71" fmla="*/ 208 h 709"/>
                <a:gd name="T72" fmla="*/ 444 w 718"/>
                <a:gd name="T73" fmla="*/ 224 h 709"/>
                <a:gd name="T74" fmla="*/ 433 w 718"/>
                <a:gd name="T75" fmla="*/ 237 h 709"/>
                <a:gd name="T76" fmla="*/ 418 w 718"/>
                <a:gd name="T77" fmla="*/ 247 h 709"/>
                <a:gd name="T78" fmla="*/ 401 w 718"/>
                <a:gd name="T79" fmla="*/ 251 h 709"/>
                <a:gd name="T80" fmla="*/ 383 w 718"/>
                <a:gd name="T81" fmla="*/ 250 h 709"/>
                <a:gd name="T82" fmla="*/ 367 w 718"/>
                <a:gd name="T83" fmla="*/ 243 h 709"/>
                <a:gd name="T84" fmla="*/ 353 w 718"/>
                <a:gd name="T85" fmla="*/ 232 h 709"/>
                <a:gd name="T86" fmla="*/ 343 w 718"/>
                <a:gd name="T87" fmla="*/ 217 h 709"/>
                <a:gd name="T88" fmla="*/ 339 w 718"/>
                <a:gd name="T89" fmla="*/ 200 h 709"/>
                <a:gd name="T90" fmla="*/ 340 w 718"/>
                <a:gd name="T91" fmla="*/ 183 h 709"/>
                <a:gd name="T92" fmla="*/ 346 w 718"/>
                <a:gd name="T93" fmla="*/ 166 h 709"/>
                <a:gd name="T94" fmla="*/ 357 w 718"/>
                <a:gd name="T95" fmla="*/ 153 h 709"/>
                <a:gd name="T96" fmla="*/ 372 w 718"/>
                <a:gd name="T97" fmla="*/ 143 h 709"/>
                <a:gd name="T98" fmla="*/ 389 w 718"/>
                <a:gd name="T99" fmla="*/ 138 h 709"/>
                <a:gd name="T100" fmla="*/ 407 w 718"/>
                <a:gd name="T101" fmla="*/ 139 h 709"/>
                <a:gd name="T102" fmla="*/ 423 w 718"/>
                <a:gd name="T103" fmla="*/ 146 h 709"/>
                <a:gd name="T104" fmla="*/ 437 w 718"/>
                <a:gd name="T105" fmla="*/ 157 h 709"/>
                <a:gd name="T106" fmla="*/ 446 w 718"/>
                <a:gd name="T107" fmla="*/ 172 h 709"/>
                <a:gd name="T108" fmla="*/ 451 w 718"/>
                <a:gd name="T109" fmla="*/ 18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18" h="709">
                  <a:moveTo>
                    <a:pt x="606" y="330"/>
                  </a:moveTo>
                  <a:cubicBezTo>
                    <a:pt x="718" y="140"/>
                    <a:pt x="627" y="0"/>
                    <a:pt x="627" y="0"/>
                  </a:cubicBezTo>
                  <a:cubicBezTo>
                    <a:pt x="578" y="0"/>
                    <a:pt x="578" y="0"/>
                    <a:pt x="578" y="0"/>
                  </a:cubicBezTo>
                  <a:cubicBezTo>
                    <a:pt x="579" y="4"/>
                    <a:pt x="580" y="9"/>
                    <a:pt x="581" y="13"/>
                  </a:cubicBezTo>
                  <a:cubicBezTo>
                    <a:pt x="601" y="16"/>
                    <a:pt x="601" y="16"/>
                    <a:pt x="601" y="16"/>
                  </a:cubicBezTo>
                  <a:cubicBezTo>
                    <a:pt x="603" y="16"/>
                    <a:pt x="605" y="18"/>
                    <a:pt x="605" y="20"/>
                  </a:cubicBezTo>
                  <a:cubicBezTo>
                    <a:pt x="605" y="20"/>
                    <a:pt x="605" y="20"/>
                    <a:pt x="605" y="20"/>
                  </a:cubicBezTo>
                  <a:cubicBezTo>
                    <a:pt x="605" y="23"/>
                    <a:pt x="604" y="24"/>
                    <a:pt x="601" y="24"/>
                  </a:cubicBezTo>
                  <a:cubicBezTo>
                    <a:pt x="582" y="30"/>
                    <a:pt x="582" y="30"/>
                    <a:pt x="582" y="30"/>
                  </a:cubicBezTo>
                  <a:cubicBezTo>
                    <a:pt x="582" y="35"/>
                    <a:pt x="581" y="40"/>
                    <a:pt x="581" y="45"/>
                  </a:cubicBezTo>
                  <a:cubicBezTo>
                    <a:pt x="599" y="54"/>
                    <a:pt x="599" y="54"/>
                    <a:pt x="599" y="54"/>
                  </a:cubicBezTo>
                  <a:cubicBezTo>
                    <a:pt x="601" y="55"/>
                    <a:pt x="602" y="56"/>
                    <a:pt x="602" y="58"/>
                  </a:cubicBezTo>
                  <a:cubicBezTo>
                    <a:pt x="602" y="58"/>
                    <a:pt x="602" y="59"/>
                    <a:pt x="602" y="59"/>
                  </a:cubicBezTo>
                  <a:cubicBezTo>
                    <a:pt x="601" y="61"/>
                    <a:pt x="599" y="62"/>
                    <a:pt x="597" y="62"/>
                  </a:cubicBezTo>
                  <a:cubicBezTo>
                    <a:pt x="577" y="62"/>
                    <a:pt x="577" y="62"/>
                    <a:pt x="577" y="62"/>
                  </a:cubicBezTo>
                  <a:cubicBezTo>
                    <a:pt x="575" y="66"/>
                    <a:pt x="573" y="71"/>
                    <a:pt x="571" y="75"/>
                  </a:cubicBezTo>
                  <a:cubicBezTo>
                    <a:pt x="585" y="89"/>
                    <a:pt x="585" y="89"/>
                    <a:pt x="585" y="89"/>
                  </a:cubicBezTo>
                  <a:cubicBezTo>
                    <a:pt x="587" y="90"/>
                    <a:pt x="587" y="91"/>
                    <a:pt x="587" y="93"/>
                  </a:cubicBezTo>
                  <a:cubicBezTo>
                    <a:pt x="587" y="94"/>
                    <a:pt x="587" y="94"/>
                    <a:pt x="587" y="95"/>
                  </a:cubicBezTo>
                  <a:cubicBezTo>
                    <a:pt x="585" y="97"/>
                    <a:pt x="583" y="97"/>
                    <a:pt x="581" y="96"/>
                  </a:cubicBezTo>
                  <a:cubicBezTo>
                    <a:pt x="562" y="90"/>
                    <a:pt x="562" y="90"/>
                    <a:pt x="562" y="90"/>
                  </a:cubicBezTo>
                  <a:cubicBezTo>
                    <a:pt x="559" y="94"/>
                    <a:pt x="556" y="97"/>
                    <a:pt x="552" y="101"/>
                  </a:cubicBezTo>
                  <a:cubicBezTo>
                    <a:pt x="562" y="119"/>
                    <a:pt x="562" y="119"/>
                    <a:pt x="562" y="119"/>
                  </a:cubicBezTo>
                  <a:cubicBezTo>
                    <a:pt x="562" y="120"/>
                    <a:pt x="563" y="120"/>
                    <a:pt x="563" y="121"/>
                  </a:cubicBezTo>
                  <a:cubicBezTo>
                    <a:pt x="563" y="122"/>
                    <a:pt x="562" y="124"/>
                    <a:pt x="561" y="124"/>
                  </a:cubicBezTo>
                  <a:cubicBezTo>
                    <a:pt x="559" y="126"/>
                    <a:pt x="557" y="126"/>
                    <a:pt x="555" y="124"/>
                  </a:cubicBezTo>
                  <a:cubicBezTo>
                    <a:pt x="539" y="112"/>
                    <a:pt x="539" y="112"/>
                    <a:pt x="539" y="112"/>
                  </a:cubicBezTo>
                  <a:cubicBezTo>
                    <a:pt x="535" y="114"/>
                    <a:pt x="531" y="117"/>
                    <a:pt x="527" y="119"/>
                  </a:cubicBezTo>
                  <a:cubicBezTo>
                    <a:pt x="530" y="139"/>
                    <a:pt x="530" y="139"/>
                    <a:pt x="530" y="139"/>
                  </a:cubicBezTo>
                  <a:cubicBezTo>
                    <a:pt x="530" y="140"/>
                    <a:pt x="530" y="140"/>
                    <a:pt x="530" y="141"/>
                  </a:cubicBezTo>
                  <a:cubicBezTo>
                    <a:pt x="530" y="142"/>
                    <a:pt x="529" y="144"/>
                    <a:pt x="528" y="145"/>
                  </a:cubicBezTo>
                  <a:cubicBezTo>
                    <a:pt x="526" y="145"/>
                    <a:pt x="523" y="144"/>
                    <a:pt x="522" y="142"/>
                  </a:cubicBezTo>
                  <a:cubicBezTo>
                    <a:pt x="511" y="126"/>
                    <a:pt x="511" y="126"/>
                    <a:pt x="511" y="126"/>
                  </a:cubicBezTo>
                  <a:cubicBezTo>
                    <a:pt x="506" y="127"/>
                    <a:pt x="501" y="128"/>
                    <a:pt x="497" y="129"/>
                  </a:cubicBezTo>
                  <a:cubicBezTo>
                    <a:pt x="493" y="149"/>
                    <a:pt x="493" y="149"/>
                    <a:pt x="493" y="149"/>
                  </a:cubicBezTo>
                  <a:cubicBezTo>
                    <a:pt x="493" y="149"/>
                    <a:pt x="493" y="149"/>
                    <a:pt x="493" y="149"/>
                  </a:cubicBezTo>
                  <a:cubicBezTo>
                    <a:pt x="493" y="151"/>
                    <a:pt x="492" y="153"/>
                    <a:pt x="490" y="153"/>
                  </a:cubicBezTo>
                  <a:cubicBezTo>
                    <a:pt x="490" y="153"/>
                    <a:pt x="490" y="153"/>
                    <a:pt x="489" y="153"/>
                  </a:cubicBezTo>
                  <a:cubicBezTo>
                    <a:pt x="487" y="153"/>
                    <a:pt x="486" y="152"/>
                    <a:pt x="485" y="150"/>
                  </a:cubicBezTo>
                  <a:cubicBezTo>
                    <a:pt x="479" y="130"/>
                    <a:pt x="479" y="130"/>
                    <a:pt x="479" y="130"/>
                  </a:cubicBezTo>
                  <a:cubicBezTo>
                    <a:pt x="475" y="130"/>
                    <a:pt x="470" y="130"/>
                    <a:pt x="465" y="129"/>
                  </a:cubicBezTo>
                  <a:cubicBezTo>
                    <a:pt x="456" y="147"/>
                    <a:pt x="456" y="147"/>
                    <a:pt x="456" y="147"/>
                  </a:cubicBezTo>
                  <a:cubicBezTo>
                    <a:pt x="455" y="149"/>
                    <a:pt x="453" y="151"/>
                    <a:pt x="451" y="150"/>
                  </a:cubicBezTo>
                  <a:cubicBezTo>
                    <a:pt x="449" y="150"/>
                    <a:pt x="448" y="148"/>
                    <a:pt x="448" y="146"/>
                  </a:cubicBezTo>
                  <a:cubicBezTo>
                    <a:pt x="448" y="146"/>
                    <a:pt x="448" y="146"/>
                    <a:pt x="448" y="145"/>
                  </a:cubicBezTo>
                  <a:cubicBezTo>
                    <a:pt x="448" y="125"/>
                    <a:pt x="448" y="125"/>
                    <a:pt x="448" y="125"/>
                  </a:cubicBezTo>
                  <a:cubicBezTo>
                    <a:pt x="444" y="123"/>
                    <a:pt x="439" y="121"/>
                    <a:pt x="435" y="119"/>
                  </a:cubicBezTo>
                  <a:cubicBezTo>
                    <a:pt x="420" y="134"/>
                    <a:pt x="420" y="134"/>
                    <a:pt x="420" y="134"/>
                  </a:cubicBezTo>
                  <a:cubicBezTo>
                    <a:pt x="419" y="135"/>
                    <a:pt x="417" y="136"/>
                    <a:pt x="415" y="135"/>
                  </a:cubicBezTo>
                  <a:cubicBezTo>
                    <a:pt x="414" y="134"/>
                    <a:pt x="413" y="133"/>
                    <a:pt x="413" y="131"/>
                  </a:cubicBezTo>
                  <a:cubicBezTo>
                    <a:pt x="413" y="131"/>
                    <a:pt x="413" y="130"/>
                    <a:pt x="414" y="129"/>
                  </a:cubicBezTo>
                  <a:cubicBezTo>
                    <a:pt x="420" y="110"/>
                    <a:pt x="420" y="110"/>
                    <a:pt x="420" y="110"/>
                  </a:cubicBezTo>
                  <a:cubicBezTo>
                    <a:pt x="416" y="107"/>
                    <a:pt x="413" y="104"/>
                    <a:pt x="409" y="101"/>
                  </a:cubicBezTo>
                  <a:cubicBezTo>
                    <a:pt x="391" y="110"/>
                    <a:pt x="391" y="110"/>
                    <a:pt x="391" y="110"/>
                  </a:cubicBezTo>
                  <a:cubicBezTo>
                    <a:pt x="389" y="111"/>
                    <a:pt x="387" y="111"/>
                    <a:pt x="386" y="109"/>
                  </a:cubicBezTo>
                  <a:cubicBezTo>
                    <a:pt x="385" y="109"/>
                    <a:pt x="385" y="108"/>
                    <a:pt x="385" y="107"/>
                  </a:cubicBezTo>
                  <a:cubicBezTo>
                    <a:pt x="385" y="106"/>
                    <a:pt x="385" y="104"/>
                    <a:pt x="386" y="104"/>
                  </a:cubicBezTo>
                  <a:cubicBezTo>
                    <a:pt x="398" y="87"/>
                    <a:pt x="398" y="87"/>
                    <a:pt x="398" y="87"/>
                  </a:cubicBezTo>
                  <a:cubicBezTo>
                    <a:pt x="395" y="83"/>
                    <a:pt x="393" y="79"/>
                    <a:pt x="391" y="75"/>
                  </a:cubicBezTo>
                  <a:cubicBezTo>
                    <a:pt x="371" y="78"/>
                    <a:pt x="371" y="78"/>
                    <a:pt x="371" y="78"/>
                  </a:cubicBezTo>
                  <a:cubicBezTo>
                    <a:pt x="369" y="79"/>
                    <a:pt x="366" y="78"/>
                    <a:pt x="365" y="76"/>
                  </a:cubicBezTo>
                  <a:cubicBezTo>
                    <a:pt x="365" y="75"/>
                    <a:pt x="365" y="75"/>
                    <a:pt x="365" y="74"/>
                  </a:cubicBezTo>
                  <a:cubicBezTo>
                    <a:pt x="365" y="73"/>
                    <a:pt x="366" y="71"/>
                    <a:pt x="368" y="71"/>
                  </a:cubicBezTo>
                  <a:cubicBezTo>
                    <a:pt x="384" y="59"/>
                    <a:pt x="384" y="59"/>
                    <a:pt x="384" y="59"/>
                  </a:cubicBezTo>
                  <a:cubicBezTo>
                    <a:pt x="383" y="54"/>
                    <a:pt x="382" y="50"/>
                    <a:pt x="381" y="45"/>
                  </a:cubicBezTo>
                  <a:cubicBezTo>
                    <a:pt x="361" y="42"/>
                    <a:pt x="361" y="42"/>
                    <a:pt x="361" y="42"/>
                  </a:cubicBezTo>
                  <a:cubicBezTo>
                    <a:pt x="359" y="42"/>
                    <a:pt x="357" y="40"/>
                    <a:pt x="357" y="38"/>
                  </a:cubicBezTo>
                  <a:cubicBezTo>
                    <a:pt x="357" y="38"/>
                    <a:pt x="357" y="38"/>
                    <a:pt x="357" y="38"/>
                  </a:cubicBezTo>
                  <a:cubicBezTo>
                    <a:pt x="357" y="36"/>
                    <a:pt x="358" y="34"/>
                    <a:pt x="360" y="34"/>
                  </a:cubicBezTo>
                  <a:cubicBezTo>
                    <a:pt x="380" y="28"/>
                    <a:pt x="380" y="28"/>
                    <a:pt x="380" y="28"/>
                  </a:cubicBezTo>
                  <a:cubicBezTo>
                    <a:pt x="380" y="23"/>
                    <a:pt x="380" y="18"/>
                    <a:pt x="381" y="13"/>
                  </a:cubicBezTo>
                  <a:cubicBezTo>
                    <a:pt x="363" y="4"/>
                    <a:pt x="363" y="4"/>
                    <a:pt x="363" y="4"/>
                  </a:cubicBezTo>
                  <a:cubicBezTo>
                    <a:pt x="361" y="4"/>
                    <a:pt x="360" y="2"/>
                    <a:pt x="360" y="0"/>
                  </a:cubicBezTo>
                  <a:cubicBezTo>
                    <a:pt x="360" y="0"/>
                    <a:pt x="360" y="0"/>
                    <a:pt x="360" y="0"/>
                  </a:cubicBezTo>
                  <a:cubicBezTo>
                    <a:pt x="110" y="0"/>
                    <a:pt x="110" y="0"/>
                    <a:pt x="110" y="0"/>
                  </a:cubicBezTo>
                  <a:cubicBezTo>
                    <a:pt x="103" y="41"/>
                    <a:pt x="83" y="85"/>
                    <a:pt x="83" y="85"/>
                  </a:cubicBezTo>
                  <a:cubicBezTo>
                    <a:pt x="71" y="115"/>
                    <a:pt x="79" y="137"/>
                    <a:pt x="79" y="137"/>
                  </a:cubicBezTo>
                  <a:cubicBezTo>
                    <a:pt x="103" y="178"/>
                    <a:pt x="84" y="200"/>
                    <a:pt x="68" y="221"/>
                  </a:cubicBezTo>
                  <a:cubicBezTo>
                    <a:pt x="53" y="242"/>
                    <a:pt x="0" y="315"/>
                    <a:pt x="51" y="317"/>
                  </a:cubicBezTo>
                  <a:cubicBezTo>
                    <a:pt x="99" y="318"/>
                    <a:pt x="84" y="334"/>
                    <a:pt x="84" y="334"/>
                  </a:cubicBezTo>
                  <a:cubicBezTo>
                    <a:pt x="63" y="380"/>
                    <a:pt x="96" y="381"/>
                    <a:pt x="96" y="381"/>
                  </a:cubicBezTo>
                  <a:cubicBezTo>
                    <a:pt x="81" y="408"/>
                    <a:pt x="103" y="409"/>
                    <a:pt x="103" y="409"/>
                  </a:cubicBezTo>
                  <a:cubicBezTo>
                    <a:pt x="135" y="409"/>
                    <a:pt x="118" y="438"/>
                    <a:pt x="118" y="438"/>
                  </a:cubicBezTo>
                  <a:cubicBezTo>
                    <a:pt x="79" y="481"/>
                    <a:pt x="113" y="524"/>
                    <a:pt x="162" y="514"/>
                  </a:cubicBezTo>
                  <a:cubicBezTo>
                    <a:pt x="259" y="494"/>
                    <a:pt x="309" y="527"/>
                    <a:pt x="286" y="597"/>
                  </a:cubicBezTo>
                  <a:cubicBezTo>
                    <a:pt x="263" y="666"/>
                    <a:pt x="232" y="709"/>
                    <a:pt x="232" y="709"/>
                  </a:cubicBezTo>
                  <a:cubicBezTo>
                    <a:pt x="659" y="709"/>
                    <a:pt x="659" y="709"/>
                    <a:pt x="659" y="709"/>
                  </a:cubicBezTo>
                  <a:cubicBezTo>
                    <a:pt x="568" y="521"/>
                    <a:pt x="568" y="521"/>
                    <a:pt x="568" y="521"/>
                  </a:cubicBezTo>
                  <a:cubicBezTo>
                    <a:pt x="540" y="458"/>
                    <a:pt x="606" y="330"/>
                    <a:pt x="606" y="330"/>
                  </a:cubicBezTo>
                  <a:close/>
                  <a:moveTo>
                    <a:pt x="334" y="176"/>
                  </a:moveTo>
                  <a:cubicBezTo>
                    <a:pt x="322" y="168"/>
                    <a:pt x="322" y="168"/>
                    <a:pt x="322" y="168"/>
                  </a:cubicBezTo>
                  <a:cubicBezTo>
                    <a:pt x="320" y="169"/>
                    <a:pt x="317" y="171"/>
                    <a:pt x="314" y="173"/>
                  </a:cubicBezTo>
                  <a:cubicBezTo>
                    <a:pt x="316" y="187"/>
                    <a:pt x="316" y="187"/>
                    <a:pt x="316" y="187"/>
                  </a:cubicBezTo>
                  <a:cubicBezTo>
                    <a:pt x="316" y="187"/>
                    <a:pt x="316" y="188"/>
                    <a:pt x="316" y="188"/>
                  </a:cubicBezTo>
                  <a:cubicBezTo>
                    <a:pt x="316" y="189"/>
                    <a:pt x="315" y="190"/>
                    <a:pt x="314" y="191"/>
                  </a:cubicBezTo>
                  <a:cubicBezTo>
                    <a:pt x="313" y="191"/>
                    <a:pt x="311" y="190"/>
                    <a:pt x="311" y="189"/>
                  </a:cubicBezTo>
                  <a:cubicBezTo>
                    <a:pt x="302" y="177"/>
                    <a:pt x="302" y="177"/>
                    <a:pt x="302" y="177"/>
                  </a:cubicBezTo>
                  <a:cubicBezTo>
                    <a:pt x="299" y="178"/>
                    <a:pt x="296" y="179"/>
                    <a:pt x="293" y="180"/>
                  </a:cubicBezTo>
                  <a:cubicBezTo>
                    <a:pt x="290" y="194"/>
                    <a:pt x="290" y="194"/>
                    <a:pt x="290" y="194"/>
                  </a:cubicBezTo>
                  <a:cubicBezTo>
                    <a:pt x="290" y="194"/>
                    <a:pt x="290" y="194"/>
                    <a:pt x="290" y="194"/>
                  </a:cubicBezTo>
                  <a:cubicBezTo>
                    <a:pt x="290" y="195"/>
                    <a:pt x="289" y="197"/>
                    <a:pt x="288" y="197"/>
                  </a:cubicBezTo>
                  <a:cubicBezTo>
                    <a:pt x="288" y="197"/>
                    <a:pt x="288" y="197"/>
                    <a:pt x="288" y="197"/>
                  </a:cubicBezTo>
                  <a:cubicBezTo>
                    <a:pt x="286" y="197"/>
                    <a:pt x="285" y="196"/>
                    <a:pt x="285" y="194"/>
                  </a:cubicBezTo>
                  <a:cubicBezTo>
                    <a:pt x="281" y="180"/>
                    <a:pt x="281" y="180"/>
                    <a:pt x="281" y="180"/>
                  </a:cubicBezTo>
                  <a:cubicBezTo>
                    <a:pt x="277" y="180"/>
                    <a:pt x="274" y="180"/>
                    <a:pt x="270" y="180"/>
                  </a:cubicBezTo>
                  <a:cubicBezTo>
                    <a:pt x="264" y="192"/>
                    <a:pt x="264" y="192"/>
                    <a:pt x="264" y="192"/>
                  </a:cubicBezTo>
                  <a:cubicBezTo>
                    <a:pt x="264" y="194"/>
                    <a:pt x="262" y="195"/>
                    <a:pt x="261" y="194"/>
                  </a:cubicBezTo>
                  <a:cubicBezTo>
                    <a:pt x="259" y="194"/>
                    <a:pt x="258" y="193"/>
                    <a:pt x="258" y="192"/>
                  </a:cubicBezTo>
                  <a:cubicBezTo>
                    <a:pt x="258" y="191"/>
                    <a:pt x="258" y="191"/>
                    <a:pt x="259" y="191"/>
                  </a:cubicBezTo>
                  <a:cubicBezTo>
                    <a:pt x="259" y="177"/>
                    <a:pt x="259" y="177"/>
                    <a:pt x="259" y="177"/>
                  </a:cubicBezTo>
                  <a:cubicBezTo>
                    <a:pt x="255" y="176"/>
                    <a:pt x="252" y="174"/>
                    <a:pt x="249" y="173"/>
                  </a:cubicBezTo>
                  <a:cubicBezTo>
                    <a:pt x="239" y="183"/>
                    <a:pt x="239" y="183"/>
                    <a:pt x="239" y="183"/>
                  </a:cubicBezTo>
                  <a:cubicBezTo>
                    <a:pt x="238" y="184"/>
                    <a:pt x="237" y="185"/>
                    <a:pt x="235" y="184"/>
                  </a:cubicBezTo>
                  <a:cubicBezTo>
                    <a:pt x="235" y="183"/>
                    <a:pt x="234" y="182"/>
                    <a:pt x="234" y="181"/>
                  </a:cubicBezTo>
                  <a:cubicBezTo>
                    <a:pt x="234" y="181"/>
                    <a:pt x="234" y="180"/>
                    <a:pt x="235" y="180"/>
                  </a:cubicBezTo>
                  <a:cubicBezTo>
                    <a:pt x="239" y="166"/>
                    <a:pt x="239" y="166"/>
                    <a:pt x="239" y="166"/>
                  </a:cubicBezTo>
                  <a:cubicBezTo>
                    <a:pt x="236" y="164"/>
                    <a:pt x="234" y="162"/>
                    <a:pt x="231" y="160"/>
                  </a:cubicBezTo>
                  <a:cubicBezTo>
                    <a:pt x="219" y="166"/>
                    <a:pt x="219" y="166"/>
                    <a:pt x="219" y="166"/>
                  </a:cubicBezTo>
                  <a:cubicBezTo>
                    <a:pt x="218" y="167"/>
                    <a:pt x="216" y="167"/>
                    <a:pt x="215" y="166"/>
                  </a:cubicBezTo>
                  <a:cubicBezTo>
                    <a:pt x="214" y="165"/>
                    <a:pt x="214" y="165"/>
                    <a:pt x="214" y="164"/>
                  </a:cubicBezTo>
                  <a:cubicBezTo>
                    <a:pt x="214" y="163"/>
                    <a:pt x="214" y="163"/>
                    <a:pt x="215" y="162"/>
                  </a:cubicBezTo>
                  <a:cubicBezTo>
                    <a:pt x="224" y="151"/>
                    <a:pt x="224" y="151"/>
                    <a:pt x="224" y="151"/>
                  </a:cubicBezTo>
                  <a:cubicBezTo>
                    <a:pt x="222" y="148"/>
                    <a:pt x="220" y="145"/>
                    <a:pt x="218" y="142"/>
                  </a:cubicBezTo>
                  <a:cubicBezTo>
                    <a:pt x="204" y="144"/>
                    <a:pt x="204" y="144"/>
                    <a:pt x="204" y="144"/>
                  </a:cubicBezTo>
                  <a:cubicBezTo>
                    <a:pt x="203" y="145"/>
                    <a:pt x="201" y="144"/>
                    <a:pt x="201" y="143"/>
                  </a:cubicBezTo>
                  <a:cubicBezTo>
                    <a:pt x="201" y="142"/>
                    <a:pt x="201" y="142"/>
                    <a:pt x="201" y="141"/>
                  </a:cubicBezTo>
                  <a:cubicBezTo>
                    <a:pt x="201" y="140"/>
                    <a:pt x="201" y="139"/>
                    <a:pt x="202" y="139"/>
                  </a:cubicBezTo>
                  <a:cubicBezTo>
                    <a:pt x="214" y="131"/>
                    <a:pt x="214" y="131"/>
                    <a:pt x="214" y="131"/>
                  </a:cubicBezTo>
                  <a:cubicBezTo>
                    <a:pt x="213" y="127"/>
                    <a:pt x="212" y="124"/>
                    <a:pt x="212" y="121"/>
                  </a:cubicBezTo>
                  <a:cubicBezTo>
                    <a:pt x="198" y="119"/>
                    <a:pt x="198" y="119"/>
                    <a:pt x="198" y="119"/>
                  </a:cubicBezTo>
                  <a:cubicBezTo>
                    <a:pt x="196" y="119"/>
                    <a:pt x="195" y="118"/>
                    <a:pt x="195" y="116"/>
                  </a:cubicBezTo>
                  <a:cubicBezTo>
                    <a:pt x="195" y="116"/>
                    <a:pt x="195" y="116"/>
                    <a:pt x="195" y="116"/>
                  </a:cubicBezTo>
                  <a:cubicBezTo>
                    <a:pt x="195" y="114"/>
                    <a:pt x="196" y="113"/>
                    <a:pt x="197" y="113"/>
                  </a:cubicBezTo>
                  <a:cubicBezTo>
                    <a:pt x="211" y="109"/>
                    <a:pt x="211" y="109"/>
                    <a:pt x="211" y="109"/>
                  </a:cubicBezTo>
                  <a:cubicBezTo>
                    <a:pt x="211" y="105"/>
                    <a:pt x="211" y="102"/>
                    <a:pt x="212" y="99"/>
                  </a:cubicBezTo>
                  <a:cubicBezTo>
                    <a:pt x="199" y="92"/>
                    <a:pt x="199" y="92"/>
                    <a:pt x="199" y="92"/>
                  </a:cubicBezTo>
                  <a:cubicBezTo>
                    <a:pt x="198" y="92"/>
                    <a:pt x="197" y="91"/>
                    <a:pt x="197" y="89"/>
                  </a:cubicBezTo>
                  <a:cubicBezTo>
                    <a:pt x="197" y="89"/>
                    <a:pt x="197" y="89"/>
                    <a:pt x="197" y="89"/>
                  </a:cubicBezTo>
                  <a:cubicBezTo>
                    <a:pt x="197" y="87"/>
                    <a:pt x="199" y="86"/>
                    <a:pt x="200" y="87"/>
                  </a:cubicBezTo>
                  <a:cubicBezTo>
                    <a:pt x="215" y="87"/>
                    <a:pt x="215" y="87"/>
                    <a:pt x="215" y="87"/>
                  </a:cubicBezTo>
                  <a:cubicBezTo>
                    <a:pt x="216" y="84"/>
                    <a:pt x="217" y="81"/>
                    <a:pt x="218" y="78"/>
                  </a:cubicBezTo>
                  <a:cubicBezTo>
                    <a:pt x="208" y="68"/>
                    <a:pt x="208" y="68"/>
                    <a:pt x="208" y="68"/>
                  </a:cubicBezTo>
                  <a:cubicBezTo>
                    <a:pt x="208" y="67"/>
                    <a:pt x="207" y="66"/>
                    <a:pt x="207" y="65"/>
                  </a:cubicBezTo>
                  <a:cubicBezTo>
                    <a:pt x="207" y="65"/>
                    <a:pt x="207" y="64"/>
                    <a:pt x="207" y="64"/>
                  </a:cubicBezTo>
                  <a:cubicBezTo>
                    <a:pt x="208" y="62"/>
                    <a:pt x="210" y="62"/>
                    <a:pt x="211" y="63"/>
                  </a:cubicBezTo>
                  <a:cubicBezTo>
                    <a:pt x="225" y="67"/>
                    <a:pt x="225" y="67"/>
                    <a:pt x="225" y="67"/>
                  </a:cubicBezTo>
                  <a:cubicBezTo>
                    <a:pt x="227" y="65"/>
                    <a:pt x="229" y="62"/>
                    <a:pt x="232" y="60"/>
                  </a:cubicBezTo>
                  <a:cubicBezTo>
                    <a:pt x="225" y="47"/>
                    <a:pt x="225" y="47"/>
                    <a:pt x="225" y="47"/>
                  </a:cubicBezTo>
                  <a:cubicBezTo>
                    <a:pt x="225" y="46"/>
                    <a:pt x="224" y="46"/>
                    <a:pt x="224" y="45"/>
                  </a:cubicBezTo>
                  <a:cubicBezTo>
                    <a:pt x="224" y="44"/>
                    <a:pt x="225" y="44"/>
                    <a:pt x="225" y="43"/>
                  </a:cubicBezTo>
                  <a:cubicBezTo>
                    <a:pt x="227" y="42"/>
                    <a:pt x="228" y="42"/>
                    <a:pt x="229" y="43"/>
                  </a:cubicBezTo>
                  <a:cubicBezTo>
                    <a:pt x="241" y="52"/>
                    <a:pt x="241" y="52"/>
                    <a:pt x="241" y="52"/>
                  </a:cubicBezTo>
                  <a:cubicBezTo>
                    <a:pt x="243" y="50"/>
                    <a:pt x="246" y="48"/>
                    <a:pt x="249" y="47"/>
                  </a:cubicBezTo>
                  <a:cubicBezTo>
                    <a:pt x="247" y="33"/>
                    <a:pt x="247" y="33"/>
                    <a:pt x="247" y="33"/>
                  </a:cubicBezTo>
                  <a:cubicBezTo>
                    <a:pt x="247" y="32"/>
                    <a:pt x="247" y="32"/>
                    <a:pt x="247" y="32"/>
                  </a:cubicBezTo>
                  <a:cubicBezTo>
                    <a:pt x="247" y="30"/>
                    <a:pt x="248" y="29"/>
                    <a:pt x="249" y="29"/>
                  </a:cubicBezTo>
                  <a:cubicBezTo>
                    <a:pt x="250" y="28"/>
                    <a:pt x="252" y="29"/>
                    <a:pt x="252" y="31"/>
                  </a:cubicBezTo>
                  <a:cubicBezTo>
                    <a:pt x="261" y="42"/>
                    <a:pt x="261" y="42"/>
                    <a:pt x="261" y="42"/>
                  </a:cubicBezTo>
                  <a:cubicBezTo>
                    <a:pt x="264" y="41"/>
                    <a:pt x="267" y="40"/>
                    <a:pt x="270" y="40"/>
                  </a:cubicBezTo>
                  <a:cubicBezTo>
                    <a:pt x="273" y="26"/>
                    <a:pt x="273" y="26"/>
                    <a:pt x="273" y="26"/>
                  </a:cubicBezTo>
                  <a:cubicBezTo>
                    <a:pt x="273" y="26"/>
                    <a:pt x="273" y="26"/>
                    <a:pt x="273" y="26"/>
                  </a:cubicBezTo>
                  <a:cubicBezTo>
                    <a:pt x="273" y="24"/>
                    <a:pt x="274" y="23"/>
                    <a:pt x="275" y="23"/>
                  </a:cubicBezTo>
                  <a:cubicBezTo>
                    <a:pt x="277" y="23"/>
                    <a:pt x="278" y="24"/>
                    <a:pt x="278" y="25"/>
                  </a:cubicBezTo>
                  <a:cubicBezTo>
                    <a:pt x="282" y="39"/>
                    <a:pt x="282" y="39"/>
                    <a:pt x="282" y="39"/>
                  </a:cubicBezTo>
                  <a:cubicBezTo>
                    <a:pt x="286" y="39"/>
                    <a:pt x="289" y="39"/>
                    <a:pt x="293" y="40"/>
                  </a:cubicBezTo>
                  <a:cubicBezTo>
                    <a:pt x="299" y="27"/>
                    <a:pt x="299" y="27"/>
                    <a:pt x="299" y="27"/>
                  </a:cubicBezTo>
                  <a:cubicBezTo>
                    <a:pt x="299" y="26"/>
                    <a:pt x="301" y="25"/>
                    <a:pt x="302" y="25"/>
                  </a:cubicBezTo>
                  <a:cubicBezTo>
                    <a:pt x="304" y="25"/>
                    <a:pt x="305" y="27"/>
                    <a:pt x="305" y="28"/>
                  </a:cubicBezTo>
                  <a:cubicBezTo>
                    <a:pt x="305" y="28"/>
                    <a:pt x="305" y="28"/>
                    <a:pt x="304" y="29"/>
                  </a:cubicBezTo>
                  <a:cubicBezTo>
                    <a:pt x="304" y="43"/>
                    <a:pt x="304" y="43"/>
                    <a:pt x="304" y="43"/>
                  </a:cubicBezTo>
                  <a:cubicBezTo>
                    <a:pt x="308" y="44"/>
                    <a:pt x="311" y="45"/>
                    <a:pt x="314" y="47"/>
                  </a:cubicBezTo>
                  <a:cubicBezTo>
                    <a:pt x="324" y="37"/>
                    <a:pt x="324" y="37"/>
                    <a:pt x="324" y="37"/>
                  </a:cubicBezTo>
                  <a:cubicBezTo>
                    <a:pt x="325" y="35"/>
                    <a:pt x="326" y="35"/>
                    <a:pt x="328" y="36"/>
                  </a:cubicBezTo>
                  <a:cubicBezTo>
                    <a:pt x="328" y="36"/>
                    <a:pt x="329" y="37"/>
                    <a:pt x="329" y="38"/>
                  </a:cubicBezTo>
                  <a:cubicBezTo>
                    <a:pt x="329" y="39"/>
                    <a:pt x="329" y="39"/>
                    <a:pt x="328" y="40"/>
                  </a:cubicBezTo>
                  <a:cubicBezTo>
                    <a:pt x="324" y="53"/>
                    <a:pt x="324" y="53"/>
                    <a:pt x="324" y="53"/>
                  </a:cubicBezTo>
                  <a:cubicBezTo>
                    <a:pt x="327" y="55"/>
                    <a:pt x="329" y="57"/>
                    <a:pt x="332" y="60"/>
                  </a:cubicBezTo>
                  <a:cubicBezTo>
                    <a:pt x="344" y="53"/>
                    <a:pt x="344" y="53"/>
                    <a:pt x="344" y="53"/>
                  </a:cubicBezTo>
                  <a:cubicBezTo>
                    <a:pt x="345" y="52"/>
                    <a:pt x="347" y="52"/>
                    <a:pt x="348" y="54"/>
                  </a:cubicBezTo>
                  <a:cubicBezTo>
                    <a:pt x="349" y="54"/>
                    <a:pt x="349" y="55"/>
                    <a:pt x="349" y="55"/>
                  </a:cubicBezTo>
                  <a:cubicBezTo>
                    <a:pt x="349" y="56"/>
                    <a:pt x="349" y="57"/>
                    <a:pt x="348" y="58"/>
                  </a:cubicBezTo>
                  <a:cubicBezTo>
                    <a:pt x="339" y="69"/>
                    <a:pt x="339" y="69"/>
                    <a:pt x="339" y="69"/>
                  </a:cubicBezTo>
                  <a:cubicBezTo>
                    <a:pt x="341" y="72"/>
                    <a:pt x="343" y="75"/>
                    <a:pt x="345" y="78"/>
                  </a:cubicBezTo>
                  <a:cubicBezTo>
                    <a:pt x="359" y="75"/>
                    <a:pt x="359" y="75"/>
                    <a:pt x="359" y="75"/>
                  </a:cubicBezTo>
                  <a:cubicBezTo>
                    <a:pt x="360" y="75"/>
                    <a:pt x="362" y="76"/>
                    <a:pt x="362" y="77"/>
                  </a:cubicBezTo>
                  <a:cubicBezTo>
                    <a:pt x="362" y="77"/>
                    <a:pt x="362" y="78"/>
                    <a:pt x="362" y="78"/>
                  </a:cubicBezTo>
                  <a:cubicBezTo>
                    <a:pt x="362" y="79"/>
                    <a:pt x="362" y="80"/>
                    <a:pt x="361" y="81"/>
                  </a:cubicBezTo>
                  <a:cubicBezTo>
                    <a:pt x="349" y="89"/>
                    <a:pt x="349" y="89"/>
                    <a:pt x="349" y="89"/>
                  </a:cubicBezTo>
                  <a:cubicBezTo>
                    <a:pt x="350" y="92"/>
                    <a:pt x="351" y="95"/>
                    <a:pt x="351" y="99"/>
                  </a:cubicBezTo>
                  <a:cubicBezTo>
                    <a:pt x="365" y="101"/>
                    <a:pt x="365" y="101"/>
                    <a:pt x="365" y="101"/>
                  </a:cubicBezTo>
                  <a:cubicBezTo>
                    <a:pt x="367" y="101"/>
                    <a:pt x="368" y="102"/>
                    <a:pt x="368" y="104"/>
                  </a:cubicBezTo>
                  <a:cubicBezTo>
                    <a:pt x="368" y="104"/>
                    <a:pt x="368" y="104"/>
                    <a:pt x="368" y="104"/>
                  </a:cubicBezTo>
                  <a:cubicBezTo>
                    <a:pt x="368" y="105"/>
                    <a:pt x="367" y="106"/>
                    <a:pt x="366" y="107"/>
                  </a:cubicBezTo>
                  <a:cubicBezTo>
                    <a:pt x="352" y="111"/>
                    <a:pt x="352" y="111"/>
                    <a:pt x="352" y="111"/>
                  </a:cubicBezTo>
                  <a:cubicBezTo>
                    <a:pt x="352" y="114"/>
                    <a:pt x="352" y="118"/>
                    <a:pt x="351" y="121"/>
                  </a:cubicBezTo>
                  <a:cubicBezTo>
                    <a:pt x="364" y="127"/>
                    <a:pt x="364" y="127"/>
                    <a:pt x="364" y="127"/>
                  </a:cubicBezTo>
                  <a:cubicBezTo>
                    <a:pt x="365" y="128"/>
                    <a:pt x="366" y="129"/>
                    <a:pt x="366" y="130"/>
                  </a:cubicBezTo>
                  <a:cubicBezTo>
                    <a:pt x="366" y="130"/>
                    <a:pt x="366" y="130"/>
                    <a:pt x="366" y="131"/>
                  </a:cubicBezTo>
                  <a:cubicBezTo>
                    <a:pt x="366" y="132"/>
                    <a:pt x="364" y="133"/>
                    <a:pt x="363" y="133"/>
                  </a:cubicBezTo>
                  <a:cubicBezTo>
                    <a:pt x="348" y="133"/>
                    <a:pt x="348" y="133"/>
                    <a:pt x="348" y="133"/>
                  </a:cubicBezTo>
                  <a:cubicBezTo>
                    <a:pt x="347" y="136"/>
                    <a:pt x="346" y="139"/>
                    <a:pt x="345" y="142"/>
                  </a:cubicBezTo>
                  <a:cubicBezTo>
                    <a:pt x="355" y="152"/>
                    <a:pt x="355" y="152"/>
                    <a:pt x="355" y="152"/>
                  </a:cubicBezTo>
                  <a:cubicBezTo>
                    <a:pt x="355" y="153"/>
                    <a:pt x="356" y="153"/>
                    <a:pt x="356" y="154"/>
                  </a:cubicBezTo>
                  <a:cubicBezTo>
                    <a:pt x="356" y="155"/>
                    <a:pt x="356" y="155"/>
                    <a:pt x="356" y="156"/>
                  </a:cubicBezTo>
                  <a:cubicBezTo>
                    <a:pt x="355" y="157"/>
                    <a:pt x="353" y="158"/>
                    <a:pt x="352" y="157"/>
                  </a:cubicBezTo>
                  <a:cubicBezTo>
                    <a:pt x="338" y="152"/>
                    <a:pt x="338" y="152"/>
                    <a:pt x="338" y="152"/>
                  </a:cubicBezTo>
                  <a:cubicBezTo>
                    <a:pt x="336" y="155"/>
                    <a:pt x="334" y="157"/>
                    <a:pt x="331" y="160"/>
                  </a:cubicBezTo>
                  <a:cubicBezTo>
                    <a:pt x="338" y="173"/>
                    <a:pt x="338" y="173"/>
                    <a:pt x="338" y="173"/>
                  </a:cubicBezTo>
                  <a:cubicBezTo>
                    <a:pt x="338" y="173"/>
                    <a:pt x="339" y="174"/>
                    <a:pt x="339" y="174"/>
                  </a:cubicBezTo>
                  <a:cubicBezTo>
                    <a:pt x="339" y="175"/>
                    <a:pt x="338" y="176"/>
                    <a:pt x="338" y="176"/>
                  </a:cubicBezTo>
                  <a:cubicBezTo>
                    <a:pt x="336" y="177"/>
                    <a:pt x="335" y="177"/>
                    <a:pt x="334" y="176"/>
                  </a:cubicBezTo>
                  <a:close/>
                  <a:moveTo>
                    <a:pt x="451" y="192"/>
                  </a:moveTo>
                  <a:cubicBezTo>
                    <a:pt x="442" y="195"/>
                    <a:pt x="442" y="195"/>
                    <a:pt x="442" y="195"/>
                  </a:cubicBezTo>
                  <a:cubicBezTo>
                    <a:pt x="442" y="197"/>
                    <a:pt x="442" y="200"/>
                    <a:pt x="441" y="202"/>
                  </a:cubicBezTo>
                  <a:cubicBezTo>
                    <a:pt x="450" y="206"/>
                    <a:pt x="450" y="206"/>
                    <a:pt x="450" y="206"/>
                  </a:cubicBezTo>
                  <a:cubicBezTo>
                    <a:pt x="451" y="206"/>
                    <a:pt x="451" y="207"/>
                    <a:pt x="451" y="208"/>
                  </a:cubicBezTo>
                  <a:cubicBezTo>
                    <a:pt x="451" y="208"/>
                    <a:pt x="451" y="208"/>
                    <a:pt x="451" y="208"/>
                  </a:cubicBezTo>
                  <a:cubicBezTo>
                    <a:pt x="451" y="209"/>
                    <a:pt x="450" y="210"/>
                    <a:pt x="449" y="210"/>
                  </a:cubicBezTo>
                  <a:cubicBezTo>
                    <a:pt x="439" y="210"/>
                    <a:pt x="439" y="210"/>
                    <a:pt x="439" y="210"/>
                  </a:cubicBezTo>
                  <a:cubicBezTo>
                    <a:pt x="439" y="212"/>
                    <a:pt x="438" y="214"/>
                    <a:pt x="437" y="216"/>
                  </a:cubicBezTo>
                  <a:cubicBezTo>
                    <a:pt x="444" y="223"/>
                    <a:pt x="444" y="223"/>
                    <a:pt x="444" y="223"/>
                  </a:cubicBezTo>
                  <a:cubicBezTo>
                    <a:pt x="444" y="223"/>
                    <a:pt x="444" y="224"/>
                    <a:pt x="444" y="224"/>
                  </a:cubicBezTo>
                  <a:cubicBezTo>
                    <a:pt x="444" y="225"/>
                    <a:pt x="444" y="225"/>
                    <a:pt x="444" y="225"/>
                  </a:cubicBezTo>
                  <a:cubicBezTo>
                    <a:pt x="444" y="226"/>
                    <a:pt x="443" y="226"/>
                    <a:pt x="442" y="226"/>
                  </a:cubicBezTo>
                  <a:cubicBezTo>
                    <a:pt x="433" y="223"/>
                    <a:pt x="433" y="223"/>
                    <a:pt x="433" y="223"/>
                  </a:cubicBezTo>
                  <a:cubicBezTo>
                    <a:pt x="431" y="224"/>
                    <a:pt x="430" y="226"/>
                    <a:pt x="428" y="228"/>
                  </a:cubicBezTo>
                  <a:cubicBezTo>
                    <a:pt x="433" y="236"/>
                    <a:pt x="433" y="236"/>
                    <a:pt x="433" y="236"/>
                  </a:cubicBezTo>
                  <a:cubicBezTo>
                    <a:pt x="433" y="237"/>
                    <a:pt x="433" y="237"/>
                    <a:pt x="433" y="237"/>
                  </a:cubicBezTo>
                  <a:cubicBezTo>
                    <a:pt x="433" y="238"/>
                    <a:pt x="433" y="239"/>
                    <a:pt x="432" y="239"/>
                  </a:cubicBezTo>
                  <a:cubicBezTo>
                    <a:pt x="431" y="240"/>
                    <a:pt x="430" y="239"/>
                    <a:pt x="430" y="239"/>
                  </a:cubicBezTo>
                  <a:cubicBezTo>
                    <a:pt x="422" y="233"/>
                    <a:pt x="422" y="233"/>
                    <a:pt x="422" y="233"/>
                  </a:cubicBezTo>
                  <a:cubicBezTo>
                    <a:pt x="420" y="234"/>
                    <a:pt x="418" y="235"/>
                    <a:pt x="416" y="236"/>
                  </a:cubicBezTo>
                  <a:cubicBezTo>
                    <a:pt x="418" y="246"/>
                    <a:pt x="418" y="246"/>
                    <a:pt x="418" y="246"/>
                  </a:cubicBezTo>
                  <a:cubicBezTo>
                    <a:pt x="418" y="246"/>
                    <a:pt x="418" y="246"/>
                    <a:pt x="418" y="247"/>
                  </a:cubicBezTo>
                  <a:cubicBezTo>
                    <a:pt x="418" y="247"/>
                    <a:pt x="417" y="248"/>
                    <a:pt x="417" y="248"/>
                  </a:cubicBezTo>
                  <a:cubicBezTo>
                    <a:pt x="416" y="249"/>
                    <a:pt x="415" y="248"/>
                    <a:pt x="414" y="247"/>
                  </a:cubicBezTo>
                  <a:cubicBezTo>
                    <a:pt x="409" y="239"/>
                    <a:pt x="409" y="239"/>
                    <a:pt x="409" y="239"/>
                  </a:cubicBezTo>
                  <a:cubicBezTo>
                    <a:pt x="407" y="240"/>
                    <a:pt x="404" y="241"/>
                    <a:pt x="402" y="241"/>
                  </a:cubicBezTo>
                  <a:cubicBezTo>
                    <a:pt x="401" y="250"/>
                    <a:pt x="401" y="250"/>
                    <a:pt x="401" y="250"/>
                  </a:cubicBezTo>
                  <a:cubicBezTo>
                    <a:pt x="401" y="250"/>
                    <a:pt x="401" y="251"/>
                    <a:pt x="401" y="251"/>
                  </a:cubicBezTo>
                  <a:cubicBezTo>
                    <a:pt x="401" y="252"/>
                    <a:pt x="400" y="252"/>
                    <a:pt x="399" y="252"/>
                  </a:cubicBezTo>
                  <a:cubicBezTo>
                    <a:pt x="399" y="252"/>
                    <a:pt x="399" y="252"/>
                    <a:pt x="399" y="252"/>
                  </a:cubicBezTo>
                  <a:cubicBezTo>
                    <a:pt x="398" y="252"/>
                    <a:pt x="397" y="252"/>
                    <a:pt x="397" y="251"/>
                  </a:cubicBezTo>
                  <a:cubicBezTo>
                    <a:pt x="394" y="242"/>
                    <a:pt x="394" y="242"/>
                    <a:pt x="394" y="242"/>
                  </a:cubicBezTo>
                  <a:cubicBezTo>
                    <a:pt x="392" y="242"/>
                    <a:pt x="390" y="241"/>
                    <a:pt x="387" y="241"/>
                  </a:cubicBezTo>
                  <a:cubicBezTo>
                    <a:pt x="383" y="250"/>
                    <a:pt x="383" y="250"/>
                    <a:pt x="383" y="250"/>
                  </a:cubicBezTo>
                  <a:cubicBezTo>
                    <a:pt x="383" y="251"/>
                    <a:pt x="382" y="251"/>
                    <a:pt x="381" y="251"/>
                  </a:cubicBezTo>
                  <a:cubicBezTo>
                    <a:pt x="380" y="251"/>
                    <a:pt x="379" y="250"/>
                    <a:pt x="379" y="249"/>
                  </a:cubicBezTo>
                  <a:cubicBezTo>
                    <a:pt x="379" y="249"/>
                    <a:pt x="379" y="249"/>
                    <a:pt x="379" y="249"/>
                  </a:cubicBezTo>
                  <a:cubicBezTo>
                    <a:pt x="380" y="239"/>
                    <a:pt x="380" y="239"/>
                    <a:pt x="380" y="239"/>
                  </a:cubicBezTo>
                  <a:cubicBezTo>
                    <a:pt x="377" y="238"/>
                    <a:pt x="375" y="237"/>
                    <a:pt x="373" y="236"/>
                  </a:cubicBezTo>
                  <a:cubicBezTo>
                    <a:pt x="367" y="243"/>
                    <a:pt x="367" y="243"/>
                    <a:pt x="367" y="243"/>
                  </a:cubicBezTo>
                  <a:cubicBezTo>
                    <a:pt x="366" y="244"/>
                    <a:pt x="365" y="244"/>
                    <a:pt x="364" y="244"/>
                  </a:cubicBezTo>
                  <a:cubicBezTo>
                    <a:pt x="364" y="243"/>
                    <a:pt x="363" y="243"/>
                    <a:pt x="363" y="242"/>
                  </a:cubicBezTo>
                  <a:cubicBezTo>
                    <a:pt x="363" y="242"/>
                    <a:pt x="363" y="242"/>
                    <a:pt x="364" y="241"/>
                  </a:cubicBezTo>
                  <a:cubicBezTo>
                    <a:pt x="367" y="232"/>
                    <a:pt x="367" y="232"/>
                    <a:pt x="367" y="232"/>
                  </a:cubicBezTo>
                  <a:cubicBezTo>
                    <a:pt x="365" y="231"/>
                    <a:pt x="363" y="229"/>
                    <a:pt x="361" y="228"/>
                  </a:cubicBezTo>
                  <a:cubicBezTo>
                    <a:pt x="353" y="232"/>
                    <a:pt x="353" y="232"/>
                    <a:pt x="353" y="232"/>
                  </a:cubicBezTo>
                  <a:cubicBezTo>
                    <a:pt x="352" y="233"/>
                    <a:pt x="351" y="233"/>
                    <a:pt x="350" y="232"/>
                  </a:cubicBezTo>
                  <a:cubicBezTo>
                    <a:pt x="350" y="232"/>
                    <a:pt x="350" y="231"/>
                    <a:pt x="350" y="231"/>
                  </a:cubicBezTo>
                  <a:cubicBezTo>
                    <a:pt x="350" y="230"/>
                    <a:pt x="350" y="230"/>
                    <a:pt x="351" y="229"/>
                  </a:cubicBezTo>
                  <a:cubicBezTo>
                    <a:pt x="356" y="222"/>
                    <a:pt x="356" y="222"/>
                    <a:pt x="356" y="222"/>
                  </a:cubicBezTo>
                  <a:cubicBezTo>
                    <a:pt x="355" y="220"/>
                    <a:pt x="354" y="218"/>
                    <a:pt x="353" y="216"/>
                  </a:cubicBezTo>
                  <a:cubicBezTo>
                    <a:pt x="343" y="217"/>
                    <a:pt x="343" y="217"/>
                    <a:pt x="343" y="217"/>
                  </a:cubicBezTo>
                  <a:cubicBezTo>
                    <a:pt x="342" y="218"/>
                    <a:pt x="341" y="217"/>
                    <a:pt x="341" y="216"/>
                  </a:cubicBezTo>
                  <a:cubicBezTo>
                    <a:pt x="341" y="216"/>
                    <a:pt x="341" y="216"/>
                    <a:pt x="341" y="216"/>
                  </a:cubicBezTo>
                  <a:cubicBezTo>
                    <a:pt x="341" y="215"/>
                    <a:pt x="341" y="214"/>
                    <a:pt x="342" y="214"/>
                  </a:cubicBezTo>
                  <a:cubicBezTo>
                    <a:pt x="350" y="208"/>
                    <a:pt x="350" y="208"/>
                    <a:pt x="350" y="208"/>
                  </a:cubicBezTo>
                  <a:cubicBezTo>
                    <a:pt x="349" y="206"/>
                    <a:pt x="349" y="204"/>
                    <a:pt x="348" y="202"/>
                  </a:cubicBezTo>
                  <a:cubicBezTo>
                    <a:pt x="339" y="200"/>
                    <a:pt x="339" y="200"/>
                    <a:pt x="339" y="200"/>
                  </a:cubicBezTo>
                  <a:cubicBezTo>
                    <a:pt x="338" y="200"/>
                    <a:pt x="337" y="200"/>
                    <a:pt x="337" y="199"/>
                  </a:cubicBezTo>
                  <a:cubicBezTo>
                    <a:pt x="337" y="199"/>
                    <a:pt x="337" y="198"/>
                    <a:pt x="337" y="198"/>
                  </a:cubicBezTo>
                  <a:cubicBezTo>
                    <a:pt x="337" y="197"/>
                    <a:pt x="338" y="197"/>
                    <a:pt x="339" y="197"/>
                  </a:cubicBezTo>
                  <a:cubicBezTo>
                    <a:pt x="348" y="194"/>
                    <a:pt x="348" y="194"/>
                    <a:pt x="348" y="194"/>
                  </a:cubicBezTo>
                  <a:cubicBezTo>
                    <a:pt x="348" y="191"/>
                    <a:pt x="348" y="189"/>
                    <a:pt x="348" y="187"/>
                  </a:cubicBezTo>
                  <a:cubicBezTo>
                    <a:pt x="340" y="183"/>
                    <a:pt x="340" y="183"/>
                    <a:pt x="340" y="183"/>
                  </a:cubicBezTo>
                  <a:cubicBezTo>
                    <a:pt x="339" y="182"/>
                    <a:pt x="338" y="182"/>
                    <a:pt x="338" y="181"/>
                  </a:cubicBezTo>
                  <a:cubicBezTo>
                    <a:pt x="338" y="181"/>
                    <a:pt x="338" y="181"/>
                    <a:pt x="338" y="180"/>
                  </a:cubicBezTo>
                  <a:cubicBezTo>
                    <a:pt x="339" y="179"/>
                    <a:pt x="340" y="179"/>
                    <a:pt x="341" y="179"/>
                  </a:cubicBezTo>
                  <a:cubicBezTo>
                    <a:pt x="350" y="179"/>
                    <a:pt x="350" y="179"/>
                    <a:pt x="350" y="179"/>
                  </a:cubicBezTo>
                  <a:cubicBezTo>
                    <a:pt x="351" y="177"/>
                    <a:pt x="352" y="175"/>
                    <a:pt x="353" y="173"/>
                  </a:cubicBezTo>
                  <a:cubicBezTo>
                    <a:pt x="346" y="166"/>
                    <a:pt x="346" y="166"/>
                    <a:pt x="346" y="166"/>
                  </a:cubicBezTo>
                  <a:cubicBezTo>
                    <a:pt x="346" y="166"/>
                    <a:pt x="345" y="165"/>
                    <a:pt x="345" y="165"/>
                  </a:cubicBezTo>
                  <a:cubicBezTo>
                    <a:pt x="345" y="164"/>
                    <a:pt x="345" y="164"/>
                    <a:pt x="345" y="164"/>
                  </a:cubicBezTo>
                  <a:cubicBezTo>
                    <a:pt x="346" y="163"/>
                    <a:pt x="347" y="163"/>
                    <a:pt x="348" y="163"/>
                  </a:cubicBezTo>
                  <a:cubicBezTo>
                    <a:pt x="357" y="166"/>
                    <a:pt x="357" y="166"/>
                    <a:pt x="357" y="166"/>
                  </a:cubicBezTo>
                  <a:cubicBezTo>
                    <a:pt x="358" y="164"/>
                    <a:pt x="360" y="163"/>
                    <a:pt x="361" y="161"/>
                  </a:cubicBezTo>
                  <a:cubicBezTo>
                    <a:pt x="357" y="153"/>
                    <a:pt x="357" y="153"/>
                    <a:pt x="357" y="153"/>
                  </a:cubicBezTo>
                  <a:cubicBezTo>
                    <a:pt x="357" y="152"/>
                    <a:pt x="357" y="152"/>
                    <a:pt x="357" y="151"/>
                  </a:cubicBezTo>
                  <a:cubicBezTo>
                    <a:pt x="357" y="151"/>
                    <a:pt x="357" y="150"/>
                    <a:pt x="357" y="150"/>
                  </a:cubicBezTo>
                  <a:cubicBezTo>
                    <a:pt x="358" y="149"/>
                    <a:pt x="359" y="149"/>
                    <a:pt x="360" y="150"/>
                  </a:cubicBezTo>
                  <a:cubicBezTo>
                    <a:pt x="368" y="156"/>
                    <a:pt x="368" y="156"/>
                    <a:pt x="368" y="156"/>
                  </a:cubicBezTo>
                  <a:cubicBezTo>
                    <a:pt x="369" y="155"/>
                    <a:pt x="371" y="153"/>
                    <a:pt x="373" y="152"/>
                  </a:cubicBezTo>
                  <a:cubicBezTo>
                    <a:pt x="372" y="143"/>
                    <a:pt x="372" y="143"/>
                    <a:pt x="372" y="143"/>
                  </a:cubicBezTo>
                  <a:cubicBezTo>
                    <a:pt x="372" y="143"/>
                    <a:pt x="372" y="143"/>
                    <a:pt x="372" y="142"/>
                  </a:cubicBezTo>
                  <a:cubicBezTo>
                    <a:pt x="372" y="142"/>
                    <a:pt x="372" y="141"/>
                    <a:pt x="373" y="141"/>
                  </a:cubicBezTo>
                  <a:cubicBezTo>
                    <a:pt x="374" y="140"/>
                    <a:pt x="375" y="141"/>
                    <a:pt x="375" y="142"/>
                  </a:cubicBezTo>
                  <a:cubicBezTo>
                    <a:pt x="381" y="149"/>
                    <a:pt x="381" y="149"/>
                    <a:pt x="381" y="149"/>
                  </a:cubicBezTo>
                  <a:cubicBezTo>
                    <a:pt x="383" y="149"/>
                    <a:pt x="385" y="148"/>
                    <a:pt x="387" y="148"/>
                  </a:cubicBezTo>
                  <a:cubicBezTo>
                    <a:pt x="389" y="138"/>
                    <a:pt x="389" y="138"/>
                    <a:pt x="389" y="138"/>
                  </a:cubicBezTo>
                  <a:cubicBezTo>
                    <a:pt x="389" y="138"/>
                    <a:pt x="389" y="138"/>
                    <a:pt x="389" y="138"/>
                  </a:cubicBezTo>
                  <a:cubicBezTo>
                    <a:pt x="389" y="137"/>
                    <a:pt x="390" y="136"/>
                    <a:pt x="391" y="136"/>
                  </a:cubicBezTo>
                  <a:cubicBezTo>
                    <a:pt x="392" y="136"/>
                    <a:pt x="393" y="137"/>
                    <a:pt x="393" y="138"/>
                  </a:cubicBezTo>
                  <a:cubicBezTo>
                    <a:pt x="395" y="147"/>
                    <a:pt x="395" y="147"/>
                    <a:pt x="395" y="147"/>
                  </a:cubicBezTo>
                  <a:cubicBezTo>
                    <a:pt x="398" y="147"/>
                    <a:pt x="400" y="147"/>
                    <a:pt x="402" y="148"/>
                  </a:cubicBezTo>
                  <a:cubicBezTo>
                    <a:pt x="407" y="139"/>
                    <a:pt x="407" y="139"/>
                    <a:pt x="407" y="139"/>
                  </a:cubicBezTo>
                  <a:cubicBezTo>
                    <a:pt x="407" y="138"/>
                    <a:pt x="408" y="138"/>
                    <a:pt x="409" y="138"/>
                  </a:cubicBezTo>
                  <a:cubicBezTo>
                    <a:pt x="410" y="138"/>
                    <a:pt x="410" y="139"/>
                    <a:pt x="410" y="140"/>
                  </a:cubicBezTo>
                  <a:cubicBezTo>
                    <a:pt x="410" y="140"/>
                    <a:pt x="410" y="140"/>
                    <a:pt x="410" y="140"/>
                  </a:cubicBezTo>
                  <a:cubicBezTo>
                    <a:pt x="410" y="150"/>
                    <a:pt x="410" y="150"/>
                    <a:pt x="410" y="150"/>
                  </a:cubicBezTo>
                  <a:cubicBezTo>
                    <a:pt x="412" y="150"/>
                    <a:pt x="414" y="151"/>
                    <a:pt x="416" y="152"/>
                  </a:cubicBezTo>
                  <a:cubicBezTo>
                    <a:pt x="423" y="146"/>
                    <a:pt x="423" y="146"/>
                    <a:pt x="423" y="146"/>
                  </a:cubicBezTo>
                  <a:cubicBezTo>
                    <a:pt x="424" y="145"/>
                    <a:pt x="425" y="145"/>
                    <a:pt x="426" y="145"/>
                  </a:cubicBezTo>
                  <a:cubicBezTo>
                    <a:pt x="426" y="145"/>
                    <a:pt x="426" y="146"/>
                    <a:pt x="426" y="147"/>
                  </a:cubicBezTo>
                  <a:cubicBezTo>
                    <a:pt x="426" y="147"/>
                    <a:pt x="426" y="147"/>
                    <a:pt x="426" y="148"/>
                  </a:cubicBezTo>
                  <a:cubicBezTo>
                    <a:pt x="423" y="157"/>
                    <a:pt x="423" y="157"/>
                    <a:pt x="423" y="157"/>
                  </a:cubicBezTo>
                  <a:cubicBezTo>
                    <a:pt x="425" y="158"/>
                    <a:pt x="427" y="159"/>
                    <a:pt x="428" y="161"/>
                  </a:cubicBezTo>
                  <a:cubicBezTo>
                    <a:pt x="437" y="157"/>
                    <a:pt x="437" y="157"/>
                    <a:pt x="437" y="157"/>
                  </a:cubicBezTo>
                  <a:cubicBezTo>
                    <a:pt x="437" y="156"/>
                    <a:pt x="439" y="156"/>
                    <a:pt x="439" y="157"/>
                  </a:cubicBezTo>
                  <a:cubicBezTo>
                    <a:pt x="440" y="157"/>
                    <a:pt x="440" y="158"/>
                    <a:pt x="440" y="158"/>
                  </a:cubicBezTo>
                  <a:cubicBezTo>
                    <a:pt x="440" y="159"/>
                    <a:pt x="440" y="159"/>
                    <a:pt x="439" y="160"/>
                  </a:cubicBezTo>
                  <a:cubicBezTo>
                    <a:pt x="433" y="167"/>
                    <a:pt x="433" y="167"/>
                    <a:pt x="433" y="167"/>
                  </a:cubicBezTo>
                  <a:cubicBezTo>
                    <a:pt x="435" y="169"/>
                    <a:pt x="436" y="171"/>
                    <a:pt x="437" y="173"/>
                  </a:cubicBezTo>
                  <a:cubicBezTo>
                    <a:pt x="446" y="172"/>
                    <a:pt x="446" y="172"/>
                    <a:pt x="446" y="172"/>
                  </a:cubicBezTo>
                  <a:cubicBezTo>
                    <a:pt x="447" y="171"/>
                    <a:pt x="448" y="172"/>
                    <a:pt x="449" y="173"/>
                  </a:cubicBezTo>
                  <a:cubicBezTo>
                    <a:pt x="449" y="173"/>
                    <a:pt x="449" y="173"/>
                    <a:pt x="449" y="173"/>
                  </a:cubicBezTo>
                  <a:cubicBezTo>
                    <a:pt x="449" y="174"/>
                    <a:pt x="448" y="175"/>
                    <a:pt x="448" y="175"/>
                  </a:cubicBezTo>
                  <a:cubicBezTo>
                    <a:pt x="440" y="180"/>
                    <a:pt x="440" y="180"/>
                    <a:pt x="440" y="180"/>
                  </a:cubicBezTo>
                  <a:cubicBezTo>
                    <a:pt x="441" y="183"/>
                    <a:pt x="441" y="185"/>
                    <a:pt x="441" y="187"/>
                  </a:cubicBezTo>
                  <a:cubicBezTo>
                    <a:pt x="451" y="189"/>
                    <a:pt x="451" y="189"/>
                    <a:pt x="451" y="189"/>
                  </a:cubicBezTo>
                  <a:cubicBezTo>
                    <a:pt x="452" y="188"/>
                    <a:pt x="453" y="189"/>
                    <a:pt x="453" y="190"/>
                  </a:cubicBezTo>
                  <a:cubicBezTo>
                    <a:pt x="453" y="190"/>
                    <a:pt x="453" y="190"/>
                    <a:pt x="453" y="190"/>
                  </a:cubicBezTo>
                  <a:cubicBezTo>
                    <a:pt x="453" y="191"/>
                    <a:pt x="452" y="192"/>
                    <a:pt x="451" y="1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18" name="Oval 24"/>
            <p:cNvSpPr>
              <a:spLocks noChangeArrowheads="1"/>
            </p:cNvSpPr>
            <p:nvPr/>
          </p:nvSpPr>
          <p:spPr bwMode="auto">
            <a:xfrm>
              <a:off x="-1333500" y="3128963"/>
              <a:ext cx="77788" cy="79375"/>
            </a:xfrm>
            <a:prstGeom prst="ellipse">
              <a:avLst/>
            </a:prstGeom>
            <a:grpFill/>
            <a:ln w="9525">
              <a:solidFill>
                <a:schemeClr val="tx1"/>
              </a:solidFill>
              <a:round/>
              <a:headEnd/>
              <a:tailEnd/>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19" name="Freeform 25"/>
            <p:cNvSpPr>
              <a:spLocks/>
            </p:cNvSpPr>
            <p:nvPr/>
          </p:nvSpPr>
          <p:spPr bwMode="auto">
            <a:xfrm>
              <a:off x="-1423988" y="2082800"/>
              <a:ext cx="889000" cy="357188"/>
            </a:xfrm>
            <a:custGeom>
              <a:avLst/>
              <a:gdLst>
                <a:gd name="T0" fmla="*/ 218 w 237"/>
                <a:gd name="T1" fmla="*/ 95 h 95"/>
                <a:gd name="T2" fmla="*/ 217 w 237"/>
                <a:gd name="T3" fmla="*/ 94 h 95"/>
                <a:gd name="T4" fmla="*/ 234 w 237"/>
                <a:gd name="T5" fmla="*/ 82 h 95"/>
                <a:gd name="T6" fmla="*/ 237 w 237"/>
                <a:gd name="T7" fmla="*/ 79 h 95"/>
                <a:gd name="T8" fmla="*/ 236 w 237"/>
                <a:gd name="T9" fmla="*/ 77 h 95"/>
                <a:gd name="T10" fmla="*/ 231 w 237"/>
                <a:gd name="T11" fmla="*/ 75 h 95"/>
                <a:gd name="T12" fmla="*/ 211 w 237"/>
                <a:gd name="T13" fmla="*/ 78 h 95"/>
                <a:gd name="T14" fmla="*/ 203 w 237"/>
                <a:gd name="T15" fmla="*/ 66 h 95"/>
                <a:gd name="T16" fmla="*/ 216 w 237"/>
                <a:gd name="T17" fmla="*/ 49 h 95"/>
                <a:gd name="T18" fmla="*/ 217 w 237"/>
                <a:gd name="T19" fmla="*/ 46 h 95"/>
                <a:gd name="T20" fmla="*/ 216 w 237"/>
                <a:gd name="T21" fmla="*/ 44 h 95"/>
                <a:gd name="T22" fmla="*/ 211 w 237"/>
                <a:gd name="T23" fmla="*/ 43 h 95"/>
                <a:gd name="T24" fmla="*/ 192 w 237"/>
                <a:gd name="T25" fmla="*/ 53 h 95"/>
                <a:gd name="T26" fmla="*/ 181 w 237"/>
                <a:gd name="T27" fmla="*/ 43 h 95"/>
                <a:gd name="T28" fmla="*/ 188 w 237"/>
                <a:gd name="T29" fmla="*/ 24 h 95"/>
                <a:gd name="T30" fmla="*/ 189 w 237"/>
                <a:gd name="T31" fmla="*/ 22 h 95"/>
                <a:gd name="T32" fmla="*/ 187 w 237"/>
                <a:gd name="T33" fmla="*/ 18 h 95"/>
                <a:gd name="T34" fmla="*/ 181 w 237"/>
                <a:gd name="T35" fmla="*/ 20 h 95"/>
                <a:gd name="T36" fmla="*/ 167 w 237"/>
                <a:gd name="T37" fmla="*/ 34 h 95"/>
                <a:gd name="T38" fmla="*/ 153 w 237"/>
                <a:gd name="T39" fmla="*/ 28 h 95"/>
                <a:gd name="T40" fmla="*/ 154 w 237"/>
                <a:gd name="T41" fmla="*/ 8 h 95"/>
                <a:gd name="T42" fmla="*/ 154 w 237"/>
                <a:gd name="T43" fmla="*/ 7 h 95"/>
                <a:gd name="T44" fmla="*/ 151 w 237"/>
                <a:gd name="T45" fmla="*/ 3 h 95"/>
                <a:gd name="T46" fmla="*/ 146 w 237"/>
                <a:gd name="T47" fmla="*/ 6 h 95"/>
                <a:gd name="T48" fmla="*/ 137 w 237"/>
                <a:gd name="T49" fmla="*/ 24 h 95"/>
                <a:gd name="T50" fmla="*/ 122 w 237"/>
                <a:gd name="T51" fmla="*/ 23 h 95"/>
                <a:gd name="T52" fmla="*/ 116 w 237"/>
                <a:gd name="T53" fmla="*/ 4 h 95"/>
                <a:gd name="T54" fmla="*/ 112 w 237"/>
                <a:gd name="T55" fmla="*/ 0 h 95"/>
                <a:gd name="T56" fmla="*/ 108 w 237"/>
                <a:gd name="T57" fmla="*/ 4 h 95"/>
                <a:gd name="T58" fmla="*/ 108 w 237"/>
                <a:gd name="T59" fmla="*/ 4 h 95"/>
                <a:gd name="T60" fmla="*/ 105 w 237"/>
                <a:gd name="T61" fmla="*/ 24 h 95"/>
                <a:gd name="T62" fmla="*/ 91 w 237"/>
                <a:gd name="T63" fmla="*/ 28 h 95"/>
                <a:gd name="T64" fmla="*/ 79 w 237"/>
                <a:gd name="T65" fmla="*/ 11 h 95"/>
                <a:gd name="T66" fmla="*/ 74 w 237"/>
                <a:gd name="T67" fmla="*/ 9 h 95"/>
                <a:gd name="T68" fmla="*/ 71 w 237"/>
                <a:gd name="T69" fmla="*/ 12 h 95"/>
                <a:gd name="T70" fmla="*/ 72 w 237"/>
                <a:gd name="T71" fmla="*/ 14 h 95"/>
                <a:gd name="T72" fmla="*/ 75 w 237"/>
                <a:gd name="T73" fmla="*/ 34 h 95"/>
                <a:gd name="T74" fmla="*/ 63 w 237"/>
                <a:gd name="T75" fmla="*/ 42 h 95"/>
                <a:gd name="T76" fmla="*/ 46 w 237"/>
                <a:gd name="T77" fmla="*/ 29 h 95"/>
                <a:gd name="T78" fmla="*/ 41 w 237"/>
                <a:gd name="T79" fmla="*/ 29 h 95"/>
                <a:gd name="T80" fmla="*/ 39 w 237"/>
                <a:gd name="T81" fmla="*/ 32 h 95"/>
                <a:gd name="T82" fmla="*/ 40 w 237"/>
                <a:gd name="T83" fmla="*/ 34 h 95"/>
                <a:gd name="T84" fmla="*/ 49 w 237"/>
                <a:gd name="T85" fmla="*/ 53 h 95"/>
                <a:gd name="T86" fmla="*/ 40 w 237"/>
                <a:gd name="T87" fmla="*/ 64 h 95"/>
                <a:gd name="T88" fmla="*/ 21 w 237"/>
                <a:gd name="T89" fmla="*/ 57 h 95"/>
                <a:gd name="T90" fmla="*/ 15 w 237"/>
                <a:gd name="T91" fmla="*/ 58 h 95"/>
                <a:gd name="T92" fmla="*/ 14 w 237"/>
                <a:gd name="T93" fmla="*/ 60 h 95"/>
                <a:gd name="T94" fmla="*/ 16 w 237"/>
                <a:gd name="T95" fmla="*/ 64 h 95"/>
                <a:gd name="T96" fmla="*/ 31 w 237"/>
                <a:gd name="T97" fmla="*/ 78 h 95"/>
                <a:gd name="T98" fmla="*/ 25 w 237"/>
                <a:gd name="T99" fmla="*/ 92 h 95"/>
                <a:gd name="T100" fmla="*/ 5 w 237"/>
                <a:gd name="T101" fmla="*/ 91 h 95"/>
                <a:gd name="T102" fmla="*/ 0 w 237"/>
                <a:gd name="T103" fmla="*/ 94 h 95"/>
                <a:gd name="T104" fmla="*/ 0 w 237"/>
                <a:gd name="T105" fmla="*/ 95 h 95"/>
                <a:gd name="T106" fmla="*/ 218 w 237"/>
                <a:gd name="T107"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7" h="95">
                  <a:moveTo>
                    <a:pt x="218" y="95"/>
                  </a:moveTo>
                  <a:cubicBezTo>
                    <a:pt x="218" y="95"/>
                    <a:pt x="217" y="94"/>
                    <a:pt x="217" y="94"/>
                  </a:cubicBezTo>
                  <a:cubicBezTo>
                    <a:pt x="234" y="82"/>
                    <a:pt x="234" y="82"/>
                    <a:pt x="234" y="82"/>
                  </a:cubicBezTo>
                  <a:cubicBezTo>
                    <a:pt x="236" y="82"/>
                    <a:pt x="237" y="80"/>
                    <a:pt x="237" y="79"/>
                  </a:cubicBezTo>
                  <a:cubicBezTo>
                    <a:pt x="237" y="78"/>
                    <a:pt x="236" y="78"/>
                    <a:pt x="236" y="77"/>
                  </a:cubicBezTo>
                  <a:cubicBezTo>
                    <a:pt x="235" y="75"/>
                    <a:pt x="233" y="74"/>
                    <a:pt x="231" y="75"/>
                  </a:cubicBezTo>
                  <a:cubicBezTo>
                    <a:pt x="211" y="78"/>
                    <a:pt x="211" y="78"/>
                    <a:pt x="211" y="78"/>
                  </a:cubicBezTo>
                  <a:cubicBezTo>
                    <a:pt x="209" y="74"/>
                    <a:pt x="206" y="70"/>
                    <a:pt x="203" y="66"/>
                  </a:cubicBezTo>
                  <a:cubicBezTo>
                    <a:pt x="216" y="49"/>
                    <a:pt x="216" y="49"/>
                    <a:pt x="216" y="49"/>
                  </a:cubicBezTo>
                  <a:cubicBezTo>
                    <a:pt x="217" y="49"/>
                    <a:pt x="217" y="48"/>
                    <a:pt x="217" y="46"/>
                  </a:cubicBezTo>
                  <a:cubicBezTo>
                    <a:pt x="217" y="46"/>
                    <a:pt x="217" y="45"/>
                    <a:pt x="216" y="44"/>
                  </a:cubicBezTo>
                  <a:cubicBezTo>
                    <a:pt x="215" y="42"/>
                    <a:pt x="212" y="42"/>
                    <a:pt x="211" y="43"/>
                  </a:cubicBezTo>
                  <a:cubicBezTo>
                    <a:pt x="192" y="53"/>
                    <a:pt x="192" y="53"/>
                    <a:pt x="192" y="53"/>
                  </a:cubicBezTo>
                  <a:cubicBezTo>
                    <a:pt x="189" y="49"/>
                    <a:pt x="185" y="46"/>
                    <a:pt x="181" y="43"/>
                  </a:cubicBezTo>
                  <a:cubicBezTo>
                    <a:pt x="188" y="24"/>
                    <a:pt x="188" y="24"/>
                    <a:pt x="188" y="24"/>
                  </a:cubicBezTo>
                  <a:cubicBezTo>
                    <a:pt x="188" y="23"/>
                    <a:pt x="189" y="22"/>
                    <a:pt x="189" y="22"/>
                  </a:cubicBezTo>
                  <a:cubicBezTo>
                    <a:pt x="189" y="20"/>
                    <a:pt x="188" y="19"/>
                    <a:pt x="187" y="18"/>
                  </a:cubicBezTo>
                  <a:cubicBezTo>
                    <a:pt x="185" y="17"/>
                    <a:pt x="182" y="18"/>
                    <a:pt x="181" y="20"/>
                  </a:cubicBezTo>
                  <a:cubicBezTo>
                    <a:pt x="167" y="34"/>
                    <a:pt x="167" y="34"/>
                    <a:pt x="167" y="34"/>
                  </a:cubicBezTo>
                  <a:cubicBezTo>
                    <a:pt x="162" y="32"/>
                    <a:pt x="158" y="30"/>
                    <a:pt x="153" y="28"/>
                  </a:cubicBezTo>
                  <a:cubicBezTo>
                    <a:pt x="154" y="8"/>
                    <a:pt x="154" y="8"/>
                    <a:pt x="154" y="8"/>
                  </a:cubicBezTo>
                  <a:cubicBezTo>
                    <a:pt x="154" y="8"/>
                    <a:pt x="154" y="7"/>
                    <a:pt x="154" y="7"/>
                  </a:cubicBezTo>
                  <a:cubicBezTo>
                    <a:pt x="154" y="5"/>
                    <a:pt x="153" y="4"/>
                    <a:pt x="151" y="3"/>
                  </a:cubicBezTo>
                  <a:cubicBezTo>
                    <a:pt x="149" y="3"/>
                    <a:pt x="146" y="4"/>
                    <a:pt x="146" y="6"/>
                  </a:cubicBezTo>
                  <a:cubicBezTo>
                    <a:pt x="137" y="24"/>
                    <a:pt x="137" y="24"/>
                    <a:pt x="137" y="24"/>
                  </a:cubicBezTo>
                  <a:cubicBezTo>
                    <a:pt x="132" y="24"/>
                    <a:pt x="127" y="23"/>
                    <a:pt x="122" y="23"/>
                  </a:cubicBezTo>
                  <a:cubicBezTo>
                    <a:pt x="116" y="4"/>
                    <a:pt x="116" y="4"/>
                    <a:pt x="116" y="4"/>
                  </a:cubicBezTo>
                  <a:cubicBezTo>
                    <a:pt x="116" y="1"/>
                    <a:pt x="114" y="0"/>
                    <a:pt x="112" y="0"/>
                  </a:cubicBezTo>
                  <a:cubicBezTo>
                    <a:pt x="110" y="0"/>
                    <a:pt x="108" y="2"/>
                    <a:pt x="108" y="4"/>
                  </a:cubicBezTo>
                  <a:cubicBezTo>
                    <a:pt x="108" y="4"/>
                    <a:pt x="108" y="4"/>
                    <a:pt x="108" y="4"/>
                  </a:cubicBezTo>
                  <a:cubicBezTo>
                    <a:pt x="105" y="24"/>
                    <a:pt x="105" y="24"/>
                    <a:pt x="105" y="24"/>
                  </a:cubicBezTo>
                  <a:cubicBezTo>
                    <a:pt x="100" y="25"/>
                    <a:pt x="95" y="26"/>
                    <a:pt x="91" y="28"/>
                  </a:cubicBezTo>
                  <a:cubicBezTo>
                    <a:pt x="79" y="11"/>
                    <a:pt x="79" y="11"/>
                    <a:pt x="79" y="11"/>
                  </a:cubicBezTo>
                  <a:cubicBezTo>
                    <a:pt x="78" y="9"/>
                    <a:pt x="76" y="8"/>
                    <a:pt x="74" y="9"/>
                  </a:cubicBezTo>
                  <a:cubicBezTo>
                    <a:pt x="72" y="9"/>
                    <a:pt x="71" y="11"/>
                    <a:pt x="71" y="12"/>
                  </a:cubicBezTo>
                  <a:cubicBezTo>
                    <a:pt x="71" y="13"/>
                    <a:pt x="72" y="13"/>
                    <a:pt x="72" y="14"/>
                  </a:cubicBezTo>
                  <a:cubicBezTo>
                    <a:pt x="75" y="34"/>
                    <a:pt x="75" y="34"/>
                    <a:pt x="75" y="34"/>
                  </a:cubicBezTo>
                  <a:cubicBezTo>
                    <a:pt x="71" y="36"/>
                    <a:pt x="66" y="39"/>
                    <a:pt x="63" y="42"/>
                  </a:cubicBezTo>
                  <a:cubicBezTo>
                    <a:pt x="46" y="29"/>
                    <a:pt x="46" y="29"/>
                    <a:pt x="46" y="29"/>
                  </a:cubicBezTo>
                  <a:cubicBezTo>
                    <a:pt x="45" y="28"/>
                    <a:pt x="42" y="27"/>
                    <a:pt x="41" y="29"/>
                  </a:cubicBezTo>
                  <a:cubicBezTo>
                    <a:pt x="40" y="30"/>
                    <a:pt x="39" y="31"/>
                    <a:pt x="39" y="32"/>
                  </a:cubicBezTo>
                  <a:cubicBezTo>
                    <a:pt x="39" y="33"/>
                    <a:pt x="39" y="34"/>
                    <a:pt x="40" y="34"/>
                  </a:cubicBezTo>
                  <a:cubicBezTo>
                    <a:pt x="49" y="53"/>
                    <a:pt x="49" y="53"/>
                    <a:pt x="49" y="53"/>
                  </a:cubicBezTo>
                  <a:cubicBezTo>
                    <a:pt x="46" y="56"/>
                    <a:pt x="43" y="60"/>
                    <a:pt x="40" y="64"/>
                  </a:cubicBezTo>
                  <a:cubicBezTo>
                    <a:pt x="21" y="57"/>
                    <a:pt x="21" y="57"/>
                    <a:pt x="21" y="57"/>
                  </a:cubicBezTo>
                  <a:cubicBezTo>
                    <a:pt x="19" y="56"/>
                    <a:pt x="16" y="56"/>
                    <a:pt x="15" y="58"/>
                  </a:cubicBezTo>
                  <a:cubicBezTo>
                    <a:pt x="15" y="59"/>
                    <a:pt x="14" y="60"/>
                    <a:pt x="14" y="60"/>
                  </a:cubicBezTo>
                  <a:cubicBezTo>
                    <a:pt x="14" y="62"/>
                    <a:pt x="15" y="63"/>
                    <a:pt x="16" y="64"/>
                  </a:cubicBezTo>
                  <a:cubicBezTo>
                    <a:pt x="31" y="78"/>
                    <a:pt x="31" y="78"/>
                    <a:pt x="31" y="78"/>
                  </a:cubicBezTo>
                  <a:cubicBezTo>
                    <a:pt x="29" y="82"/>
                    <a:pt x="27" y="87"/>
                    <a:pt x="25" y="92"/>
                  </a:cubicBezTo>
                  <a:cubicBezTo>
                    <a:pt x="5" y="91"/>
                    <a:pt x="5" y="91"/>
                    <a:pt x="5" y="91"/>
                  </a:cubicBezTo>
                  <a:cubicBezTo>
                    <a:pt x="3" y="91"/>
                    <a:pt x="0" y="92"/>
                    <a:pt x="0" y="94"/>
                  </a:cubicBezTo>
                  <a:cubicBezTo>
                    <a:pt x="0" y="94"/>
                    <a:pt x="0" y="95"/>
                    <a:pt x="0" y="95"/>
                  </a:cubicBezTo>
                  <a:lnTo>
                    <a:pt x="218" y="9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sp>
        <p:nvSpPr>
          <p:cNvPr id="20" name="Freeform 89"/>
          <p:cNvSpPr>
            <a:spLocks noEditPoints="1"/>
          </p:cNvSpPr>
          <p:nvPr/>
        </p:nvSpPr>
        <p:spPr bwMode="black">
          <a:xfrm>
            <a:off x="1787033" y="2455266"/>
            <a:ext cx="768361" cy="509008"/>
          </a:xfrm>
          <a:custGeom>
            <a:avLst/>
            <a:gdLst>
              <a:gd name="T0" fmla="*/ 350 w 3153"/>
              <a:gd name="T1" fmla="*/ 935 h 2031"/>
              <a:gd name="T2" fmla="*/ 788 w 3153"/>
              <a:gd name="T3" fmla="*/ 0 h 2031"/>
              <a:gd name="T4" fmla="*/ 2918 w 3153"/>
              <a:gd name="T5" fmla="*/ 1882 h 2031"/>
              <a:gd name="T6" fmla="*/ 2403 w 3153"/>
              <a:gd name="T7" fmla="*/ 1493 h 2031"/>
              <a:gd name="T8" fmla="*/ 2244 w 3153"/>
              <a:gd name="T9" fmla="*/ 1424 h 2031"/>
              <a:gd name="T10" fmla="*/ 2391 w 3153"/>
              <a:gd name="T11" fmla="*/ 1458 h 2031"/>
              <a:gd name="T12" fmla="*/ 1437 w 3153"/>
              <a:gd name="T13" fmla="*/ 1486 h 2031"/>
              <a:gd name="T14" fmla="*/ 1460 w 3153"/>
              <a:gd name="T15" fmla="*/ 1427 h 2031"/>
              <a:gd name="T16" fmla="*/ 1588 w 3153"/>
              <a:gd name="T17" fmla="*/ 1440 h 2031"/>
              <a:gd name="T18" fmla="*/ 1563 w 3153"/>
              <a:gd name="T19" fmla="*/ 1636 h 2031"/>
              <a:gd name="T20" fmla="*/ 1421 w 3153"/>
              <a:gd name="T21" fmla="*/ 1612 h 2031"/>
              <a:gd name="T22" fmla="*/ 1170 w 3153"/>
              <a:gd name="T23" fmla="*/ 1604 h 2031"/>
              <a:gd name="T24" fmla="*/ 1340 w 3153"/>
              <a:gd name="T25" fmla="*/ 1589 h 2031"/>
              <a:gd name="T26" fmla="*/ 1175 w 3153"/>
              <a:gd name="T27" fmla="*/ 1631 h 2031"/>
              <a:gd name="T28" fmla="*/ 1228 w 3153"/>
              <a:gd name="T29" fmla="*/ 1433 h 2031"/>
              <a:gd name="T30" fmla="*/ 1366 w 3153"/>
              <a:gd name="T31" fmla="*/ 1441 h 2031"/>
              <a:gd name="T32" fmla="*/ 916 w 3153"/>
              <a:gd name="T33" fmla="*/ 1607 h 2031"/>
              <a:gd name="T34" fmla="*/ 1099 w 3153"/>
              <a:gd name="T35" fmla="*/ 1564 h 2031"/>
              <a:gd name="T36" fmla="*/ 911 w 3153"/>
              <a:gd name="T37" fmla="*/ 1624 h 2031"/>
              <a:gd name="T38" fmla="*/ 832 w 3153"/>
              <a:gd name="T39" fmla="*/ 1503 h 2031"/>
              <a:gd name="T40" fmla="*/ 922 w 3153"/>
              <a:gd name="T41" fmla="*/ 1437 h 2031"/>
              <a:gd name="T42" fmla="*/ 999 w 3153"/>
              <a:gd name="T43" fmla="*/ 1440 h 2031"/>
              <a:gd name="T44" fmla="*/ 1143 w 3153"/>
              <a:gd name="T45" fmla="*/ 1436 h 2031"/>
              <a:gd name="T46" fmla="*/ 1113 w 3153"/>
              <a:gd name="T47" fmla="*/ 1496 h 2031"/>
              <a:gd name="T48" fmla="*/ 692 w 3153"/>
              <a:gd name="T49" fmla="*/ 1804 h 2031"/>
              <a:gd name="T50" fmla="*/ 574 w 3153"/>
              <a:gd name="T51" fmla="*/ 1739 h 2031"/>
              <a:gd name="T52" fmla="*/ 656 w 3153"/>
              <a:gd name="T53" fmla="*/ 1687 h 2031"/>
              <a:gd name="T54" fmla="*/ 823 w 3153"/>
              <a:gd name="T55" fmla="*/ 1619 h 2031"/>
              <a:gd name="T56" fmla="*/ 669 w 3153"/>
              <a:gd name="T57" fmla="*/ 1638 h 2031"/>
              <a:gd name="T58" fmla="*/ 713 w 3153"/>
              <a:gd name="T59" fmla="*/ 1551 h 2031"/>
              <a:gd name="T60" fmla="*/ 828 w 3153"/>
              <a:gd name="T61" fmla="*/ 1613 h 2031"/>
              <a:gd name="T62" fmla="*/ 1570 w 3153"/>
              <a:gd name="T63" fmla="*/ 1798 h 2031"/>
              <a:gd name="T64" fmla="*/ 850 w 3153"/>
              <a:gd name="T65" fmla="*/ 1803 h 2031"/>
              <a:gd name="T66" fmla="*/ 882 w 3153"/>
              <a:gd name="T67" fmla="*/ 1698 h 2031"/>
              <a:gd name="T68" fmla="*/ 1563 w 3153"/>
              <a:gd name="T69" fmla="*/ 1687 h 2031"/>
              <a:gd name="T70" fmla="*/ 1670 w 3153"/>
              <a:gd name="T71" fmla="*/ 1489 h 2031"/>
              <a:gd name="T72" fmla="*/ 1693 w 3153"/>
              <a:gd name="T73" fmla="*/ 1424 h 2031"/>
              <a:gd name="T74" fmla="*/ 1793 w 3153"/>
              <a:gd name="T75" fmla="*/ 1500 h 2031"/>
              <a:gd name="T76" fmla="*/ 1675 w 3153"/>
              <a:gd name="T77" fmla="*/ 1612 h 2031"/>
              <a:gd name="T78" fmla="*/ 1843 w 3153"/>
              <a:gd name="T79" fmla="*/ 1621 h 2031"/>
              <a:gd name="T80" fmla="*/ 1804 w 3153"/>
              <a:gd name="T81" fmla="*/ 1637 h 2031"/>
              <a:gd name="T82" fmla="*/ 1866 w 3153"/>
              <a:gd name="T83" fmla="*/ 1793 h 2031"/>
              <a:gd name="T84" fmla="*/ 1690 w 3153"/>
              <a:gd name="T85" fmla="*/ 1778 h 2031"/>
              <a:gd name="T86" fmla="*/ 1686 w 3153"/>
              <a:gd name="T87" fmla="*/ 1702 h 2031"/>
              <a:gd name="T88" fmla="*/ 1724 w 3153"/>
              <a:gd name="T89" fmla="*/ 1685 h 2031"/>
              <a:gd name="T90" fmla="*/ 1843 w 3153"/>
              <a:gd name="T91" fmla="*/ 1691 h 2031"/>
              <a:gd name="T92" fmla="*/ 2009 w 3153"/>
              <a:gd name="T93" fmla="*/ 1439 h 2031"/>
              <a:gd name="T94" fmla="*/ 2140 w 3153"/>
              <a:gd name="T95" fmla="*/ 1428 h 2031"/>
              <a:gd name="T96" fmla="*/ 2161 w 3153"/>
              <a:gd name="T97" fmla="*/ 1499 h 2031"/>
              <a:gd name="T98" fmla="*/ 2064 w 3153"/>
              <a:gd name="T99" fmla="*/ 1588 h 2031"/>
              <a:gd name="T100" fmla="*/ 2218 w 3153"/>
              <a:gd name="T101" fmla="*/ 1565 h 2031"/>
              <a:gd name="T102" fmla="*/ 2225 w 3153"/>
              <a:gd name="T103" fmla="*/ 1634 h 2031"/>
              <a:gd name="T104" fmla="*/ 2319 w 3153"/>
              <a:gd name="T105" fmla="*/ 1790 h 2031"/>
              <a:gd name="T106" fmla="*/ 2131 w 3153"/>
              <a:gd name="T107" fmla="*/ 1770 h 2031"/>
              <a:gd name="T108" fmla="*/ 2145 w 3153"/>
              <a:gd name="T109" fmla="*/ 1683 h 2031"/>
              <a:gd name="T110" fmla="*/ 2340 w 3153"/>
              <a:gd name="T111" fmla="*/ 1624 h 2031"/>
              <a:gd name="T112" fmla="*/ 2463 w 3153"/>
              <a:gd name="T113" fmla="*/ 1564 h 2031"/>
              <a:gd name="T114" fmla="*/ 2434 w 3153"/>
              <a:gd name="T115" fmla="*/ 1636 h 2031"/>
              <a:gd name="T116" fmla="*/ 2415 w 3153"/>
              <a:gd name="T117" fmla="*/ 1769 h 2031"/>
              <a:gd name="T118" fmla="*/ 2500 w 3153"/>
              <a:gd name="T119" fmla="*/ 1683 h 2031"/>
              <a:gd name="T120" fmla="*/ 2605 w 3153"/>
              <a:gd name="T121" fmla="*/ 1791 h 2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53" h="2031">
                <a:moveTo>
                  <a:pt x="448" y="830"/>
                </a:moveTo>
                <a:cubicBezTo>
                  <a:pt x="368" y="755"/>
                  <a:pt x="368" y="615"/>
                  <a:pt x="448" y="539"/>
                </a:cubicBezTo>
                <a:cubicBezTo>
                  <a:pt x="393" y="549"/>
                  <a:pt x="339" y="610"/>
                  <a:pt x="339" y="685"/>
                </a:cubicBezTo>
                <a:cubicBezTo>
                  <a:pt x="339" y="759"/>
                  <a:pt x="393" y="820"/>
                  <a:pt x="448" y="830"/>
                </a:cubicBezTo>
                <a:close/>
                <a:moveTo>
                  <a:pt x="2814" y="685"/>
                </a:moveTo>
                <a:cubicBezTo>
                  <a:pt x="2815" y="610"/>
                  <a:pt x="2761" y="549"/>
                  <a:pt x="2706" y="539"/>
                </a:cubicBezTo>
                <a:cubicBezTo>
                  <a:pt x="2786" y="615"/>
                  <a:pt x="2786" y="755"/>
                  <a:pt x="2706" y="830"/>
                </a:cubicBezTo>
                <a:cubicBezTo>
                  <a:pt x="2761" y="820"/>
                  <a:pt x="2815" y="759"/>
                  <a:pt x="2814" y="685"/>
                </a:cubicBezTo>
                <a:close/>
                <a:moveTo>
                  <a:pt x="2804" y="935"/>
                </a:moveTo>
                <a:cubicBezTo>
                  <a:pt x="2886" y="904"/>
                  <a:pt x="2970" y="808"/>
                  <a:pt x="2969" y="685"/>
                </a:cubicBezTo>
                <a:cubicBezTo>
                  <a:pt x="2970" y="561"/>
                  <a:pt x="2886" y="465"/>
                  <a:pt x="2804" y="434"/>
                </a:cubicBezTo>
                <a:cubicBezTo>
                  <a:pt x="2871" y="501"/>
                  <a:pt x="2915" y="591"/>
                  <a:pt x="2914" y="685"/>
                </a:cubicBezTo>
                <a:cubicBezTo>
                  <a:pt x="2915" y="778"/>
                  <a:pt x="2871" y="868"/>
                  <a:pt x="2804" y="935"/>
                </a:cubicBezTo>
                <a:close/>
                <a:moveTo>
                  <a:pt x="350" y="935"/>
                </a:moveTo>
                <a:cubicBezTo>
                  <a:pt x="282" y="868"/>
                  <a:pt x="239" y="778"/>
                  <a:pt x="239" y="685"/>
                </a:cubicBezTo>
                <a:cubicBezTo>
                  <a:pt x="239" y="591"/>
                  <a:pt x="282" y="501"/>
                  <a:pt x="350" y="434"/>
                </a:cubicBezTo>
                <a:cubicBezTo>
                  <a:pt x="267" y="465"/>
                  <a:pt x="183" y="561"/>
                  <a:pt x="184" y="685"/>
                </a:cubicBezTo>
                <a:cubicBezTo>
                  <a:pt x="183" y="808"/>
                  <a:pt x="267" y="904"/>
                  <a:pt x="350" y="935"/>
                </a:cubicBezTo>
                <a:close/>
                <a:moveTo>
                  <a:pt x="2877" y="1804"/>
                </a:moveTo>
                <a:cubicBezTo>
                  <a:pt x="2844" y="1765"/>
                  <a:pt x="2811" y="1726"/>
                  <a:pt x="2778" y="1687"/>
                </a:cubicBezTo>
                <a:cubicBezTo>
                  <a:pt x="2705" y="1601"/>
                  <a:pt x="2633" y="1516"/>
                  <a:pt x="2560" y="1430"/>
                </a:cubicBezTo>
                <a:cubicBezTo>
                  <a:pt x="2557" y="1426"/>
                  <a:pt x="2553" y="1421"/>
                  <a:pt x="2549" y="1417"/>
                </a:cubicBezTo>
                <a:cubicBezTo>
                  <a:pt x="2534" y="1399"/>
                  <a:pt x="2511" y="1389"/>
                  <a:pt x="2489" y="1381"/>
                </a:cubicBezTo>
                <a:cubicBezTo>
                  <a:pt x="2466" y="1373"/>
                  <a:pt x="2441" y="1368"/>
                  <a:pt x="2416" y="1367"/>
                </a:cubicBezTo>
                <a:cubicBezTo>
                  <a:pt x="2503" y="1344"/>
                  <a:pt x="2567" y="1266"/>
                  <a:pt x="2567" y="1172"/>
                </a:cubicBezTo>
                <a:cubicBezTo>
                  <a:pt x="2567" y="202"/>
                  <a:pt x="2567" y="202"/>
                  <a:pt x="2567" y="202"/>
                </a:cubicBezTo>
                <a:cubicBezTo>
                  <a:pt x="2567" y="90"/>
                  <a:pt x="2476" y="0"/>
                  <a:pt x="2365" y="0"/>
                </a:cubicBezTo>
                <a:cubicBezTo>
                  <a:pt x="788" y="0"/>
                  <a:pt x="788" y="0"/>
                  <a:pt x="788" y="0"/>
                </a:cubicBezTo>
                <a:cubicBezTo>
                  <a:pt x="677" y="0"/>
                  <a:pt x="586" y="90"/>
                  <a:pt x="586" y="202"/>
                </a:cubicBezTo>
                <a:cubicBezTo>
                  <a:pt x="586" y="1172"/>
                  <a:pt x="586" y="1172"/>
                  <a:pt x="586" y="1172"/>
                </a:cubicBezTo>
                <a:cubicBezTo>
                  <a:pt x="586" y="1266"/>
                  <a:pt x="651" y="1345"/>
                  <a:pt x="738" y="1368"/>
                </a:cubicBezTo>
                <a:cubicBezTo>
                  <a:pt x="689" y="1370"/>
                  <a:pt x="633" y="1388"/>
                  <a:pt x="600" y="1426"/>
                </a:cubicBezTo>
                <a:cubicBezTo>
                  <a:pt x="575" y="1457"/>
                  <a:pt x="549" y="1487"/>
                  <a:pt x="524" y="1518"/>
                </a:cubicBezTo>
                <a:cubicBezTo>
                  <a:pt x="446" y="1610"/>
                  <a:pt x="368" y="1703"/>
                  <a:pt x="290" y="1796"/>
                </a:cubicBezTo>
                <a:cubicBezTo>
                  <a:pt x="271" y="1819"/>
                  <a:pt x="235" y="1852"/>
                  <a:pt x="235" y="1884"/>
                </a:cubicBezTo>
                <a:cubicBezTo>
                  <a:pt x="235" y="1971"/>
                  <a:pt x="235" y="1971"/>
                  <a:pt x="235" y="1971"/>
                </a:cubicBezTo>
                <a:cubicBezTo>
                  <a:pt x="236" y="1982"/>
                  <a:pt x="238" y="1993"/>
                  <a:pt x="244" y="2002"/>
                </a:cubicBezTo>
                <a:cubicBezTo>
                  <a:pt x="264" y="2030"/>
                  <a:pt x="304" y="2031"/>
                  <a:pt x="336" y="2031"/>
                </a:cubicBezTo>
                <a:cubicBezTo>
                  <a:pt x="380" y="2031"/>
                  <a:pt x="2688" y="2031"/>
                  <a:pt x="2758" y="2031"/>
                </a:cubicBezTo>
                <a:cubicBezTo>
                  <a:pt x="2792" y="2031"/>
                  <a:pt x="2831" y="2027"/>
                  <a:pt x="2865" y="2020"/>
                </a:cubicBezTo>
                <a:cubicBezTo>
                  <a:pt x="2888" y="2016"/>
                  <a:pt x="2915" y="2003"/>
                  <a:pt x="2918" y="1976"/>
                </a:cubicBezTo>
                <a:cubicBezTo>
                  <a:pt x="2918" y="1882"/>
                  <a:pt x="2918" y="1882"/>
                  <a:pt x="2918" y="1882"/>
                </a:cubicBezTo>
                <a:cubicBezTo>
                  <a:pt x="2921" y="1861"/>
                  <a:pt x="2909" y="1841"/>
                  <a:pt x="2896" y="1826"/>
                </a:cubicBezTo>
                <a:cubicBezTo>
                  <a:pt x="2889" y="1818"/>
                  <a:pt x="2883" y="1811"/>
                  <a:pt x="2877" y="1804"/>
                </a:cubicBezTo>
                <a:close/>
                <a:moveTo>
                  <a:pt x="705" y="1159"/>
                </a:moveTo>
                <a:cubicBezTo>
                  <a:pt x="705" y="215"/>
                  <a:pt x="705" y="215"/>
                  <a:pt x="705" y="215"/>
                </a:cubicBezTo>
                <a:cubicBezTo>
                  <a:pt x="705" y="157"/>
                  <a:pt x="752" y="111"/>
                  <a:pt x="809" y="111"/>
                </a:cubicBezTo>
                <a:cubicBezTo>
                  <a:pt x="2344" y="111"/>
                  <a:pt x="2344" y="111"/>
                  <a:pt x="2344" y="111"/>
                </a:cubicBezTo>
                <a:cubicBezTo>
                  <a:pt x="2401" y="111"/>
                  <a:pt x="2448" y="157"/>
                  <a:pt x="2448" y="215"/>
                </a:cubicBezTo>
                <a:cubicBezTo>
                  <a:pt x="2448" y="1159"/>
                  <a:pt x="2448" y="1159"/>
                  <a:pt x="2448" y="1159"/>
                </a:cubicBezTo>
                <a:cubicBezTo>
                  <a:pt x="2448" y="1216"/>
                  <a:pt x="2401" y="1263"/>
                  <a:pt x="2344" y="1263"/>
                </a:cubicBezTo>
                <a:cubicBezTo>
                  <a:pt x="809" y="1263"/>
                  <a:pt x="809" y="1263"/>
                  <a:pt x="809" y="1263"/>
                </a:cubicBezTo>
                <a:cubicBezTo>
                  <a:pt x="752" y="1263"/>
                  <a:pt x="705" y="1216"/>
                  <a:pt x="705" y="1159"/>
                </a:cubicBezTo>
                <a:close/>
                <a:moveTo>
                  <a:pt x="2407" y="1487"/>
                </a:moveTo>
                <a:cubicBezTo>
                  <a:pt x="2407" y="1489"/>
                  <a:pt x="2406" y="1491"/>
                  <a:pt x="2404" y="1493"/>
                </a:cubicBezTo>
                <a:cubicBezTo>
                  <a:pt x="2404" y="1493"/>
                  <a:pt x="2403" y="1493"/>
                  <a:pt x="2403" y="1493"/>
                </a:cubicBezTo>
                <a:cubicBezTo>
                  <a:pt x="2403" y="1493"/>
                  <a:pt x="2403" y="1493"/>
                  <a:pt x="2403" y="1493"/>
                </a:cubicBezTo>
                <a:cubicBezTo>
                  <a:pt x="2403" y="1494"/>
                  <a:pt x="2403" y="1494"/>
                  <a:pt x="2402" y="1494"/>
                </a:cubicBezTo>
                <a:cubicBezTo>
                  <a:pt x="2402" y="1494"/>
                  <a:pt x="2402" y="1494"/>
                  <a:pt x="2401" y="1495"/>
                </a:cubicBezTo>
                <a:cubicBezTo>
                  <a:pt x="2401" y="1495"/>
                  <a:pt x="2400" y="1495"/>
                  <a:pt x="2400" y="1496"/>
                </a:cubicBezTo>
                <a:cubicBezTo>
                  <a:pt x="2399" y="1496"/>
                  <a:pt x="2399" y="1496"/>
                  <a:pt x="2398" y="1496"/>
                </a:cubicBezTo>
                <a:cubicBezTo>
                  <a:pt x="2388" y="1501"/>
                  <a:pt x="2374" y="1500"/>
                  <a:pt x="2362" y="1500"/>
                </a:cubicBezTo>
                <a:cubicBezTo>
                  <a:pt x="2304" y="1500"/>
                  <a:pt x="2304" y="1500"/>
                  <a:pt x="2304" y="1500"/>
                </a:cubicBezTo>
                <a:cubicBezTo>
                  <a:pt x="2293" y="1500"/>
                  <a:pt x="2281" y="1498"/>
                  <a:pt x="2271" y="1493"/>
                </a:cubicBezTo>
                <a:cubicBezTo>
                  <a:pt x="2267" y="1491"/>
                  <a:pt x="2263" y="1489"/>
                  <a:pt x="2260" y="1487"/>
                </a:cubicBezTo>
                <a:cubicBezTo>
                  <a:pt x="2257" y="1484"/>
                  <a:pt x="2254" y="1482"/>
                  <a:pt x="2252" y="1479"/>
                </a:cubicBezTo>
                <a:cubicBezTo>
                  <a:pt x="2250" y="1474"/>
                  <a:pt x="2250" y="1474"/>
                  <a:pt x="2250" y="1474"/>
                </a:cubicBezTo>
                <a:cubicBezTo>
                  <a:pt x="2244" y="1463"/>
                  <a:pt x="2236" y="1453"/>
                  <a:pt x="2231" y="1441"/>
                </a:cubicBezTo>
                <a:cubicBezTo>
                  <a:pt x="2227" y="1433"/>
                  <a:pt x="2231" y="1429"/>
                  <a:pt x="2238" y="1426"/>
                </a:cubicBezTo>
                <a:cubicBezTo>
                  <a:pt x="2240" y="1425"/>
                  <a:pt x="2242" y="1424"/>
                  <a:pt x="2244" y="1424"/>
                </a:cubicBezTo>
                <a:cubicBezTo>
                  <a:pt x="2248" y="1423"/>
                  <a:pt x="2253" y="1422"/>
                  <a:pt x="2258" y="1422"/>
                </a:cubicBezTo>
                <a:cubicBezTo>
                  <a:pt x="2266" y="1422"/>
                  <a:pt x="2266" y="1422"/>
                  <a:pt x="2266" y="1422"/>
                </a:cubicBezTo>
                <a:cubicBezTo>
                  <a:pt x="2266" y="1422"/>
                  <a:pt x="2266" y="1422"/>
                  <a:pt x="2266" y="1422"/>
                </a:cubicBezTo>
                <a:cubicBezTo>
                  <a:pt x="2282" y="1422"/>
                  <a:pt x="2297" y="1422"/>
                  <a:pt x="2312" y="1422"/>
                </a:cubicBezTo>
                <a:cubicBezTo>
                  <a:pt x="2313" y="1422"/>
                  <a:pt x="2313" y="1422"/>
                  <a:pt x="2313" y="1422"/>
                </a:cubicBezTo>
                <a:cubicBezTo>
                  <a:pt x="2328" y="1422"/>
                  <a:pt x="2328" y="1422"/>
                  <a:pt x="2328" y="1422"/>
                </a:cubicBezTo>
                <a:cubicBezTo>
                  <a:pt x="2333" y="1422"/>
                  <a:pt x="2339" y="1422"/>
                  <a:pt x="2344" y="1423"/>
                </a:cubicBezTo>
                <a:cubicBezTo>
                  <a:pt x="2347" y="1424"/>
                  <a:pt x="2351" y="1425"/>
                  <a:pt x="2354" y="1426"/>
                </a:cubicBezTo>
                <a:cubicBezTo>
                  <a:pt x="2355" y="1426"/>
                  <a:pt x="2355" y="1426"/>
                  <a:pt x="2356" y="1426"/>
                </a:cubicBezTo>
                <a:cubicBezTo>
                  <a:pt x="2356" y="1427"/>
                  <a:pt x="2356" y="1427"/>
                  <a:pt x="2357" y="1427"/>
                </a:cubicBezTo>
                <a:cubicBezTo>
                  <a:pt x="2357" y="1427"/>
                  <a:pt x="2358" y="1427"/>
                  <a:pt x="2358" y="1427"/>
                </a:cubicBezTo>
                <a:cubicBezTo>
                  <a:pt x="2363" y="1429"/>
                  <a:pt x="2367" y="1431"/>
                  <a:pt x="2371" y="1433"/>
                </a:cubicBezTo>
                <a:cubicBezTo>
                  <a:pt x="2374" y="1436"/>
                  <a:pt x="2377" y="1438"/>
                  <a:pt x="2379" y="1441"/>
                </a:cubicBezTo>
                <a:cubicBezTo>
                  <a:pt x="2391" y="1458"/>
                  <a:pt x="2391" y="1458"/>
                  <a:pt x="2391" y="1458"/>
                </a:cubicBezTo>
                <a:cubicBezTo>
                  <a:pt x="2394" y="1463"/>
                  <a:pt x="2401" y="1471"/>
                  <a:pt x="2404" y="1478"/>
                </a:cubicBezTo>
                <a:cubicBezTo>
                  <a:pt x="2404" y="1478"/>
                  <a:pt x="2404" y="1478"/>
                  <a:pt x="2404" y="1478"/>
                </a:cubicBezTo>
                <a:cubicBezTo>
                  <a:pt x="2406" y="1481"/>
                  <a:pt x="2407" y="1484"/>
                  <a:pt x="2407" y="1487"/>
                </a:cubicBezTo>
                <a:close/>
                <a:moveTo>
                  <a:pt x="1589" y="1480"/>
                </a:moveTo>
                <a:cubicBezTo>
                  <a:pt x="1589" y="1483"/>
                  <a:pt x="1588" y="1485"/>
                  <a:pt x="1587" y="1487"/>
                </a:cubicBezTo>
                <a:cubicBezTo>
                  <a:pt x="1576" y="1507"/>
                  <a:pt x="1525" y="1502"/>
                  <a:pt x="1507" y="1502"/>
                </a:cubicBezTo>
                <a:cubicBezTo>
                  <a:pt x="1496" y="1502"/>
                  <a:pt x="1485" y="1502"/>
                  <a:pt x="1474" y="1502"/>
                </a:cubicBezTo>
                <a:cubicBezTo>
                  <a:pt x="1464" y="1502"/>
                  <a:pt x="1451" y="1500"/>
                  <a:pt x="1442" y="1493"/>
                </a:cubicBezTo>
                <a:cubicBezTo>
                  <a:pt x="1442" y="1493"/>
                  <a:pt x="1441" y="1492"/>
                  <a:pt x="1441" y="1492"/>
                </a:cubicBezTo>
                <a:cubicBezTo>
                  <a:pt x="1441" y="1492"/>
                  <a:pt x="1440" y="1491"/>
                  <a:pt x="1440" y="1491"/>
                </a:cubicBezTo>
                <a:cubicBezTo>
                  <a:pt x="1439" y="1490"/>
                  <a:pt x="1439" y="1490"/>
                  <a:pt x="1439" y="1489"/>
                </a:cubicBezTo>
                <a:cubicBezTo>
                  <a:pt x="1439" y="1489"/>
                  <a:pt x="1439" y="1489"/>
                  <a:pt x="1438" y="1489"/>
                </a:cubicBezTo>
                <a:cubicBezTo>
                  <a:pt x="1438" y="1489"/>
                  <a:pt x="1438" y="1489"/>
                  <a:pt x="1438" y="1489"/>
                </a:cubicBezTo>
                <a:cubicBezTo>
                  <a:pt x="1438" y="1488"/>
                  <a:pt x="1437" y="1487"/>
                  <a:pt x="1437" y="1486"/>
                </a:cubicBezTo>
                <a:cubicBezTo>
                  <a:pt x="1436" y="1484"/>
                  <a:pt x="1436" y="1483"/>
                  <a:pt x="1436" y="1481"/>
                </a:cubicBezTo>
                <a:cubicBezTo>
                  <a:pt x="1436" y="1479"/>
                  <a:pt x="1436" y="1479"/>
                  <a:pt x="1436" y="1479"/>
                </a:cubicBezTo>
                <a:cubicBezTo>
                  <a:pt x="1437" y="1477"/>
                  <a:pt x="1437" y="1474"/>
                  <a:pt x="1437" y="1472"/>
                </a:cubicBezTo>
                <a:cubicBezTo>
                  <a:pt x="1437" y="1471"/>
                  <a:pt x="1437" y="1471"/>
                  <a:pt x="1437" y="1471"/>
                </a:cubicBezTo>
                <a:cubicBezTo>
                  <a:pt x="1438" y="1463"/>
                  <a:pt x="1438" y="1454"/>
                  <a:pt x="1440" y="1446"/>
                </a:cubicBezTo>
                <a:cubicBezTo>
                  <a:pt x="1440" y="1443"/>
                  <a:pt x="1440" y="1443"/>
                  <a:pt x="1440" y="1443"/>
                </a:cubicBezTo>
                <a:cubicBezTo>
                  <a:pt x="1441" y="1441"/>
                  <a:pt x="1442" y="1438"/>
                  <a:pt x="1444" y="1436"/>
                </a:cubicBezTo>
                <a:cubicBezTo>
                  <a:pt x="1446" y="1434"/>
                  <a:pt x="1448" y="1433"/>
                  <a:pt x="1450" y="1431"/>
                </a:cubicBezTo>
                <a:cubicBezTo>
                  <a:pt x="1450" y="1431"/>
                  <a:pt x="1450" y="1431"/>
                  <a:pt x="1450" y="1431"/>
                </a:cubicBezTo>
                <a:cubicBezTo>
                  <a:pt x="1451" y="1431"/>
                  <a:pt x="1451" y="1430"/>
                  <a:pt x="1452" y="1430"/>
                </a:cubicBezTo>
                <a:cubicBezTo>
                  <a:pt x="1452" y="1430"/>
                  <a:pt x="1453" y="1430"/>
                  <a:pt x="1453" y="1429"/>
                </a:cubicBezTo>
                <a:cubicBezTo>
                  <a:pt x="1453" y="1429"/>
                  <a:pt x="1454" y="1429"/>
                  <a:pt x="1454" y="1429"/>
                </a:cubicBezTo>
                <a:cubicBezTo>
                  <a:pt x="1455" y="1428"/>
                  <a:pt x="1457" y="1428"/>
                  <a:pt x="1458" y="1427"/>
                </a:cubicBezTo>
                <a:cubicBezTo>
                  <a:pt x="1459" y="1427"/>
                  <a:pt x="1459" y="1427"/>
                  <a:pt x="1460" y="1427"/>
                </a:cubicBezTo>
                <a:cubicBezTo>
                  <a:pt x="1461" y="1426"/>
                  <a:pt x="1463" y="1426"/>
                  <a:pt x="1464" y="1426"/>
                </a:cubicBezTo>
                <a:cubicBezTo>
                  <a:pt x="1465" y="1426"/>
                  <a:pt x="1465" y="1425"/>
                  <a:pt x="1466" y="1425"/>
                </a:cubicBezTo>
                <a:cubicBezTo>
                  <a:pt x="1466" y="1425"/>
                  <a:pt x="1466" y="1425"/>
                  <a:pt x="1466" y="1425"/>
                </a:cubicBezTo>
                <a:cubicBezTo>
                  <a:pt x="1467" y="1425"/>
                  <a:pt x="1468" y="1425"/>
                  <a:pt x="1468" y="1425"/>
                </a:cubicBezTo>
                <a:cubicBezTo>
                  <a:pt x="1472" y="1424"/>
                  <a:pt x="1476" y="1424"/>
                  <a:pt x="1480" y="1424"/>
                </a:cubicBezTo>
                <a:cubicBezTo>
                  <a:pt x="1483" y="1424"/>
                  <a:pt x="1483" y="1424"/>
                  <a:pt x="1483" y="1424"/>
                </a:cubicBezTo>
                <a:cubicBezTo>
                  <a:pt x="1487" y="1424"/>
                  <a:pt x="1492" y="1424"/>
                  <a:pt x="1496" y="1424"/>
                </a:cubicBezTo>
                <a:cubicBezTo>
                  <a:pt x="1550" y="1424"/>
                  <a:pt x="1550" y="1424"/>
                  <a:pt x="1550" y="1424"/>
                </a:cubicBezTo>
                <a:cubicBezTo>
                  <a:pt x="1551" y="1424"/>
                  <a:pt x="1552" y="1424"/>
                  <a:pt x="1554" y="1424"/>
                </a:cubicBezTo>
                <a:cubicBezTo>
                  <a:pt x="1554" y="1424"/>
                  <a:pt x="1555" y="1424"/>
                  <a:pt x="1555" y="1424"/>
                </a:cubicBezTo>
                <a:cubicBezTo>
                  <a:pt x="1556" y="1424"/>
                  <a:pt x="1558" y="1424"/>
                  <a:pt x="1559" y="1424"/>
                </a:cubicBezTo>
                <a:cubicBezTo>
                  <a:pt x="1570" y="1425"/>
                  <a:pt x="1582" y="1428"/>
                  <a:pt x="1586" y="1438"/>
                </a:cubicBezTo>
                <a:cubicBezTo>
                  <a:pt x="1587" y="1438"/>
                  <a:pt x="1587" y="1439"/>
                  <a:pt x="1587" y="1440"/>
                </a:cubicBezTo>
                <a:cubicBezTo>
                  <a:pt x="1588" y="1440"/>
                  <a:pt x="1588" y="1440"/>
                  <a:pt x="1588" y="1440"/>
                </a:cubicBezTo>
                <a:cubicBezTo>
                  <a:pt x="1591" y="1452"/>
                  <a:pt x="1588" y="1466"/>
                  <a:pt x="1589" y="1478"/>
                </a:cubicBezTo>
                <a:lnTo>
                  <a:pt x="1589" y="1480"/>
                </a:lnTo>
                <a:close/>
                <a:moveTo>
                  <a:pt x="1511" y="1543"/>
                </a:moveTo>
                <a:cubicBezTo>
                  <a:pt x="1531" y="1543"/>
                  <a:pt x="1577" y="1537"/>
                  <a:pt x="1588" y="1559"/>
                </a:cubicBezTo>
                <a:cubicBezTo>
                  <a:pt x="1589" y="1561"/>
                  <a:pt x="1590" y="1563"/>
                  <a:pt x="1590" y="1566"/>
                </a:cubicBezTo>
                <a:cubicBezTo>
                  <a:pt x="1590" y="1589"/>
                  <a:pt x="1590" y="1589"/>
                  <a:pt x="1590" y="1589"/>
                </a:cubicBezTo>
                <a:cubicBezTo>
                  <a:pt x="1590" y="1595"/>
                  <a:pt x="1590" y="1602"/>
                  <a:pt x="1590" y="1609"/>
                </a:cubicBezTo>
                <a:cubicBezTo>
                  <a:pt x="1590" y="1609"/>
                  <a:pt x="1590" y="1609"/>
                  <a:pt x="1590" y="1609"/>
                </a:cubicBezTo>
                <a:cubicBezTo>
                  <a:pt x="1590" y="1612"/>
                  <a:pt x="1590" y="1612"/>
                  <a:pt x="1590" y="1612"/>
                </a:cubicBezTo>
                <a:cubicBezTo>
                  <a:pt x="1590" y="1615"/>
                  <a:pt x="1589" y="1619"/>
                  <a:pt x="1587" y="1622"/>
                </a:cubicBezTo>
                <a:cubicBezTo>
                  <a:pt x="1587" y="1622"/>
                  <a:pt x="1586" y="1623"/>
                  <a:pt x="1586" y="1623"/>
                </a:cubicBezTo>
                <a:cubicBezTo>
                  <a:pt x="1585" y="1624"/>
                  <a:pt x="1584" y="1625"/>
                  <a:pt x="1583" y="1626"/>
                </a:cubicBezTo>
                <a:cubicBezTo>
                  <a:pt x="1583" y="1626"/>
                  <a:pt x="1583" y="1626"/>
                  <a:pt x="1583" y="1626"/>
                </a:cubicBezTo>
                <a:cubicBezTo>
                  <a:pt x="1578" y="1631"/>
                  <a:pt x="1571" y="1634"/>
                  <a:pt x="1563" y="1636"/>
                </a:cubicBezTo>
                <a:cubicBezTo>
                  <a:pt x="1563" y="1636"/>
                  <a:pt x="1563" y="1636"/>
                  <a:pt x="1563" y="1636"/>
                </a:cubicBezTo>
                <a:cubicBezTo>
                  <a:pt x="1563" y="1636"/>
                  <a:pt x="1563" y="1636"/>
                  <a:pt x="1563" y="1636"/>
                </a:cubicBezTo>
                <a:cubicBezTo>
                  <a:pt x="1560" y="1637"/>
                  <a:pt x="1558" y="1637"/>
                  <a:pt x="1556" y="1637"/>
                </a:cubicBezTo>
                <a:cubicBezTo>
                  <a:pt x="1555" y="1637"/>
                  <a:pt x="1554" y="1637"/>
                  <a:pt x="1554" y="1638"/>
                </a:cubicBezTo>
                <a:cubicBezTo>
                  <a:pt x="1551" y="1638"/>
                  <a:pt x="1548" y="1638"/>
                  <a:pt x="1546" y="1638"/>
                </a:cubicBezTo>
                <a:cubicBezTo>
                  <a:pt x="1546" y="1638"/>
                  <a:pt x="1546" y="1638"/>
                  <a:pt x="1546" y="1638"/>
                </a:cubicBezTo>
                <a:cubicBezTo>
                  <a:pt x="1463" y="1638"/>
                  <a:pt x="1463" y="1638"/>
                  <a:pt x="1463" y="1638"/>
                </a:cubicBezTo>
                <a:cubicBezTo>
                  <a:pt x="1453" y="1638"/>
                  <a:pt x="1441" y="1636"/>
                  <a:pt x="1432" y="1631"/>
                </a:cubicBezTo>
                <a:cubicBezTo>
                  <a:pt x="1432" y="1631"/>
                  <a:pt x="1432" y="1631"/>
                  <a:pt x="1432" y="1631"/>
                </a:cubicBezTo>
                <a:cubicBezTo>
                  <a:pt x="1432" y="1631"/>
                  <a:pt x="1432" y="1630"/>
                  <a:pt x="1432" y="1630"/>
                </a:cubicBezTo>
                <a:cubicBezTo>
                  <a:pt x="1431" y="1629"/>
                  <a:pt x="1429" y="1628"/>
                  <a:pt x="1427" y="1627"/>
                </a:cubicBezTo>
                <a:cubicBezTo>
                  <a:pt x="1426" y="1626"/>
                  <a:pt x="1425" y="1624"/>
                  <a:pt x="1424" y="1623"/>
                </a:cubicBezTo>
                <a:cubicBezTo>
                  <a:pt x="1424" y="1623"/>
                  <a:pt x="1424" y="1623"/>
                  <a:pt x="1424" y="1622"/>
                </a:cubicBezTo>
                <a:cubicBezTo>
                  <a:pt x="1422" y="1619"/>
                  <a:pt x="1421" y="1616"/>
                  <a:pt x="1421" y="1612"/>
                </a:cubicBezTo>
                <a:cubicBezTo>
                  <a:pt x="1422" y="1606"/>
                  <a:pt x="1422" y="1606"/>
                  <a:pt x="1422" y="1606"/>
                </a:cubicBezTo>
                <a:cubicBezTo>
                  <a:pt x="1422" y="1606"/>
                  <a:pt x="1422" y="1606"/>
                  <a:pt x="1422" y="1606"/>
                </a:cubicBezTo>
                <a:cubicBezTo>
                  <a:pt x="1424" y="1593"/>
                  <a:pt x="1425" y="1580"/>
                  <a:pt x="1427" y="1567"/>
                </a:cubicBezTo>
                <a:cubicBezTo>
                  <a:pt x="1427" y="1566"/>
                  <a:pt x="1427" y="1566"/>
                  <a:pt x="1427" y="1566"/>
                </a:cubicBezTo>
                <a:cubicBezTo>
                  <a:pt x="1427" y="1566"/>
                  <a:pt x="1427" y="1566"/>
                  <a:pt x="1427" y="1565"/>
                </a:cubicBezTo>
                <a:cubicBezTo>
                  <a:pt x="1432" y="1536"/>
                  <a:pt x="1490" y="1543"/>
                  <a:pt x="1511" y="1543"/>
                </a:cubicBezTo>
                <a:close/>
                <a:moveTo>
                  <a:pt x="1175" y="1631"/>
                </a:moveTo>
                <a:cubicBezTo>
                  <a:pt x="1173" y="1630"/>
                  <a:pt x="1172" y="1629"/>
                  <a:pt x="1170" y="1627"/>
                </a:cubicBezTo>
                <a:cubicBezTo>
                  <a:pt x="1169" y="1626"/>
                  <a:pt x="1169" y="1625"/>
                  <a:pt x="1168" y="1624"/>
                </a:cubicBezTo>
                <a:cubicBezTo>
                  <a:pt x="1168" y="1623"/>
                  <a:pt x="1168" y="1623"/>
                  <a:pt x="1168" y="1623"/>
                </a:cubicBezTo>
                <a:cubicBezTo>
                  <a:pt x="1166" y="1620"/>
                  <a:pt x="1166" y="1616"/>
                  <a:pt x="1167" y="1613"/>
                </a:cubicBezTo>
                <a:cubicBezTo>
                  <a:pt x="1169" y="1607"/>
                  <a:pt x="1169" y="1607"/>
                  <a:pt x="1169" y="1607"/>
                </a:cubicBezTo>
                <a:cubicBezTo>
                  <a:pt x="1169" y="1607"/>
                  <a:pt x="1169" y="1607"/>
                  <a:pt x="1169" y="1607"/>
                </a:cubicBezTo>
                <a:cubicBezTo>
                  <a:pt x="1169" y="1606"/>
                  <a:pt x="1169" y="1605"/>
                  <a:pt x="1170" y="1604"/>
                </a:cubicBezTo>
                <a:cubicBezTo>
                  <a:pt x="1181" y="1567"/>
                  <a:pt x="1181" y="1567"/>
                  <a:pt x="1181" y="1567"/>
                </a:cubicBezTo>
                <a:cubicBezTo>
                  <a:pt x="1181" y="1566"/>
                  <a:pt x="1181" y="1566"/>
                  <a:pt x="1182" y="1565"/>
                </a:cubicBezTo>
                <a:cubicBezTo>
                  <a:pt x="1193" y="1537"/>
                  <a:pt x="1244" y="1543"/>
                  <a:pt x="1268" y="1543"/>
                </a:cubicBezTo>
                <a:cubicBezTo>
                  <a:pt x="1278" y="1543"/>
                  <a:pt x="1297" y="1542"/>
                  <a:pt x="1314" y="1543"/>
                </a:cubicBezTo>
                <a:cubicBezTo>
                  <a:pt x="1317" y="1544"/>
                  <a:pt x="1320" y="1544"/>
                  <a:pt x="1323" y="1545"/>
                </a:cubicBezTo>
                <a:cubicBezTo>
                  <a:pt x="1323" y="1545"/>
                  <a:pt x="1323" y="1545"/>
                  <a:pt x="1324" y="1545"/>
                </a:cubicBezTo>
                <a:cubicBezTo>
                  <a:pt x="1332" y="1547"/>
                  <a:pt x="1339" y="1551"/>
                  <a:pt x="1342" y="1556"/>
                </a:cubicBezTo>
                <a:cubicBezTo>
                  <a:pt x="1342" y="1557"/>
                  <a:pt x="1342" y="1557"/>
                  <a:pt x="1343" y="1557"/>
                </a:cubicBezTo>
                <a:cubicBezTo>
                  <a:pt x="1343" y="1558"/>
                  <a:pt x="1343" y="1558"/>
                  <a:pt x="1343" y="1558"/>
                </a:cubicBezTo>
                <a:cubicBezTo>
                  <a:pt x="1343" y="1558"/>
                  <a:pt x="1343" y="1559"/>
                  <a:pt x="1343" y="1559"/>
                </a:cubicBezTo>
                <a:cubicBezTo>
                  <a:pt x="1344" y="1561"/>
                  <a:pt x="1345" y="1564"/>
                  <a:pt x="1344" y="1567"/>
                </a:cubicBezTo>
                <a:cubicBezTo>
                  <a:pt x="1344" y="1569"/>
                  <a:pt x="1344" y="1569"/>
                  <a:pt x="1344" y="1569"/>
                </a:cubicBezTo>
                <a:cubicBezTo>
                  <a:pt x="1344" y="1569"/>
                  <a:pt x="1344" y="1569"/>
                  <a:pt x="1344" y="1569"/>
                </a:cubicBezTo>
                <a:cubicBezTo>
                  <a:pt x="1343" y="1576"/>
                  <a:pt x="1341" y="1583"/>
                  <a:pt x="1340" y="1589"/>
                </a:cubicBezTo>
                <a:cubicBezTo>
                  <a:pt x="1336" y="1612"/>
                  <a:pt x="1336" y="1612"/>
                  <a:pt x="1336" y="1612"/>
                </a:cubicBezTo>
                <a:cubicBezTo>
                  <a:pt x="1336" y="1616"/>
                  <a:pt x="1334" y="1619"/>
                  <a:pt x="1331" y="1622"/>
                </a:cubicBezTo>
                <a:cubicBezTo>
                  <a:pt x="1331" y="1623"/>
                  <a:pt x="1330" y="1623"/>
                  <a:pt x="1330" y="1623"/>
                </a:cubicBezTo>
                <a:cubicBezTo>
                  <a:pt x="1330" y="1624"/>
                  <a:pt x="1329" y="1624"/>
                  <a:pt x="1329" y="1624"/>
                </a:cubicBezTo>
                <a:cubicBezTo>
                  <a:pt x="1328" y="1625"/>
                  <a:pt x="1327" y="1626"/>
                  <a:pt x="1326" y="1627"/>
                </a:cubicBezTo>
                <a:cubicBezTo>
                  <a:pt x="1320" y="1632"/>
                  <a:pt x="1312" y="1635"/>
                  <a:pt x="1305" y="1636"/>
                </a:cubicBezTo>
                <a:cubicBezTo>
                  <a:pt x="1305" y="1637"/>
                  <a:pt x="1305" y="1637"/>
                  <a:pt x="1305" y="1637"/>
                </a:cubicBezTo>
                <a:cubicBezTo>
                  <a:pt x="1304" y="1637"/>
                  <a:pt x="1304" y="1637"/>
                  <a:pt x="1304" y="1637"/>
                </a:cubicBezTo>
                <a:cubicBezTo>
                  <a:pt x="1302" y="1637"/>
                  <a:pt x="1300" y="1638"/>
                  <a:pt x="1297" y="1638"/>
                </a:cubicBezTo>
                <a:cubicBezTo>
                  <a:pt x="1297" y="1638"/>
                  <a:pt x="1296" y="1638"/>
                  <a:pt x="1295" y="1638"/>
                </a:cubicBezTo>
                <a:cubicBezTo>
                  <a:pt x="1292" y="1638"/>
                  <a:pt x="1290" y="1639"/>
                  <a:pt x="1287" y="1639"/>
                </a:cubicBezTo>
                <a:cubicBezTo>
                  <a:pt x="1287" y="1639"/>
                  <a:pt x="1287" y="1639"/>
                  <a:pt x="1287" y="1639"/>
                </a:cubicBezTo>
                <a:cubicBezTo>
                  <a:pt x="1204" y="1639"/>
                  <a:pt x="1204" y="1639"/>
                  <a:pt x="1204" y="1639"/>
                </a:cubicBezTo>
                <a:cubicBezTo>
                  <a:pt x="1194" y="1639"/>
                  <a:pt x="1183" y="1637"/>
                  <a:pt x="1175" y="1631"/>
                </a:cubicBezTo>
                <a:cubicBezTo>
                  <a:pt x="1175" y="1631"/>
                  <a:pt x="1175" y="1631"/>
                  <a:pt x="1175" y="1631"/>
                </a:cubicBezTo>
                <a:close/>
                <a:moveTo>
                  <a:pt x="1278" y="1502"/>
                </a:moveTo>
                <a:cubicBezTo>
                  <a:pt x="1266" y="1502"/>
                  <a:pt x="1253" y="1502"/>
                  <a:pt x="1241" y="1502"/>
                </a:cubicBezTo>
                <a:cubicBezTo>
                  <a:pt x="1230" y="1502"/>
                  <a:pt x="1213" y="1500"/>
                  <a:pt x="1207" y="1489"/>
                </a:cubicBezTo>
                <a:cubicBezTo>
                  <a:pt x="1207" y="1488"/>
                  <a:pt x="1207" y="1487"/>
                  <a:pt x="1207" y="1486"/>
                </a:cubicBezTo>
                <a:cubicBezTo>
                  <a:pt x="1206" y="1486"/>
                  <a:pt x="1206" y="1485"/>
                  <a:pt x="1206" y="1484"/>
                </a:cubicBezTo>
                <a:cubicBezTo>
                  <a:pt x="1206" y="1483"/>
                  <a:pt x="1207" y="1482"/>
                  <a:pt x="1207" y="1481"/>
                </a:cubicBezTo>
                <a:cubicBezTo>
                  <a:pt x="1207" y="1481"/>
                  <a:pt x="1207" y="1481"/>
                  <a:pt x="1207" y="1481"/>
                </a:cubicBezTo>
                <a:cubicBezTo>
                  <a:pt x="1207" y="1481"/>
                  <a:pt x="1207" y="1481"/>
                  <a:pt x="1207" y="1481"/>
                </a:cubicBezTo>
                <a:cubicBezTo>
                  <a:pt x="1207" y="1478"/>
                  <a:pt x="1209" y="1474"/>
                  <a:pt x="1210" y="1472"/>
                </a:cubicBezTo>
                <a:cubicBezTo>
                  <a:pt x="1212" y="1463"/>
                  <a:pt x="1214" y="1453"/>
                  <a:pt x="1218" y="1445"/>
                </a:cubicBezTo>
                <a:cubicBezTo>
                  <a:pt x="1218" y="1444"/>
                  <a:pt x="1218" y="1444"/>
                  <a:pt x="1218" y="1444"/>
                </a:cubicBezTo>
                <a:cubicBezTo>
                  <a:pt x="1219" y="1441"/>
                  <a:pt x="1221" y="1438"/>
                  <a:pt x="1223" y="1436"/>
                </a:cubicBezTo>
                <a:cubicBezTo>
                  <a:pt x="1225" y="1435"/>
                  <a:pt x="1226" y="1434"/>
                  <a:pt x="1228" y="1433"/>
                </a:cubicBezTo>
                <a:cubicBezTo>
                  <a:pt x="1233" y="1429"/>
                  <a:pt x="1239" y="1427"/>
                  <a:pt x="1245" y="1426"/>
                </a:cubicBezTo>
                <a:cubicBezTo>
                  <a:pt x="1246" y="1426"/>
                  <a:pt x="1246" y="1426"/>
                  <a:pt x="1247" y="1426"/>
                </a:cubicBezTo>
                <a:cubicBezTo>
                  <a:pt x="1251" y="1425"/>
                  <a:pt x="1257" y="1424"/>
                  <a:pt x="1262" y="1424"/>
                </a:cubicBezTo>
                <a:cubicBezTo>
                  <a:pt x="1269" y="1424"/>
                  <a:pt x="1269" y="1424"/>
                  <a:pt x="1269" y="1424"/>
                </a:cubicBezTo>
                <a:cubicBezTo>
                  <a:pt x="1271" y="1424"/>
                  <a:pt x="1274" y="1424"/>
                  <a:pt x="1276" y="1424"/>
                </a:cubicBezTo>
                <a:cubicBezTo>
                  <a:pt x="1291" y="1424"/>
                  <a:pt x="1307" y="1424"/>
                  <a:pt x="1322" y="1424"/>
                </a:cubicBezTo>
                <a:cubicBezTo>
                  <a:pt x="1324" y="1424"/>
                  <a:pt x="1326" y="1424"/>
                  <a:pt x="1329" y="1424"/>
                </a:cubicBezTo>
                <a:cubicBezTo>
                  <a:pt x="1331" y="1424"/>
                  <a:pt x="1331" y="1424"/>
                  <a:pt x="1331" y="1424"/>
                </a:cubicBezTo>
                <a:cubicBezTo>
                  <a:pt x="1332" y="1424"/>
                  <a:pt x="1332" y="1424"/>
                  <a:pt x="1333" y="1424"/>
                </a:cubicBezTo>
                <a:cubicBezTo>
                  <a:pt x="1335" y="1424"/>
                  <a:pt x="1337" y="1424"/>
                  <a:pt x="1339" y="1425"/>
                </a:cubicBezTo>
                <a:cubicBezTo>
                  <a:pt x="1339" y="1425"/>
                  <a:pt x="1339" y="1425"/>
                  <a:pt x="1339" y="1425"/>
                </a:cubicBezTo>
                <a:cubicBezTo>
                  <a:pt x="1351" y="1426"/>
                  <a:pt x="1364" y="1429"/>
                  <a:pt x="1366" y="1439"/>
                </a:cubicBezTo>
                <a:cubicBezTo>
                  <a:pt x="1366" y="1439"/>
                  <a:pt x="1366" y="1440"/>
                  <a:pt x="1366" y="1440"/>
                </a:cubicBezTo>
                <a:cubicBezTo>
                  <a:pt x="1366" y="1440"/>
                  <a:pt x="1366" y="1440"/>
                  <a:pt x="1366" y="1441"/>
                </a:cubicBezTo>
                <a:cubicBezTo>
                  <a:pt x="1367" y="1452"/>
                  <a:pt x="1362" y="1467"/>
                  <a:pt x="1360" y="1478"/>
                </a:cubicBezTo>
                <a:cubicBezTo>
                  <a:pt x="1360" y="1478"/>
                  <a:pt x="1360" y="1478"/>
                  <a:pt x="1360" y="1478"/>
                </a:cubicBezTo>
                <a:cubicBezTo>
                  <a:pt x="1359" y="1481"/>
                  <a:pt x="1359" y="1481"/>
                  <a:pt x="1359" y="1481"/>
                </a:cubicBezTo>
                <a:cubicBezTo>
                  <a:pt x="1359" y="1483"/>
                  <a:pt x="1358" y="1485"/>
                  <a:pt x="1356" y="1487"/>
                </a:cubicBezTo>
                <a:cubicBezTo>
                  <a:pt x="1356" y="1488"/>
                  <a:pt x="1355" y="1488"/>
                  <a:pt x="1355" y="1489"/>
                </a:cubicBezTo>
                <a:cubicBezTo>
                  <a:pt x="1355" y="1489"/>
                  <a:pt x="1355" y="1489"/>
                  <a:pt x="1355" y="1489"/>
                </a:cubicBezTo>
                <a:cubicBezTo>
                  <a:pt x="1355" y="1489"/>
                  <a:pt x="1355" y="1489"/>
                  <a:pt x="1354" y="1489"/>
                </a:cubicBezTo>
                <a:cubicBezTo>
                  <a:pt x="1339" y="1507"/>
                  <a:pt x="1298" y="1502"/>
                  <a:pt x="1278" y="1502"/>
                </a:cubicBezTo>
                <a:close/>
                <a:moveTo>
                  <a:pt x="911" y="1620"/>
                </a:moveTo>
                <a:cubicBezTo>
                  <a:pt x="911" y="1619"/>
                  <a:pt x="911" y="1618"/>
                  <a:pt x="911" y="1618"/>
                </a:cubicBezTo>
                <a:cubicBezTo>
                  <a:pt x="912" y="1616"/>
                  <a:pt x="912" y="1615"/>
                  <a:pt x="913" y="1614"/>
                </a:cubicBezTo>
                <a:cubicBezTo>
                  <a:pt x="913" y="1614"/>
                  <a:pt x="913" y="1614"/>
                  <a:pt x="913" y="1613"/>
                </a:cubicBezTo>
                <a:cubicBezTo>
                  <a:pt x="913" y="1612"/>
                  <a:pt x="913" y="1612"/>
                  <a:pt x="913" y="1612"/>
                </a:cubicBezTo>
                <a:cubicBezTo>
                  <a:pt x="914" y="1611"/>
                  <a:pt x="915" y="1609"/>
                  <a:pt x="916" y="1607"/>
                </a:cubicBezTo>
                <a:cubicBezTo>
                  <a:pt x="922" y="1594"/>
                  <a:pt x="928" y="1582"/>
                  <a:pt x="935" y="1569"/>
                </a:cubicBezTo>
                <a:cubicBezTo>
                  <a:pt x="935" y="1569"/>
                  <a:pt x="935" y="1569"/>
                  <a:pt x="935" y="1569"/>
                </a:cubicBezTo>
                <a:cubicBezTo>
                  <a:pt x="935" y="1568"/>
                  <a:pt x="935" y="1568"/>
                  <a:pt x="935" y="1568"/>
                </a:cubicBezTo>
                <a:cubicBezTo>
                  <a:pt x="936" y="1567"/>
                  <a:pt x="936" y="1566"/>
                  <a:pt x="937" y="1566"/>
                </a:cubicBezTo>
                <a:cubicBezTo>
                  <a:pt x="937" y="1565"/>
                  <a:pt x="938" y="1564"/>
                  <a:pt x="938" y="1563"/>
                </a:cubicBezTo>
                <a:cubicBezTo>
                  <a:pt x="938" y="1563"/>
                  <a:pt x="938" y="1563"/>
                  <a:pt x="939" y="1563"/>
                </a:cubicBezTo>
                <a:cubicBezTo>
                  <a:pt x="956" y="1539"/>
                  <a:pt x="997" y="1544"/>
                  <a:pt x="1023" y="1544"/>
                </a:cubicBezTo>
                <a:cubicBezTo>
                  <a:pt x="1023" y="1544"/>
                  <a:pt x="1023" y="1544"/>
                  <a:pt x="1023" y="1544"/>
                </a:cubicBezTo>
                <a:cubicBezTo>
                  <a:pt x="1030" y="1544"/>
                  <a:pt x="1049" y="1542"/>
                  <a:pt x="1066" y="1544"/>
                </a:cubicBezTo>
                <a:cubicBezTo>
                  <a:pt x="1071" y="1544"/>
                  <a:pt x="1077" y="1544"/>
                  <a:pt x="1081" y="1545"/>
                </a:cubicBezTo>
                <a:cubicBezTo>
                  <a:pt x="1084" y="1546"/>
                  <a:pt x="1087" y="1547"/>
                  <a:pt x="1089" y="1548"/>
                </a:cubicBezTo>
                <a:cubicBezTo>
                  <a:pt x="1095" y="1551"/>
                  <a:pt x="1099" y="1556"/>
                  <a:pt x="1099" y="1562"/>
                </a:cubicBezTo>
                <a:cubicBezTo>
                  <a:pt x="1099" y="1562"/>
                  <a:pt x="1099" y="1562"/>
                  <a:pt x="1099" y="1562"/>
                </a:cubicBezTo>
                <a:cubicBezTo>
                  <a:pt x="1099" y="1563"/>
                  <a:pt x="1099" y="1563"/>
                  <a:pt x="1099" y="1564"/>
                </a:cubicBezTo>
                <a:cubicBezTo>
                  <a:pt x="1099" y="1565"/>
                  <a:pt x="1099" y="1566"/>
                  <a:pt x="1099" y="1567"/>
                </a:cubicBezTo>
                <a:cubicBezTo>
                  <a:pt x="1082" y="1613"/>
                  <a:pt x="1082" y="1613"/>
                  <a:pt x="1082" y="1613"/>
                </a:cubicBezTo>
                <a:cubicBezTo>
                  <a:pt x="1081" y="1617"/>
                  <a:pt x="1078" y="1620"/>
                  <a:pt x="1075" y="1623"/>
                </a:cubicBezTo>
                <a:cubicBezTo>
                  <a:pt x="1071" y="1626"/>
                  <a:pt x="1067" y="1629"/>
                  <a:pt x="1062" y="1631"/>
                </a:cubicBezTo>
                <a:cubicBezTo>
                  <a:pt x="1062" y="1632"/>
                  <a:pt x="1061" y="1632"/>
                  <a:pt x="1061" y="1632"/>
                </a:cubicBezTo>
                <a:cubicBezTo>
                  <a:pt x="1054" y="1635"/>
                  <a:pt x="1047" y="1637"/>
                  <a:pt x="1039" y="1639"/>
                </a:cubicBezTo>
                <a:cubicBezTo>
                  <a:pt x="1038" y="1639"/>
                  <a:pt x="1038" y="1639"/>
                  <a:pt x="1038" y="1639"/>
                </a:cubicBezTo>
                <a:cubicBezTo>
                  <a:pt x="1036" y="1639"/>
                  <a:pt x="1035" y="1639"/>
                  <a:pt x="1034" y="1639"/>
                </a:cubicBezTo>
                <a:cubicBezTo>
                  <a:pt x="1020" y="1640"/>
                  <a:pt x="1005" y="1639"/>
                  <a:pt x="990" y="1639"/>
                </a:cubicBezTo>
                <a:cubicBezTo>
                  <a:pt x="975" y="1639"/>
                  <a:pt x="960" y="1640"/>
                  <a:pt x="945" y="1640"/>
                </a:cubicBezTo>
                <a:cubicBezTo>
                  <a:pt x="935" y="1640"/>
                  <a:pt x="920" y="1638"/>
                  <a:pt x="914" y="1628"/>
                </a:cubicBezTo>
                <a:cubicBezTo>
                  <a:pt x="913" y="1628"/>
                  <a:pt x="913" y="1628"/>
                  <a:pt x="913" y="1627"/>
                </a:cubicBezTo>
                <a:cubicBezTo>
                  <a:pt x="913" y="1627"/>
                  <a:pt x="912" y="1626"/>
                  <a:pt x="912" y="1626"/>
                </a:cubicBezTo>
                <a:cubicBezTo>
                  <a:pt x="912" y="1625"/>
                  <a:pt x="912" y="1624"/>
                  <a:pt x="911" y="1624"/>
                </a:cubicBezTo>
                <a:cubicBezTo>
                  <a:pt x="911" y="1624"/>
                  <a:pt x="911" y="1624"/>
                  <a:pt x="911" y="1624"/>
                </a:cubicBezTo>
                <a:cubicBezTo>
                  <a:pt x="911" y="1623"/>
                  <a:pt x="911" y="1623"/>
                  <a:pt x="911" y="1623"/>
                </a:cubicBezTo>
                <a:cubicBezTo>
                  <a:pt x="911" y="1622"/>
                  <a:pt x="911" y="1621"/>
                  <a:pt x="911" y="1620"/>
                </a:cubicBezTo>
                <a:close/>
                <a:moveTo>
                  <a:pt x="910" y="1465"/>
                </a:moveTo>
                <a:cubicBezTo>
                  <a:pt x="910" y="1465"/>
                  <a:pt x="910" y="1465"/>
                  <a:pt x="910" y="1465"/>
                </a:cubicBezTo>
                <a:cubicBezTo>
                  <a:pt x="900" y="1482"/>
                  <a:pt x="900" y="1482"/>
                  <a:pt x="900" y="1482"/>
                </a:cubicBezTo>
                <a:cubicBezTo>
                  <a:pt x="899" y="1485"/>
                  <a:pt x="896" y="1488"/>
                  <a:pt x="893" y="1490"/>
                </a:cubicBezTo>
                <a:cubicBezTo>
                  <a:pt x="889" y="1493"/>
                  <a:pt x="885" y="1495"/>
                  <a:pt x="880" y="1497"/>
                </a:cubicBezTo>
                <a:cubicBezTo>
                  <a:pt x="879" y="1497"/>
                  <a:pt x="878" y="1498"/>
                  <a:pt x="876" y="1498"/>
                </a:cubicBezTo>
                <a:cubicBezTo>
                  <a:pt x="876" y="1499"/>
                  <a:pt x="875" y="1499"/>
                  <a:pt x="874" y="1499"/>
                </a:cubicBezTo>
                <a:cubicBezTo>
                  <a:pt x="874" y="1499"/>
                  <a:pt x="874" y="1499"/>
                  <a:pt x="874" y="1499"/>
                </a:cubicBezTo>
                <a:cubicBezTo>
                  <a:pt x="871" y="1500"/>
                  <a:pt x="868" y="1501"/>
                  <a:pt x="865" y="1502"/>
                </a:cubicBezTo>
                <a:cubicBezTo>
                  <a:pt x="859" y="1503"/>
                  <a:pt x="854" y="1503"/>
                  <a:pt x="848" y="1503"/>
                </a:cubicBezTo>
                <a:cubicBezTo>
                  <a:pt x="832" y="1503"/>
                  <a:pt x="832" y="1503"/>
                  <a:pt x="832" y="1503"/>
                </a:cubicBezTo>
                <a:cubicBezTo>
                  <a:pt x="832" y="1503"/>
                  <a:pt x="832" y="1503"/>
                  <a:pt x="832" y="1503"/>
                </a:cubicBezTo>
                <a:cubicBezTo>
                  <a:pt x="812" y="1503"/>
                  <a:pt x="793" y="1504"/>
                  <a:pt x="774" y="1504"/>
                </a:cubicBezTo>
                <a:cubicBezTo>
                  <a:pt x="765" y="1504"/>
                  <a:pt x="747" y="1502"/>
                  <a:pt x="745" y="1491"/>
                </a:cubicBezTo>
                <a:cubicBezTo>
                  <a:pt x="745" y="1489"/>
                  <a:pt x="745" y="1488"/>
                  <a:pt x="746" y="1486"/>
                </a:cubicBezTo>
                <a:cubicBezTo>
                  <a:pt x="747" y="1482"/>
                  <a:pt x="751" y="1478"/>
                  <a:pt x="753" y="1475"/>
                </a:cubicBezTo>
                <a:cubicBezTo>
                  <a:pt x="760" y="1464"/>
                  <a:pt x="766" y="1452"/>
                  <a:pt x="775" y="1443"/>
                </a:cubicBezTo>
                <a:cubicBezTo>
                  <a:pt x="775" y="1442"/>
                  <a:pt x="776" y="1442"/>
                  <a:pt x="776" y="1441"/>
                </a:cubicBezTo>
                <a:cubicBezTo>
                  <a:pt x="776" y="1441"/>
                  <a:pt x="777" y="1441"/>
                  <a:pt x="777" y="1441"/>
                </a:cubicBezTo>
                <a:cubicBezTo>
                  <a:pt x="799" y="1419"/>
                  <a:pt x="845" y="1425"/>
                  <a:pt x="873" y="1425"/>
                </a:cubicBezTo>
                <a:cubicBezTo>
                  <a:pt x="886" y="1425"/>
                  <a:pt x="901" y="1423"/>
                  <a:pt x="913" y="1428"/>
                </a:cubicBezTo>
                <a:cubicBezTo>
                  <a:pt x="913" y="1428"/>
                  <a:pt x="913" y="1428"/>
                  <a:pt x="913" y="1428"/>
                </a:cubicBezTo>
                <a:cubicBezTo>
                  <a:pt x="915" y="1429"/>
                  <a:pt x="916" y="1430"/>
                  <a:pt x="917" y="1430"/>
                </a:cubicBezTo>
                <a:cubicBezTo>
                  <a:pt x="917" y="1430"/>
                  <a:pt x="917" y="1431"/>
                  <a:pt x="918" y="1431"/>
                </a:cubicBezTo>
                <a:cubicBezTo>
                  <a:pt x="920" y="1432"/>
                  <a:pt x="922" y="1435"/>
                  <a:pt x="922" y="1437"/>
                </a:cubicBezTo>
                <a:cubicBezTo>
                  <a:pt x="923" y="1439"/>
                  <a:pt x="923" y="1442"/>
                  <a:pt x="921" y="1444"/>
                </a:cubicBezTo>
                <a:cubicBezTo>
                  <a:pt x="920" y="1446"/>
                  <a:pt x="920" y="1446"/>
                  <a:pt x="920" y="1446"/>
                </a:cubicBezTo>
                <a:cubicBezTo>
                  <a:pt x="918" y="1452"/>
                  <a:pt x="913" y="1460"/>
                  <a:pt x="910" y="1465"/>
                </a:cubicBezTo>
                <a:close/>
                <a:moveTo>
                  <a:pt x="1095" y="1502"/>
                </a:moveTo>
                <a:cubicBezTo>
                  <a:pt x="1093" y="1502"/>
                  <a:pt x="1091" y="1502"/>
                  <a:pt x="1089" y="1502"/>
                </a:cubicBezTo>
                <a:cubicBezTo>
                  <a:pt x="1089" y="1502"/>
                  <a:pt x="1089" y="1503"/>
                  <a:pt x="1088" y="1503"/>
                </a:cubicBezTo>
                <a:cubicBezTo>
                  <a:pt x="1077" y="1504"/>
                  <a:pt x="1066" y="1503"/>
                  <a:pt x="1054" y="1503"/>
                </a:cubicBezTo>
                <a:cubicBezTo>
                  <a:pt x="1007" y="1503"/>
                  <a:pt x="1007" y="1503"/>
                  <a:pt x="1007" y="1503"/>
                </a:cubicBezTo>
                <a:cubicBezTo>
                  <a:pt x="997" y="1503"/>
                  <a:pt x="980" y="1501"/>
                  <a:pt x="976" y="1490"/>
                </a:cubicBezTo>
                <a:cubicBezTo>
                  <a:pt x="976" y="1489"/>
                  <a:pt x="976" y="1488"/>
                  <a:pt x="976" y="1487"/>
                </a:cubicBezTo>
                <a:cubicBezTo>
                  <a:pt x="976" y="1486"/>
                  <a:pt x="976" y="1486"/>
                  <a:pt x="976" y="1485"/>
                </a:cubicBezTo>
                <a:cubicBezTo>
                  <a:pt x="977" y="1481"/>
                  <a:pt x="980" y="1477"/>
                  <a:pt x="982" y="1473"/>
                </a:cubicBezTo>
                <a:cubicBezTo>
                  <a:pt x="986" y="1463"/>
                  <a:pt x="990" y="1449"/>
                  <a:pt x="998" y="1441"/>
                </a:cubicBezTo>
                <a:cubicBezTo>
                  <a:pt x="998" y="1440"/>
                  <a:pt x="999" y="1440"/>
                  <a:pt x="999" y="1440"/>
                </a:cubicBezTo>
                <a:cubicBezTo>
                  <a:pt x="1000" y="1439"/>
                  <a:pt x="1000" y="1439"/>
                  <a:pt x="1000" y="1438"/>
                </a:cubicBezTo>
                <a:cubicBezTo>
                  <a:pt x="1001" y="1438"/>
                  <a:pt x="1001" y="1438"/>
                  <a:pt x="1001" y="1438"/>
                </a:cubicBezTo>
                <a:cubicBezTo>
                  <a:pt x="1002" y="1437"/>
                  <a:pt x="1002" y="1437"/>
                  <a:pt x="1002" y="1437"/>
                </a:cubicBezTo>
                <a:cubicBezTo>
                  <a:pt x="1003" y="1436"/>
                  <a:pt x="1003" y="1436"/>
                  <a:pt x="1003" y="1436"/>
                </a:cubicBezTo>
                <a:cubicBezTo>
                  <a:pt x="1010" y="1431"/>
                  <a:pt x="1018" y="1428"/>
                  <a:pt x="1027" y="1427"/>
                </a:cubicBezTo>
                <a:cubicBezTo>
                  <a:pt x="1027" y="1427"/>
                  <a:pt x="1027" y="1426"/>
                  <a:pt x="1028" y="1426"/>
                </a:cubicBezTo>
                <a:cubicBezTo>
                  <a:pt x="1033" y="1425"/>
                  <a:pt x="1038" y="1425"/>
                  <a:pt x="1043" y="1425"/>
                </a:cubicBezTo>
                <a:cubicBezTo>
                  <a:pt x="1072" y="1425"/>
                  <a:pt x="1072" y="1425"/>
                  <a:pt x="1072" y="1425"/>
                </a:cubicBezTo>
                <a:cubicBezTo>
                  <a:pt x="1081" y="1425"/>
                  <a:pt x="1090" y="1425"/>
                  <a:pt x="1099" y="1425"/>
                </a:cubicBezTo>
                <a:cubicBezTo>
                  <a:pt x="1112" y="1425"/>
                  <a:pt x="1130" y="1423"/>
                  <a:pt x="1140" y="1432"/>
                </a:cubicBezTo>
                <a:cubicBezTo>
                  <a:pt x="1140" y="1433"/>
                  <a:pt x="1141" y="1433"/>
                  <a:pt x="1141" y="1434"/>
                </a:cubicBezTo>
                <a:cubicBezTo>
                  <a:pt x="1142" y="1434"/>
                  <a:pt x="1142" y="1434"/>
                  <a:pt x="1142" y="1434"/>
                </a:cubicBezTo>
                <a:cubicBezTo>
                  <a:pt x="1142" y="1434"/>
                  <a:pt x="1142" y="1435"/>
                  <a:pt x="1142" y="1435"/>
                </a:cubicBezTo>
                <a:cubicBezTo>
                  <a:pt x="1143" y="1435"/>
                  <a:pt x="1143" y="1436"/>
                  <a:pt x="1143" y="1436"/>
                </a:cubicBezTo>
                <a:cubicBezTo>
                  <a:pt x="1144" y="1438"/>
                  <a:pt x="1144" y="1440"/>
                  <a:pt x="1144" y="1442"/>
                </a:cubicBezTo>
                <a:cubicBezTo>
                  <a:pt x="1143" y="1452"/>
                  <a:pt x="1135" y="1467"/>
                  <a:pt x="1133" y="1473"/>
                </a:cubicBezTo>
                <a:cubicBezTo>
                  <a:pt x="1133" y="1474"/>
                  <a:pt x="1133" y="1474"/>
                  <a:pt x="1133" y="1474"/>
                </a:cubicBezTo>
                <a:cubicBezTo>
                  <a:pt x="1132" y="1476"/>
                  <a:pt x="1131" y="1478"/>
                  <a:pt x="1130" y="1480"/>
                </a:cubicBezTo>
                <a:cubicBezTo>
                  <a:pt x="1130" y="1481"/>
                  <a:pt x="1130" y="1481"/>
                  <a:pt x="1130" y="1481"/>
                </a:cubicBezTo>
                <a:cubicBezTo>
                  <a:pt x="1130" y="1482"/>
                  <a:pt x="1129" y="1483"/>
                  <a:pt x="1129" y="1483"/>
                </a:cubicBezTo>
                <a:cubicBezTo>
                  <a:pt x="1129" y="1484"/>
                  <a:pt x="1128" y="1484"/>
                  <a:pt x="1128" y="1485"/>
                </a:cubicBezTo>
                <a:cubicBezTo>
                  <a:pt x="1128" y="1485"/>
                  <a:pt x="1127" y="1486"/>
                  <a:pt x="1127" y="1487"/>
                </a:cubicBezTo>
                <a:cubicBezTo>
                  <a:pt x="1126" y="1487"/>
                  <a:pt x="1126" y="1487"/>
                  <a:pt x="1126" y="1488"/>
                </a:cubicBezTo>
                <a:cubicBezTo>
                  <a:pt x="1125" y="1488"/>
                  <a:pt x="1125" y="1488"/>
                  <a:pt x="1125" y="1488"/>
                </a:cubicBezTo>
                <a:cubicBezTo>
                  <a:pt x="1124" y="1489"/>
                  <a:pt x="1124" y="1489"/>
                  <a:pt x="1124" y="1490"/>
                </a:cubicBezTo>
                <a:cubicBezTo>
                  <a:pt x="1122" y="1491"/>
                  <a:pt x="1121" y="1492"/>
                  <a:pt x="1119" y="1493"/>
                </a:cubicBezTo>
                <a:cubicBezTo>
                  <a:pt x="1117" y="1494"/>
                  <a:pt x="1115" y="1495"/>
                  <a:pt x="1114" y="1496"/>
                </a:cubicBezTo>
                <a:cubicBezTo>
                  <a:pt x="1113" y="1496"/>
                  <a:pt x="1113" y="1496"/>
                  <a:pt x="1113" y="1496"/>
                </a:cubicBezTo>
                <a:cubicBezTo>
                  <a:pt x="1112" y="1497"/>
                  <a:pt x="1112" y="1497"/>
                  <a:pt x="1112" y="1497"/>
                </a:cubicBezTo>
                <a:cubicBezTo>
                  <a:pt x="1106" y="1499"/>
                  <a:pt x="1100" y="1501"/>
                  <a:pt x="1095" y="1502"/>
                </a:cubicBezTo>
                <a:close/>
                <a:moveTo>
                  <a:pt x="773" y="1710"/>
                </a:moveTo>
                <a:cubicBezTo>
                  <a:pt x="773" y="1710"/>
                  <a:pt x="773" y="1710"/>
                  <a:pt x="773" y="1710"/>
                </a:cubicBezTo>
                <a:cubicBezTo>
                  <a:pt x="771" y="1721"/>
                  <a:pt x="762" y="1732"/>
                  <a:pt x="756" y="1742"/>
                </a:cubicBezTo>
                <a:cubicBezTo>
                  <a:pt x="756" y="1742"/>
                  <a:pt x="756" y="1742"/>
                  <a:pt x="756" y="1742"/>
                </a:cubicBezTo>
                <a:cubicBezTo>
                  <a:pt x="750" y="1753"/>
                  <a:pt x="744" y="1767"/>
                  <a:pt x="736" y="1777"/>
                </a:cubicBezTo>
                <a:cubicBezTo>
                  <a:pt x="735" y="1778"/>
                  <a:pt x="735" y="1779"/>
                  <a:pt x="734" y="1781"/>
                </a:cubicBezTo>
                <a:cubicBezTo>
                  <a:pt x="734" y="1781"/>
                  <a:pt x="733" y="1781"/>
                  <a:pt x="733" y="1781"/>
                </a:cubicBezTo>
                <a:cubicBezTo>
                  <a:pt x="732" y="1782"/>
                  <a:pt x="731" y="1783"/>
                  <a:pt x="730" y="1784"/>
                </a:cubicBezTo>
                <a:cubicBezTo>
                  <a:pt x="729" y="1785"/>
                  <a:pt x="729" y="1785"/>
                  <a:pt x="728" y="1786"/>
                </a:cubicBezTo>
                <a:cubicBezTo>
                  <a:pt x="728" y="1786"/>
                  <a:pt x="728" y="1786"/>
                  <a:pt x="728" y="1786"/>
                </a:cubicBezTo>
                <a:cubicBezTo>
                  <a:pt x="719" y="1794"/>
                  <a:pt x="708" y="1799"/>
                  <a:pt x="696" y="1802"/>
                </a:cubicBezTo>
                <a:cubicBezTo>
                  <a:pt x="695" y="1803"/>
                  <a:pt x="693" y="1803"/>
                  <a:pt x="692" y="1804"/>
                </a:cubicBezTo>
                <a:cubicBezTo>
                  <a:pt x="685" y="1805"/>
                  <a:pt x="678" y="1806"/>
                  <a:pt x="671" y="1806"/>
                </a:cubicBezTo>
                <a:cubicBezTo>
                  <a:pt x="665" y="1806"/>
                  <a:pt x="665" y="1806"/>
                  <a:pt x="665" y="1806"/>
                </a:cubicBezTo>
                <a:cubicBezTo>
                  <a:pt x="665" y="1806"/>
                  <a:pt x="665" y="1806"/>
                  <a:pt x="665" y="1806"/>
                </a:cubicBezTo>
                <a:cubicBezTo>
                  <a:pt x="636" y="1806"/>
                  <a:pt x="607" y="1807"/>
                  <a:pt x="578" y="1807"/>
                </a:cubicBezTo>
                <a:cubicBezTo>
                  <a:pt x="575" y="1807"/>
                  <a:pt x="573" y="1806"/>
                  <a:pt x="571" y="1806"/>
                </a:cubicBezTo>
                <a:cubicBezTo>
                  <a:pt x="567" y="1806"/>
                  <a:pt x="563" y="1805"/>
                  <a:pt x="560" y="1804"/>
                </a:cubicBezTo>
                <a:cubicBezTo>
                  <a:pt x="555" y="1802"/>
                  <a:pt x="551" y="1800"/>
                  <a:pt x="549" y="1797"/>
                </a:cubicBezTo>
                <a:cubicBezTo>
                  <a:pt x="546" y="1794"/>
                  <a:pt x="545" y="1790"/>
                  <a:pt x="545" y="1786"/>
                </a:cubicBezTo>
                <a:cubicBezTo>
                  <a:pt x="545" y="1783"/>
                  <a:pt x="546" y="1780"/>
                  <a:pt x="548" y="1777"/>
                </a:cubicBezTo>
                <a:cubicBezTo>
                  <a:pt x="548" y="1776"/>
                  <a:pt x="549" y="1776"/>
                  <a:pt x="549" y="1776"/>
                </a:cubicBezTo>
                <a:cubicBezTo>
                  <a:pt x="549" y="1775"/>
                  <a:pt x="549" y="1774"/>
                  <a:pt x="550" y="1774"/>
                </a:cubicBezTo>
                <a:cubicBezTo>
                  <a:pt x="551" y="1772"/>
                  <a:pt x="551" y="1772"/>
                  <a:pt x="551" y="1772"/>
                </a:cubicBezTo>
                <a:cubicBezTo>
                  <a:pt x="551" y="1772"/>
                  <a:pt x="551" y="1772"/>
                  <a:pt x="551" y="1772"/>
                </a:cubicBezTo>
                <a:cubicBezTo>
                  <a:pt x="558" y="1761"/>
                  <a:pt x="566" y="1750"/>
                  <a:pt x="574" y="1739"/>
                </a:cubicBezTo>
                <a:cubicBezTo>
                  <a:pt x="579" y="1730"/>
                  <a:pt x="585" y="1720"/>
                  <a:pt x="592" y="1713"/>
                </a:cubicBezTo>
                <a:cubicBezTo>
                  <a:pt x="593" y="1712"/>
                  <a:pt x="593" y="1711"/>
                  <a:pt x="594" y="1710"/>
                </a:cubicBezTo>
                <a:cubicBezTo>
                  <a:pt x="594" y="1710"/>
                  <a:pt x="595" y="1710"/>
                  <a:pt x="595" y="1710"/>
                </a:cubicBezTo>
                <a:cubicBezTo>
                  <a:pt x="596" y="1708"/>
                  <a:pt x="598" y="1707"/>
                  <a:pt x="600" y="1705"/>
                </a:cubicBezTo>
                <a:cubicBezTo>
                  <a:pt x="600" y="1705"/>
                  <a:pt x="600" y="1705"/>
                  <a:pt x="600" y="1705"/>
                </a:cubicBezTo>
                <a:cubicBezTo>
                  <a:pt x="600" y="1705"/>
                  <a:pt x="600" y="1705"/>
                  <a:pt x="600" y="1705"/>
                </a:cubicBezTo>
                <a:cubicBezTo>
                  <a:pt x="610" y="1697"/>
                  <a:pt x="622" y="1692"/>
                  <a:pt x="635" y="1690"/>
                </a:cubicBezTo>
                <a:cubicBezTo>
                  <a:pt x="635" y="1690"/>
                  <a:pt x="635" y="1690"/>
                  <a:pt x="635" y="1690"/>
                </a:cubicBezTo>
                <a:cubicBezTo>
                  <a:pt x="636" y="1690"/>
                  <a:pt x="636" y="1690"/>
                  <a:pt x="636" y="1690"/>
                </a:cubicBezTo>
                <a:cubicBezTo>
                  <a:pt x="638" y="1689"/>
                  <a:pt x="640" y="1689"/>
                  <a:pt x="643" y="1688"/>
                </a:cubicBezTo>
                <a:cubicBezTo>
                  <a:pt x="644" y="1688"/>
                  <a:pt x="646" y="1688"/>
                  <a:pt x="647" y="1688"/>
                </a:cubicBezTo>
                <a:cubicBezTo>
                  <a:pt x="649" y="1688"/>
                  <a:pt x="650" y="1688"/>
                  <a:pt x="652" y="1688"/>
                </a:cubicBezTo>
                <a:cubicBezTo>
                  <a:pt x="653" y="1687"/>
                  <a:pt x="654" y="1687"/>
                  <a:pt x="655" y="1687"/>
                </a:cubicBezTo>
                <a:cubicBezTo>
                  <a:pt x="656" y="1687"/>
                  <a:pt x="656" y="1687"/>
                  <a:pt x="656" y="1687"/>
                </a:cubicBezTo>
                <a:cubicBezTo>
                  <a:pt x="656" y="1687"/>
                  <a:pt x="656" y="1687"/>
                  <a:pt x="656" y="1687"/>
                </a:cubicBezTo>
                <a:cubicBezTo>
                  <a:pt x="683" y="1687"/>
                  <a:pt x="709" y="1687"/>
                  <a:pt x="736" y="1687"/>
                </a:cubicBezTo>
                <a:cubicBezTo>
                  <a:pt x="736" y="1687"/>
                  <a:pt x="736" y="1687"/>
                  <a:pt x="736" y="1687"/>
                </a:cubicBezTo>
                <a:cubicBezTo>
                  <a:pt x="740" y="1687"/>
                  <a:pt x="740" y="1687"/>
                  <a:pt x="740" y="1687"/>
                </a:cubicBezTo>
                <a:cubicBezTo>
                  <a:pt x="747" y="1687"/>
                  <a:pt x="753" y="1688"/>
                  <a:pt x="757" y="1689"/>
                </a:cubicBezTo>
                <a:cubicBezTo>
                  <a:pt x="759" y="1690"/>
                  <a:pt x="760" y="1690"/>
                  <a:pt x="761" y="1691"/>
                </a:cubicBezTo>
                <a:cubicBezTo>
                  <a:pt x="761" y="1691"/>
                  <a:pt x="762" y="1691"/>
                  <a:pt x="763" y="1691"/>
                </a:cubicBezTo>
                <a:cubicBezTo>
                  <a:pt x="763" y="1692"/>
                  <a:pt x="763" y="1692"/>
                  <a:pt x="764" y="1692"/>
                </a:cubicBezTo>
                <a:cubicBezTo>
                  <a:pt x="771" y="1695"/>
                  <a:pt x="775" y="1701"/>
                  <a:pt x="773" y="1710"/>
                </a:cubicBezTo>
                <a:close/>
                <a:moveTo>
                  <a:pt x="828" y="1613"/>
                </a:moveTo>
                <a:cubicBezTo>
                  <a:pt x="827" y="1614"/>
                  <a:pt x="827" y="1614"/>
                  <a:pt x="827" y="1614"/>
                </a:cubicBezTo>
                <a:cubicBezTo>
                  <a:pt x="827" y="1614"/>
                  <a:pt x="827" y="1614"/>
                  <a:pt x="827" y="1614"/>
                </a:cubicBezTo>
                <a:cubicBezTo>
                  <a:pt x="826" y="1616"/>
                  <a:pt x="825" y="1617"/>
                  <a:pt x="824" y="1619"/>
                </a:cubicBezTo>
                <a:cubicBezTo>
                  <a:pt x="824" y="1619"/>
                  <a:pt x="824" y="1619"/>
                  <a:pt x="823" y="1619"/>
                </a:cubicBezTo>
                <a:cubicBezTo>
                  <a:pt x="817" y="1627"/>
                  <a:pt x="807" y="1632"/>
                  <a:pt x="797" y="1635"/>
                </a:cubicBezTo>
                <a:cubicBezTo>
                  <a:pt x="797" y="1635"/>
                  <a:pt x="797" y="1635"/>
                  <a:pt x="797" y="1635"/>
                </a:cubicBezTo>
                <a:cubicBezTo>
                  <a:pt x="795" y="1636"/>
                  <a:pt x="794" y="1636"/>
                  <a:pt x="792" y="1636"/>
                </a:cubicBezTo>
                <a:cubicBezTo>
                  <a:pt x="791" y="1637"/>
                  <a:pt x="790" y="1637"/>
                  <a:pt x="789" y="1637"/>
                </a:cubicBezTo>
                <a:cubicBezTo>
                  <a:pt x="788" y="1637"/>
                  <a:pt x="788" y="1638"/>
                  <a:pt x="787" y="1638"/>
                </a:cubicBezTo>
                <a:cubicBezTo>
                  <a:pt x="781" y="1639"/>
                  <a:pt x="774" y="1640"/>
                  <a:pt x="768" y="1640"/>
                </a:cubicBezTo>
                <a:cubicBezTo>
                  <a:pt x="767" y="1640"/>
                  <a:pt x="767" y="1640"/>
                  <a:pt x="767" y="1640"/>
                </a:cubicBezTo>
                <a:cubicBezTo>
                  <a:pt x="756" y="1641"/>
                  <a:pt x="745" y="1640"/>
                  <a:pt x="735" y="1640"/>
                </a:cubicBezTo>
                <a:cubicBezTo>
                  <a:pt x="718" y="1640"/>
                  <a:pt x="702" y="1640"/>
                  <a:pt x="685" y="1640"/>
                </a:cubicBezTo>
                <a:cubicBezTo>
                  <a:pt x="683" y="1640"/>
                  <a:pt x="680" y="1640"/>
                  <a:pt x="677" y="1640"/>
                </a:cubicBezTo>
                <a:cubicBezTo>
                  <a:pt x="677" y="1640"/>
                  <a:pt x="677" y="1640"/>
                  <a:pt x="676" y="1640"/>
                </a:cubicBezTo>
                <a:cubicBezTo>
                  <a:pt x="674" y="1639"/>
                  <a:pt x="672" y="1639"/>
                  <a:pt x="669" y="1638"/>
                </a:cubicBezTo>
                <a:cubicBezTo>
                  <a:pt x="669" y="1638"/>
                  <a:pt x="669" y="1638"/>
                  <a:pt x="669" y="1638"/>
                </a:cubicBezTo>
                <a:cubicBezTo>
                  <a:pt x="669" y="1638"/>
                  <a:pt x="669" y="1638"/>
                  <a:pt x="669" y="1638"/>
                </a:cubicBezTo>
                <a:cubicBezTo>
                  <a:pt x="662" y="1636"/>
                  <a:pt x="655" y="1632"/>
                  <a:pt x="655" y="1624"/>
                </a:cubicBezTo>
                <a:cubicBezTo>
                  <a:pt x="655" y="1623"/>
                  <a:pt x="655" y="1621"/>
                  <a:pt x="656" y="1620"/>
                </a:cubicBezTo>
                <a:cubicBezTo>
                  <a:pt x="656" y="1619"/>
                  <a:pt x="656" y="1619"/>
                  <a:pt x="656" y="1618"/>
                </a:cubicBezTo>
                <a:cubicBezTo>
                  <a:pt x="657" y="1617"/>
                  <a:pt x="657" y="1616"/>
                  <a:pt x="658" y="1614"/>
                </a:cubicBezTo>
                <a:cubicBezTo>
                  <a:pt x="658" y="1614"/>
                  <a:pt x="658" y="1614"/>
                  <a:pt x="658" y="1614"/>
                </a:cubicBezTo>
                <a:cubicBezTo>
                  <a:pt x="659" y="1613"/>
                  <a:pt x="659" y="1613"/>
                  <a:pt x="659" y="1613"/>
                </a:cubicBezTo>
                <a:cubicBezTo>
                  <a:pt x="660" y="1612"/>
                  <a:pt x="661" y="1610"/>
                  <a:pt x="662" y="1609"/>
                </a:cubicBezTo>
                <a:cubicBezTo>
                  <a:pt x="670" y="1597"/>
                  <a:pt x="678" y="1585"/>
                  <a:pt x="686" y="1572"/>
                </a:cubicBezTo>
                <a:cubicBezTo>
                  <a:pt x="687" y="1572"/>
                  <a:pt x="687" y="1572"/>
                  <a:pt x="687" y="1572"/>
                </a:cubicBezTo>
                <a:cubicBezTo>
                  <a:pt x="689" y="1568"/>
                  <a:pt x="689" y="1568"/>
                  <a:pt x="689" y="1568"/>
                </a:cubicBezTo>
                <a:cubicBezTo>
                  <a:pt x="692" y="1565"/>
                  <a:pt x="695" y="1562"/>
                  <a:pt x="699" y="1559"/>
                </a:cubicBezTo>
                <a:cubicBezTo>
                  <a:pt x="702" y="1557"/>
                  <a:pt x="705" y="1555"/>
                  <a:pt x="708" y="1554"/>
                </a:cubicBezTo>
                <a:cubicBezTo>
                  <a:pt x="709" y="1553"/>
                  <a:pt x="710" y="1553"/>
                  <a:pt x="711" y="1552"/>
                </a:cubicBezTo>
                <a:cubicBezTo>
                  <a:pt x="712" y="1552"/>
                  <a:pt x="712" y="1552"/>
                  <a:pt x="713" y="1551"/>
                </a:cubicBezTo>
                <a:cubicBezTo>
                  <a:pt x="713" y="1551"/>
                  <a:pt x="714" y="1551"/>
                  <a:pt x="714" y="1551"/>
                </a:cubicBezTo>
                <a:cubicBezTo>
                  <a:pt x="715" y="1551"/>
                  <a:pt x="715" y="1551"/>
                  <a:pt x="716" y="1550"/>
                </a:cubicBezTo>
                <a:cubicBezTo>
                  <a:pt x="720" y="1549"/>
                  <a:pt x="725" y="1547"/>
                  <a:pt x="730" y="1546"/>
                </a:cubicBezTo>
                <a:cubicBezTo>
                  <a:pt x="735" y="1545"/>
                  <a:pt x="741" y="1544"/>
                  <a:pt x="747" y="1544"/>
                </a:cubicBezTo>
                <a:cubicBezTo>
                  <a:pt x="763" y="1544"/>
                  <a:pt x="763" y="1544"/>
                  <a:pt x="763" y="1544"/>
                </a:cubicBezTo>
                <a:cubicBezTo>
                  <a:pt x="767" y="1544"/>
                  <a:pt x="770" y="1544"/>
                  <a:pt x="774" y="1544"/>
                </a:cubicBezTo>
                <a:cubicBezTo>
                  <a:pt x="789" y="1544"/>
                  <a:pt x="803" y="1544"/>
                  <a:pt x="818" y="1544"/>
                </a:cubicBezTo>
                <a:cubicBezTo>
                  <a:pt x="818" y="1544"/>
                  <a:pt x="818" y="1544"/>
                  <a:pt x="818" y="1544"/>
                </a:cubicBezTo>
                <a:cubicBezTo>
                  <a:pt x="824" y="1544"/>
                  <a:pt x="824" y="1544"/>
                  <a:pt x="824" y="1544"/>
                </a:cubicBezTo>
                <a:cubicBezTo>
                  <a:pt x="830" y="1544"/>
                  <a:pt x="835" y="1545"/>
                  <a:pt x="839" y="1546"/>
                </a:cubicBezTo>
                <a:cubicBezTo>
                  <a:pt x="843" y="1547"/>
                  <a:pt x="845" y="1548"/>
                  <a:pt x="847" y="1549"/>
                </a:cubicBezTo>
                <a:cubicBezTo>
                  <a:pt x="854" y="1553"/>
                  <a:pt x="858" y="1559"/>
                  <a:pt x="853" y="1568"/>
                </a:cubicBezTo>
                <a:cubicBezTo>
                  <a:pt x="848" y="1579"/>
                  <a:pt x="841" y="1590"/>
                  <a:pt x="835" y="1600"/>
                </a:cubicBezTo>
                <a:cubicBezTo>
                  <a:pt x="828" y="1613"/>
                  <a:pt x="828" y="1613"/>
                  <a:pt x="828" y="1613"/>
                </a:cubicBezTo>
                <a:cubicBezTo>
                  <a:pt x="828" y="1613"/>
                  <a:pt x="828" y="1613"/>
                  <a:pt x="828" y="1613"/>
                </a:cubicBezTo>
                <a:close/>
                <a:moveTo>
                  <a:pt x="1592" y="1771"/>
                </a:moveTo>
                <a:cubicBezTo>
                  <a:pt x="1592" y="1773"/>
                  <a:pt x="1592" y="1775"/>
                  <a:pt x="1591" y="1777"/>
                </a:cubicBezTo>
                <a:cubicBezTo>
                  <a:pt x="1591" y="1778"/>
                  <a:pt x="1591" y="1778"/>
                  <a:pt x="1591" y="1778"/>
                </a:cubicBezTo>
                <a:cubicBezTo>
                  <a:pt x="1590" y="1780"/>
                  <a:pt x="1590" y="1782"/>
                  <a:pt x="1589" y="1783"/>
                </a:cubicBezTo>
                <a:cubicBezTo>
                  <a:pt x="1589" y="1783"/>
                  <a:pt x="1589" y="1783"/>
                  <a:pt x="1589" y="1784"/>
                </a:cubicBezTo>
                <a:cubicBezTo>
                  <a:pt x="1588" y="1784"/>
                  <a:pt x="1588" y="1784"/>
                  <a:pt x="1588" y="1784"/>
                </a:cubicBezTo>
                <a:cubicBezTo>
                  <a:pt x="1587" y="1786"/>
                  <a:pt x="1586" y="1788"/>
                  <a:pt x="1584" y="1789"/>
                </a:cubicBezTo>
                <a:cubicBezTo>
                  <a:pt x="1584" y="1789"/>
                  <a:pt x="1584" y="1789"/>
                  <a:pt x="1584" y="1789"/>
                </a:cubicBezTo>
                <a:cubicBezTo>
                  <a:pt x="1582" y="1791"/>
                  <a:pt x="1581" y="1792"/>
                  <a:pt x="1579" y="1794"/>
                </a:cubicBezTo>
                <a:cubicBezTo>
                  <a:pt x="1578" y="1794"/>
                  <a:pt x="1578" y="1794"/>
                  <a:pt x="1578" y="1794"/>
                </a:cubicBezTo>
                <a:cubicBezTo>
                  <a:pt x="1578" y="1794"/>
                  <a:pt x="1577" y="1795"/>
                  <a:pt x="1577" y="1795"/>
                </a:cubicBezTo>
                <a:cubicBezTo>
                  <a:pt x="1575" y="1796"/>
                  <a:pt x="1573" y="1797"/>
                  <a:pt x="1571" y="1798"/>
                </a:cubicBezTo>
                <a:cubicBezTo>
                  <a:pt x="1571" y="1798"/>
                  <a:pt x="1571" y="1798"/>
                  <a:pt x="1570" y="1798"/>
                </a:cubicBezTo>
                <a:cubicBezTo>
                  <a:pt x="1569" y="1799"/>
                  <a:pt x="1567" y="1800"/>
                  <a:pt x="1566" y="1800"/>
                </a:cubicBezTo>
                <a:cubicBezTo>
                  <a:pt x="1565" y="1800"/>
                  <a:pt x="1564" y="1801"/>
                  <a:pt x="1563" y="1801"/>
                </a:cubicBezTo>
                <a:cubicBezTo>
                  <a:pt x="1563" y="1801"/>
                  <a:pt x="1563" y="1801"/>
                  <a:pt x="1562" y="1801"/>
                </a:cubicBezTo>
                <a:cubicBezTo>
                  <a:pt x="1562" y="1801"/>
                  <a:pt x="1561" y="1801"/>
                  <a:pt x="1561" y="1802"/>
                </a:cubicBezTo>
                <a:cubicBezTo>
                  <a:pt x="1559" y="1802"/>
                  <a:pt x="1557" y="1802"/>
                  <a:pt x="1555" y="1803"/>
                </a:cubicBezTo>
                <a:cubicBezTo>
                  <a:pt x="1553" y="1803"/>
                  <a:pt x="1551" y="1803"/>
                  <a:pt x="1550" y="1803"/>
                </a:cubicBezTo>
                <a:cubicBezTo>
                  <a:pt x="1548" y="1804"/>
                  <a:pt x="1546" y="1804"/>
                  <a:pt x="1544" y="1804"/>
                </a:cubicBezTo>
                <a:cubicBezTo>
                  <a:pt x="1544" y="1804"/>
                  <a:pt x="1543" y="1804"/>
                  <a:pt x="1542" y="1804"/>
                </a:cubicBezTo>
                <a:cubicBezTo>
                  <a:pt x="1540" y="1804"/>
                  <a:pt x="1540" y="1804"/>
                  <a:pt x="1540" y="1804"/>
                </a:cubicBezTo>
                <a:cubicBezTo>
                  <a:pt x="1540" y="1804"/>
                  <a:pt x="1540" y="1804"/>
                  <a:pt x="1540" y="1804"/>
                </a:cubicBezTo>
                <a:cubicBezTo>
                  <a:pt x="1530" y="1804"/>
                  <a:pt x="1519" y="1804"/>
                  <a:pt x="1509" y="1804"/>
                </a:cubicBezTo>
                <a:cubicBezTo>
                  <a:pt x="1461" y="1804"/>
                  <a:pt x="908" y="1806"/>
                  <a:pt x="869" y="1806"/>
                </a:cubicBezTo>
                <a:cubicBezTo>
                  <a:pt x="866" y="1806"/>
                  <a:pt x="863" y="1806"/>
                  <a:pt x="861" y="1805"/>
                </a:cubicBezTo>
                <a:cubicBezTo>
                  <a:pt x="857" y="1805"/>
                  <a:pt x="853" y="1804"/>
                  <a:pt x="850" y="1803"/>
                </a:cubicBezTo>
                <a:cubicBezTo>
                  <a:pt x="845" y="1802"/>
                  <a:pt x="841" y="1799"/>
                  <a:pt x="838" y="1796"/>
                </a:cubicBezTo>
                <a:cubicBezTo>
                  <a:pt x="835" y="1793"/>
                  <a:pt x="833" y="1790"/>
                  <a:pt x="832" y="1786"/>
                </a:cubicBezTo>
                <a:cubicBezTo>
                  <a:pt x="832" y="1782"/>
                  <a:pt x="832" y="1778"/>
                  <a:pt x="834" y="1773"/>
                </a:cubicBezTo>
                <a:cubicBezTo>
                  <a:pt x="836" y="1771"/>
                  <a:pt x="836" y="1771"/>
                  <a:pt x="836" y="1771"/>
                </a:cubicBezTo>
                <a:cubicBezTo>
                  <a:pt x="836" y="1771"/>
                  <a:pt x="836" y="1771"/>
                  <a:pt x="836" y="1771"/>
                </a:cubicBezTo>
                <a:cubicBezTo>
                  <a:pt x="842" y="1758"/>
                  <a:pt x="848" y="1745"/>
                  <a:pt x="854" y="1732"/>
                </a:cubicBezTo>
                <a:cubicBezTo>
                  <a:pt x="856" y="1730"/>
                  <a:pt x="857" y="1728"/>
                  <a:pt x="858" y="1726"/>
                </a:cubicBezTo>
                <a:cubicBezTo>
                  <a:pt x="862" y="1716"/>
                  <a:pt x="862" y="1716"/>
                  <a:pt x="862" y="1716"/>
                </a:cubicBezTo>
                <a:cubicBezTo>
                  <a:pt x="864" y="1712"/>
                  <a:pt x="868" y="1708"/>
                  <a:pt x="872" y="1704"/>
                </a:cubicBezTo>
                <a:cubicBezTo>
                  <a:pt x="873" y="1704"/>
                  <a:pt x="874" y="1703"/>
                  <a:pt x="875" y="1702"/>
                </a:cubicBezTo>
                <a:cubicBezTo>
                  <a:pt x="875" y="1702"/>
                  <a:pt x="876" y="1701"/>
                  <a:pt x="877" y="1701"/>
                </a:cubicBezTo>
                <a:cubicBezTo>
                  <a:pt x="878" y="1700"/>
                  <a:pt x="878" y="1700"/>
                  <a:pt x="879" y="1699"/>
                </a:cubicBezTo>
                <a:cubicBezTo>
                  <a:pt x="880" y="1699"/>
                  <a:pt x="880" y="1699"/>
                  <a:pt x="880" y="1699"/>
                </a:cubicBezTo>
                <a:cubicBezTo>
                  <a:pt x="881" y="1698"/>
                  <a:pt x="881" y="1698"/>
                  <a:pt x="882" y="1698"/>
                </a:cubicBezTo>
                <a:cubicBezTo>
                  <a:pt x="883" y="1697"/>
                  <a:pt x="885" y="1696"/>
                  <a:pt x="886" y="1695"/>
                </a:cubicBezTo>
                <a:cubicBezTo>
                  <a:pt x="887" y="1695"/>
                  <a:pt x="888" y="1695"/>
                  <a:pt x="889" y="1694"/>
                </a:cubicBezTo>
                <a:cubicBezTo>
                  <a:pt x="890" y="1694"/>
                  <a:pt x="891" y="1693"/>
                  <a:pt x="893" y="1693"/>
                </a:cubicBezTo>
                <a:cubicBezTo>
                  <a:pt x="895" y="1692"/>
                  <a:pt x="897" y="1691"/>
                  <a:pt x="899" y="1690"/>
                </a:cubicBezTo>
                <a:cubicBezTo>
                  <a:pt x="900" y="1690"/>
                  <a:pt x="901" y="1690"/>
                  <a:pt x="903" y="1689"/>
                </a:cubicBezTo>
                <a:cubicBezTo>
                  <a:pt x="903" y="1689"/>
                  <a:pt x="904" y="1689"/>
                  <a:pt x="904" y="1689"/>
                </a:cubicBezTo>
                <a:cubicBezTo>
                  <a:pt x="910" y="1687"/>
                  <a:pt x="917" y="1687"/>
                  <a:pt x="923" y="1687"/>
                </a:cubicBezTo>
                <a:cubicBezTo>
                  <a:pt x="923" y="1687"/>
                  <a:pt x="1503" y="1685"/>
                  <a:pt x="1525" y="1685"/>
                </a:cubicBezTo>
                <a:cubicBezTo>
                  <a:pt x="1531" y="1685"/>
                  <a:pt x="1538" y="1685"/>
                  <a:pt x="1545" y="1685"/>
                </a:cubicBezTo>
                <a:cubicBezTo>
                  <a:pt x="1548" y="1685"/>
                  <a:pt x="1551" y="1685"/>
                  <a:pt x="1554" y="1686"/>
                </a:cubicBezTo>
                <a:cubicBezTo>
                  <a:pt x="1554" y="1686"/>
                  <a:pt x="1555" y="1686"/>
                  <a:pt x="1555" y="1686"/>
                </a:cubicBezTo>
                <a:cubicBezTo>
                  <a:pt x="1557" y="1686"/>
                  <a:pt x="1560" y="1686"/>
                  <a:pt x="1562" y="1687"/>
                </a:cubicBezTo>
                <a:cubicBezTo>
                  <a:pt x="1562" y="1687"/>
                  <a:pt x="1563" y="1687"/>
                  <a:pt x="1563" y="1687"/>
                </a:cubicBezTo>
                <a:cubicBezTo>
                  <a:pt x="1563" y="1687"/>
                  <a:pt x="1563" y="1687"/>
                  <a:pt x="1563" y="1687"/>
                </a:cubicBezTo>
                <a:cubicBezTo>
                  <a:pt x="1566" y="1688"/>
                  <a:pt x="1568" y="1689"/>
                  <a:pt x="1570" y="1690"/>
                </a:cubicBezTo>
                <a:cubicBezTo>
                  <a:pt x="1570" y="1690"/>
                  <a:pt x="1571" y="1690"/>
                  <a:pt x="1571" y="1690"/>
                </a:cubicBezTo>
                <a:cubicBezTo>
                  <a:pt x="1573" y="1691"/>
                  <a:pt x="1575" y="1692"/>
                  <a:pt x="1577" y="1693"/>
                </a:cubicBezTo>
                <a:cubicBezTo>
                  <a:pt x="1577" y="1693"/>
                  <a:pt x="1577" y="1693"/>
                  <a:pt x="1578" y="1693"/>
                </a:cubicBezTo>
                <a:cubicBezTo>
                  <a:pt x="1578" y="1694"/>
                  <a:pt x="1578" y="1694"/>
                  <a:pt x="1578" y="1694"/>
                </a:cubicBezTo>
                <a:cubicBezTo>
                  <a:pt x="1580" y="1695"/>
                  <a:pt x="1581" y="1696"/>
                  <a:pt x="1582" y="1697"/>
                </a:cubicBezTo>
                <a:cubicBezTo>
                  <a:pt x="1584" y="1698"/>
                  <a:pt x="1586" y="1700"/>
                  <a:pt x="1588" y="1703"/>
                </a:cubicBezTo>
                <a:cubicBezTo>
                  <a:pt x="1590" y="1706"/>
                  <a:pt x="1592" y="1710"/>
                  <a:pt x="1592" y="1714"/>
                </a:cubicBezTo>
                <a:cubicBezTo>
                  <a:pt x="1592" y="1717"/>
                  <a:pt x="1592" y="1717"/>
                  <a:pt x="1592" y="1717"/>
                </a:cubicBezTo>
                <a:cubicBezTo>
                  <a:pt x="1592" y="1717"/>
                  <a:pt x="1592" y="1717"/>
                  <a:pt x="1592" y="1717"/>
                </a:cubicBezTo>
                <a:cubicBezTo>
                  <a:pt x="1592" y="1731"/>
                  <a:pt x="1592" y="1746"/>
                  <a:pt x="1592" y="1760"/>
                </a:cubicBezTo>
                <a:cubicBezTo>
                  <a:pt x="1592" y="1764"/>
                  <a:pt x="1593" y="1767"/>
                  <a:pt x="1592" y="1771"/>
                </a:cubicBezTo>
                <a:close/>
                <a:moveTo>
                  <a:pt x="1671" y="1490"/>
                </a:moveTo>
                <a:cubicBezTo>
                  <a:pt x="1671" y="1490"/>
                  <a:pt x="1670" y="1489"/>
                  <a:pt x="1670" y="1489"/>
                </a:cubicBezTo>
                <a:cubicBezTo>
                  <a:pt x="1670" y="1489"/>
                  <a:pt x="1669" y="1489"/>
                  <a:pt x="1669" y="1488"/>
                </a:cubicBezTo>
                <a:cubicBezTo>
                  <a:pt x="1667" y="1486"/>
                  <a:pt x="1666" y="1483"/>
                  <a:pt x="1665" y="1480"/>
                </a:cubicBezTo>
                <a:cubicBezTo>
                  <a:pt x="1665" y="1477"/>
                  <a:pt x="1665" y="1477"/>
                  <a:pt x="1665" y="1477"/>
                </a:cubicBezTo>
                <a:cubicBezTo>
                  <a:pt x="1665" y="1475"/>
                  <a:pt x="1665" y="1473"/>
                  <a:pt x="1665" y="1471"/>
                </a:cubicBezTo>
                <a:cubicBezTo>
                  <a:pt x="1665" y="1471"/>
                  <a:pt x="1665" y="1471"/>
                  <a:pt x="1665" y="1471"/>
                </a:cubicBezTo>
                <a:cubicBezTo>
                  <a:pt x="1664" y="1463"/>
                  <a:pt x="1662" y="1454"/>
                  <a:pt x="1663" y="1445"/>
                </a:cubicBezTo>
                <a:cubicBezTo>
                  <a:pt x="1663" y="1443"/>
                  <a:pt x="1663" y="1443"/>
                  <a:pt x="1663" y="1443"/>
                </a:cubicBezTo>
                <a:cubicBezTo>
                  <a:pt x="1662" y="1440"/>
                  <a:pt x="1663" y="1437"/>
                  <a:pt x="1665" y="1435"/>
                </a:cubicBezTo>
                <a:cubicBezTo>
                  <a:pt x="1667" y="1433"/>
                  <a:pt x="1669" y="1431"/>
                  <a:pt x="1673" y="1429"/>
                </a:cubicBezTo>
                <a:cubicBezTo>
                  <a:pt x="1676" y="1427"/>
                  <a:pt x="1680" y="1426"/>
                  <a:pt x="1684" y="1425"/>
                </a:cubicBezTo>
                <a:cubicBezTo>
                  <a:pt x="1684" y="1425"/>
                  <a:pt x="1684" y="1425"/>
                  <a:pt x="1684" y="1425"/>
                </a:cubicBezTo>
                <a:cubicBezTo>
                  <a:pt x="1685" y="1425"/>
                  <a:pt x="1685" y="1425"/>
                  <a:pt x="1685" y="1425"/>
                </a:cubicBezTo>
                <a:cubicBezTo>
                  <a:pt x="1687" y="1424"/>
                  <a:pt x="1689" y="1424"/>
                  <a:pt x="1690" y="1424"/>
                </a:cubicBezTo>
                <a:cubicBezTo>
                  <a:pt x="1691" y="1424"/>
                  <a:pt x="1692" y="1424"/>
                  <a:pt x="1693" y="1424"/>
                </a:cubicBezTo>
                <a:cubicBezTo>
                  <a:pt x="1700" y="1423"/>
                  <a:pt x="1708" y="1423"/>
                  <a:pt x="1716" y="1423"/>
                </a:cubicBezTo>
                <a:cubicBezTo>
                  <a:pt x="1769" y="1423"/>
                  <a:pt x="1769" y="1423"/>
                  <a:pt x="1769" y="1423"/>
                </a:cubicBezTo>
                <a:cubicBezTo>
                  <a:pt x="1772" y="1423"/>
                  <a:pt x="1775" y="1423"/>
                  <a:pt x="1778" y="1424"/>
                </a:cubicBezTo>
                <a:cubicBezTo>
                  <a:pt x="1792" y="1425"/>
                  <a:pt x="1808" y="1429"/>
                  <a:pt x="1810" y="1442"/>
                </a:cubicBezTo>
                <a:cubicBezTo>
                  <a:pt x="1814" y="1454"/>
                  <a:pt x="1815" y="1466"/>
                  <a:pt x="1817" y="1478"/>
                </a:cubicBezTo>
                <a:cubicBezTo>
                  <a:pt x="1818" y="1480"/>
                  <a:pt x="1818" y="1480"/>
                  <a:pt x="1818" y="1480"/>
                </a:cubicBezTo>
                <a:cubicBezTo>
                  <a:pt x="1818" y="1482"/>
                  <a:pt x="1818" y="1485"/>
                  <a:pt x="1817" y="1487"/>
                </a:cubicBezTo>
                <a:cubicBezTo>
                  <a:pt x="1817" y="1487"/>
                  <a:pt x="1817" y="1488"/>
                  <a:pt x="1816" y="1488"/>
                </a:cubicBezTo>
                <a:cubicBezTo>
                  <a:pt x="1816" y="1488"/>
                  <a:pt x="1816" y="1488"/>
                  <a:pt x="1816" y="1488"/>
                </a:cubicBezTo>
                <a:cubicBezTo>
                  <a:pt x="1816" y="1488"/>
                  <a:pt x="1816" y="1488"/>
                  <a:pt x="1816" y="1488"/>
                </a:cubicBezTo>
                <a:cubicBezTo>
                  <a:pt x="1813" y="1494"/>
                  <a:pt x="1807" y="1497"/>
                  <a:pt x="1799" y="1499"/>
                </a:cubicBezTo>
                <a:cubicBezTo>
                  <a:pt x="1798" y="1499"/>
                  <a:pt x="1798" y="1499"/>
                  <a:pt x="1797" y="1499"/>
                </a:cubicBezTo>
                <a:cubicBezTo>
                  <a:pt x="1796" y="1500"/>
                  <a:pt x="1796" y="1500"/>
                  <a:pt x="1795" y="1500"/>
                </a:cubicBezTo>
                <a:cubicBezTo>
                  <a:pt x="1794" y="1500"/>
                  <a:pt x="1794" y="1500"/>
                  <a:pt x="1793" y="1500"/>
                </a:cubicBezTo>
                <a:cubicBezTo>
                  <a:pt x="1792" y="1500"/>
                  <a:pt x="1790" y="1501"/>
                  <a:pt x="1789" y="1501"/>
                </a:cubicBezTo>
                <a:cubicBezTo>
                  <a:pt x="1771" y="1503"/>
                  <a:pt x="1750" y="1501"/>
                  <a:pt x="1741" y="1501"/>
                </a:cubicBezTo>
                <a:cubicBezTo>
                  <a:pt x="1707" y="1501"/>
                  <a:pt x="1707" y="1501"/>
                  <a:pt x="1707" y="1501"/>
                </a:cubicBezTo>
                <a:cubicBezTo>
                  <a:pt x="1704" y="1501"/>
                  <a:pt x="1702" y="1501"/>
                  <a:pt x="1699" y="1501"/>
                </a:cubicBezTo>
                <a:cubicBezTo>
                  <a:pt x="1697" y="1501"/>
                  <a:pt x="1695" y="1500"/>
                  <a:pt x="1693" y="1500"/>
                </a:cubicBezTo>
                <a:cubicBezTo>
                  <a:pt x="1693" y="1500"/>
                  <a:pt x="1692" y="1500"/>
                  <a:pt x="1692" y="1500"/>
                </a:cubicBezTo>
                <a:cubicBezTo>
                  <a:pt x="1691" y="1500"/>
                  <a:pt x="1691" y="1500"/>
                  <a:pt x="1691" y="1500"/>
                </a:cubicBezTo>
                <a:cubicBezTo>
                  <a:pt x="1689" y="1499"/>
                  <a:pt x="1687" y="1499"/>
                  <a:pt x="1685" y="1498"/>
                </a:cubicBezTo>
                <a:cubicBezTo>
                  <a:pt x="1684" y="1498"/>
                  <a:pt x="1684" y="1497"/>
                  <a:pt x="1683" y="1497"/>
                </a:cubicBezTo>
                <a:cubicBezTo>
                  <a:pt x="1681" y="1496"/>
                  <a:pt x="1680" y="1496"/>
                  <a:pt x="1678" y="1495"/>
                </a:cubicBezTo>
                <a:cubicBezTo>
                  <a:pt x="1676" y="1494"/>
                  <a:pt x="1674" y="1492"/>
                  <a:pt x="1672" y="1491"/>
                </a:cubicBezTo>
                <a:cubicBezTo>
                  <a:pt x="1672" y="1491"/>
                  <a:pt x="1671" y="1490"/>
                  <a:pt x="1671" y="1490"/>
                </a:cubicBezTo>
                <a:close/>
                <a:moveTo>
                  <a:pt x="1680" y="1622"/>
                </a:moveTo>
                <a:cubicBezTo>
                  <a:pt x="1677" y="1618"/>
                  <a:pt x="1676" y="1615"/>
                  <a:pt x="1675" y="1612"/>
                </a:cubicBezTo>
                <a:cubicBezTo>
                  <a:pt x="1675" y="1607"/>
                  <a:pt x="1675" y="1607"/>
                  <a:pt x="1675" y="1607"/>
                </a:cubicBezTo>
                <a:cubicBezTo>
                  <a:pt x="1675" y="1607"/>
                  <a:pt x="1675" y="1607"/>
                  <a:pt x="1675" y="1607"/>
                </a:cubicBezTo>
                <a:cubicBezTo>
                  <a:pt x="1674" y="1593"/>
                  <a:pt x="1673" y="1580"/>
                  <a:pt x="1672" y="1567"/>
                </a:cubicBezTo>
                <a:cubicBezTo>
                  <a:pt x="1672" y="1567"/>
                  <a:pt x="1672" y="1567"/>
                  <a:pt x="1672" y="1567"/>
                </a:cubicBezTo>
                <a:cubicBezTo>
                  <a:pt x="1672" y="1566"/>
                  <a:pt x="1672" y="1566"/>
                  <a:pt x="1672" y="1566"/>
                </a:cubicBezTo>
                <a:cubicBezTo>
                  <a:pt x="1672" y="1565"/>
                  <a:pt x="1672" y="1564"/>
                  <a:pt x="1672" y="1563"/>
                </a:cubicBezTo>
                <a:cubicBezTo>
                  <a:pt x="1675" y="1535"/>
                  <a:pt x="1735" y="1542"/>
                  <a:pt x="1754" y="1542"/>
                </a:cubicBezTo>
                <a:cubicBezTo>
                  <a:pt x="1776" y="1542"/>
                  <a:pt x="1819" y="1537"/>
                  <a:pt x="1832" y="1559"/>
                </a:cubicBezTo>
                <a:cubicBezTo>
                  <a:pt x="1833" y="1561"/>
                  <a:pt x="1835" y="1563"/>
                  <a:pt x="1835" y="1565"/>
                </a:cubicBezTo>
                <a:cubicBezTo>
                  <a:pt x="1836" y="1568"/>
                  <a:pt x="1836" y="1568"/>
                  <a:pt x="1836" y="1568"/>
                </a:cubicBezTo>
                <a:cubicBezTo>
                  <a:pt x="1836" y="1568"/>
                  <a:pt x="1836" y="1568"/>
                  <a:pt x="1836" y="1568"/>
                </a:cubicBezTo>
                <a:cubicBezTo>
                  <a:pt x="1837" y="1575"/>
                  <a:pt x="1838" y="1581"/>
                  <a:pt x="1840" y="1588"/>
                </a:cubicBezTo>
                <a:cubicBezTo>
                  <a:pt x="1844" y="1611"/>
                  <a:pt x="1844" y="1611"/>
                  <a:pt x="1844" y="1611"/>
                </a:cubicBezTo>
                <a:cubicBezTo>
                  <a:pt x="1845" y="1615"/>
                  <a:pt x="1844" y="1618"/>
                  <a:pt x="1843" y="1621"/>
                </a:cubicBezTo>
                <a:cubicBezTo>
                  <a:pt x="1842" y="1623"/>
                  <a:pt x="1840" y="1625"/>
                  <a:pt x="1838" y="1627"/>
                </a:cubicBezTo>
                <a:cubicBezTo>
                  <a:pt x="1838" y="1627"/>
                  <a:pt x="1837" y="1628"/>
                  <a:pt x="1836" y="1629"/>
                </a:cubicBezTo>
                <a:cubicBezTo>
                  <a:pt x="1836" y="1629"/>
                  <a:pt x="1835" y="1629"/>
                  <a:pt x="1835" y="1630"/>
                </a:cubicBezTo>
                <a:cubicBezTo>
                  <a:pt x="1835" y="1630"/>
                  <a:pt x="1834" y="1630"/>
                  <a:pt x="1834" y="1630"/>
                </a:cubicBezTo>
                <a:cubicBezTo>
                  <a:pt x="1833" y="1631"/>
                  <a:pt x="1832" y="1631"/>
                  <a:pt x="1830" y="1632"/>
                </a:cubicBezTo>
                <a:cubicBezTo>
                  <a:pt x="1829" y="1633"/>
                  <a:pt x="1828" y="1633"/>
                  <a:pt x="1827" y="1634"/>
                </a:cubicBezTo>
                <a:cubicBezTo>
                  <a:pt x="1826" y="1634"/>
                  <a:pt x="1825" y="1634"/>
                  <a:pt x="1825" y="1634"/>
                </a:cubicBezTo>
                <a:cubicBezTo>
                  <a:pt x="1824" y="1635"/>
                  <a:pt x="1823" y="1635"/>
                  <a:pt x="1822" y="1635"/>
                </a:cubicBezTo>
                <a:cubicBezTo>
                  <a:pt x="1821" y="1635"/>
                  <a:pt x="1820" y="1636"/>
                  <a:pt x="1819" y="1636"/>
                </a:cubicBezTo>
                <a:cubicBezTo>
                  <a:pt x="1818" y="1636"/>
                  <a:pt x="1818" y="1636"/>
                  <a:pt x="1818" y="1636"/>
                </a:cubicBezTo>
                <a:cubicBezTo>
                  <a:pt x="1816" y="1636"/>
                  <a:pt x="1814" y="1637"/>
                  <a:pt x="1812" y="1637"/>
                </a:cubicBezTo>
                <a:cubicBezTo>
                  <a:pt x="1809" y="1637"/>
                  <a:pt x="1807" y="1637"/>
                  <a:pt x="1805" y="1637"/>
                </a:cubicBezTo>
                <a:cubicBezTo>
                  <a:pt x="1805" y="1637"/>
                  <a:pt x="1805" y="1637"/>
                  <a:pt x="1805" y="1637"/>
                </a:cubicBezTo>
                <a:cubicBezTo>
                  <a:pt x="1804" y="1637"/>
                  <a:pt x="1804" y="1637"/>
                  <a:pt x="1804" y="1637"/>
                </a:cubicBezTo>
                <a:cubicBezTo>
                  <a:pt x="1804" y="1637"/>
                  <a:pt x="1804" y="1637"/>
                  <a:pt x="1804" y="1637"/>
                </a:cubicBezTo>
                <a:cubicBezTo>
                  <a:pt x="1777" y="1637"/>
                  <a:pt x="1750" y="1637"/>
                  <a:pt x="1722" y="1638"/>
                </a:cubicBezTo>
                <a:cubicBezTo>
                  <a:pt x="1719" y="1638"/>
                  <a:pt x="1716" y="1637"/>
                  <a:pt x="1714" y="1637"/>
                </a:cubicBezTo>
                <a:cubicBezTo>
                  <a:pt x="1713" y="1637"/>
                  <a:pt x="1712" y="1637"/>
                  <a:pt x="1712" y="1637"/>
                </a:cubicBezTo>
                <a:cubicBezTo>
                  <a:pt x="1709" y="1636"/>
                  <a:pt x="1707" y="1636"/>
                  <a:pt x="1705" y="1636"/>
                </a:cubicBezTo>
                <a:cubicBezTo>
                  <a:pt x="1705" y="1636"/>
                  <a:pt x="1705" y="1636"/>
                  <a:pt x="1705" y="1636"/>
                </a:cubicBezTo>
                <a:cubicBezTo>
                  <a:pt x="1704" y="1635"/>
                  <a:pt x="1704" y="1635"/>
                  <a:pt x="1704" y="1635"/>
                </a:cubicBezTo>
                <a:cubicBezTo>
                  <a:pt x="1701" y="1635"/>
                  <a:pt x="1699" y="1634"/>
                  <a:pt x="1697" y="1633"/>
                </a:cubicBezTo>
                <a:cubicBezTo>
                  <a:pt x="1696" y="1633"/>
                  <a:pt x="1695" y="1632"/>
                  <a:pt x="1695" y="1632"/>
                </a:cubicBezTo>
                <a:cubicBezTo>
                  <a:pt x="1693" y="1632"/>
                  <a:pt x="1692" y="1631"/>
                  <a:pt x="1691" y="1630"/>
                </a:cubicBezTo>
                <a:cubicBezTo>
                  <a:pt x="1691" y="1630"/>
                  <a:pt x="1690" y="1630"/>
                  <a:pt x="1690" y="1630"/>
                </a:cubicBezTo>
                <a:cubicBezTo>
                  <a:pt x="1686" y="1628"/>
                  <a:pt x="1682" y="1625"/>
                  <a:pt x="1680" y="1622"/>
                </a:cubicBezTo>
                <a:close/>
                <a:moveTo>
                  <a:pt x="1875" y="1783"/>
                </a:moveTo>
                <a:cubicBezTo>
                  <a:pt x="1873" y="1787"/>
                  <a:pt x="1870" y="1790"/>
                  <a:pt x="1866" y="1793"/>
                </a:cubicBezTo>
                <a:cubicBezTo>
                  <a:pt x="1862" y="1796"/>
                  <a:pt x="1858" y="1799"/>
                  <a:pt x="1852" y="1800"/>
                </a:cubicBezTo>
                <a:cubicBezTo>
                  <a:pt x="1846" y="1802"/>
                  <a:pt x="1840" y="1803"/>
                  <a:pt x="1833" y="1803"/>
                </a:cubicBezTo>
                <a:cubicBezTo>
                  <a:pt x="1815" y="1803"/>
                  <a:pt x="1815" y="1803"/>
                  <a:pt x="1815" y="1803"/>
                </a:cubicBezTo>
                <a:cubicBezTo>
                  <a:pt x="1814" y="1803"/>
                  <a:pt x="1814" y="1803"/>
                  <a:pt x="1814" y="1803"/>
                </a:cubicBezTo>
                <a:cubicBezTo>
                  <a:pt x="1789" y="1803"/>
                  <a:pt x="1765" y="1803"/>
                  <a:pt x="1740" y="1803"/>
                </a:cubicBezTo>
                <a:cubicBezTo>
                  <a:pt x="1737" y="1803"/>
                  <a:pt x="1734" y="1803"/>
                  <a:pt x="1731" y="1803"/>
                </a:cubicBezTo>
                <a:cubicBezTo>
                  <a:pt x="1730" y="1803"/>
                  <a:pt x="1730" y="1803"/>
                  <a:pt x="1729" y="1803"/>
                </a:cubicBezTo>
                <a:cubicBezTo>
                  <a:pt x="1726" y="1802"/>
                  <a:pt x="1724" y="1802"/>
                  <a:pt x="1721" y="1801"/>
                </a:cubicBezTo>
                <a:cubicBezTo>
                  <a:pt x="1721" y="1801"/>
                  <a:pt x="1721" y="1801"/>
                  <a:pt x="1720" y="1801"/>
                </a:cubicBezTo>
                <a:cubicBezTo>
                  <a:pt x="1720" y="1801"/>
                  <a:pt x="1720" y="1801"/>
                  <a:pt x="1720" y="1801"/>
                </a:cubicBezTo>
                <a:cubicBezTo>
                  <a:pt x="1709" y="1798"/>
                  <a:pt x="1698" y="1792"/>
                  <a:pt x="1692" y="1783"/>
                </a:cubicBezTo>
                <a:cubicBezTo>
                  <a:pt x="1692" y="1783"/>
                  <a:pt x="1692" y="1783"/>
                  <a:pt x="1692" y="1783"/>
                </a:cubicBezTo>
                <a:cubicBezTo>
                  <a:pt x="1692" y="1783"/>
                  <a:pt x="1692" y="1783"/>
                  <a:pt x="1692" y="1783"/>
                </a:cubicBezTo>
                <a:cubicBezTo>
                  <a:pt x="1691" y="1782"/>
                  <a:pt x="1690" y="1780"/>
                  <a:pt x="1690" y="1778"/>
                </a:cubicBezTo>
                <a:cubicBezTo>
                  <a:pt x="1689" y="1777"/>
                  <a:pt x="1689" y="1776"/>
                  <a:pt x="1689" y="1775"/>
                </a:cubicBezTo>
                <a:cubicBezTo>
                  <a:pt x="1688" y="1774"/>
                  <a:pt x="1688" y="1773"/>
                  <a:pt x="1688" y="1772"/>
                </a:cubicBezTo>
                <a:cubicBezTo>
                  <a:pt x="1688" y="1772"/>
                  <a:pt x="1688" y="1771"/>
                  <a:pt x="1688" y="1771"/>
                </a:cubicBezTo>
                <a:cubicBezTo>
                  <a:pt x="1687" y="1769"/>
                  <a:pt x="1687" y="1769"/>
                  <a:pt x="1687" y="1769"/>
                </a:cubicBezTo>
                <a:cubicBezTo>
                  <a:pt x="1687" y="1769"/>
                  <a:pt x="1687" y="1769"/>
                  <a:pt x="1687" y="1769"/>
                </a:cubicBezTo>
                <a:cubicBezTo>
                  <a:pt x="1686" y="1756"/>
                  <a:pt x="1685" y="1742"/>
                  <a:pt x="1684" y="1728"/>
                </a:cubicBezTo>
                <a:cubicBezTo>
                  <a:pt x="1684" y="1725"/>
                  <a:pt x="1684" y="1723"/>
                  <a:pt x="1684" y="1721"/>
                </a:cubicBezTo>
                <a:cubicBezTo>
                  <a:pt x="1683" y="1714"/>
                  <a:pt x="1683" y="1714"/>
                  <a:pt x="1683" y="1714"/>
                </a:cubicBezTo>
                <a:cubicBezTo>
                  <a:pt x="1683" y="1713"/>
                  <a:pt x="1683" y="1713"/>
                  <a:pt x="1683" y="1713"/>
                </a:cubicBezTo>
                <a:cubicBezTo>
                  <a:pt x="1683" y="1711"/>
                  <a:pt x="1683" y="1710"/>
                  <a:pt x="1684" y="1709"/>
                </a:cubicBezTo>
                <a:cubicBezTo>
                  <a:pt x="1684" y="1708"/>
                  <a:pt x="1684" y="1707"/>
                  <a:pt x="1684" y="1707"/>
                </a:cubicBezTo>
                <a:cubicBezTo>
                  <a:pt x="1685" y="1706"/>
                  <a:pt x="1685" y="1705"/>
                  <a:pt x="1685" y="1704"/>
                </a:cubicBezTo>
                <a:cubicBezTo>
                  <a:pt x="1686" y="1703"/>
                  <a:pt x="1686" y="1703"/>
                  <a:pt x="1686" y="1702"/>
                </a:cubicBezTo>
                <a:cubicBezTo>
                  <a:pt x="1686" y="1702"/>
                  <a:pt x="1686" y="1702"/>
                  <a:pt x="1686" y="1702"/>
                </a:cubicBezTo>
                <a:cubicBezTo>
                  <a:pt x="1687" y="1700"/>
                  <a:pt x="1688" y="1699"/>
                  <a:pt x="1689" y="1698"/>
                </a:cubicBezTo>
                <a:cubicBezTo>
                  <a:pt x="1690" y="1697"/>
                  <a:pt x="1691" y="1697"/>
                  <a:pt x="1691" y="1696"/>
                </a:cubicBezTo>
                <a:cubicBezTo>
                  <a:pt x="1692" y="1695"/>
                  <a:pt x="1693" y="1695"/>
                  <a:pt x="1694" y="1694"/>
                </a:cubicBezTo>
                <a:cubicBezTo>
                  <a:pt x="1695" y="1694"/>
                  <a:pt x="1695" y="1693"/>
                  <a:pt x="1695" y="1693"/>
                </a:cubicBezTo>
                <a:cubicBezTo>
                  <a:pt x="1695" y="1693"/>
                  <a:pt x="1696" y="1693"/>
                  <a:pt x="1696" y="1693"/>
                </a:cubicBezTo>
                <a:cubicBezTo>
                  <a:pt x="1698" y="1692"/>
                  <a:pt x="1699" y="1691"/>
                  <a:pt x="1701" y="1690"/>
                </a:cubicBezTo>
                <a:cubicBezTo>
                  <a:pt x="1702" y="1690"/>
                  <a:pt x="1702" y="1689"/>
                  <a:pt x="1702" y="1689"/>
                </a:cubicBezTo>
                <a:cubicBezTo>
                  <a:pt x="1703" y="1689"/>
                  <a:pt x="1703" y="1689"/>
                  <a:pt x="1703" y="1689"/>
                </a:cubicBezTo>
                <a:cubicBezTo>
                  <a:pt x="1704" y="1689"/>
                  <a:pt x="1704" y="1689"/>
                  <a:pt x="1705" y="1688"/>
                </a:cubicBezTo>
                <a:cubicBezTo>
                  <a:pt x="1706" y="1688"/>
                  <a:pt x="1708" y="1687"/>
                  <a:pt x="1709" y="1687"/>
                </a:cubicBezTo>
                <a:cubicBezTo>
                  <a:pt x="1710" y="1687"/>
                  <a:pt x="1711" y="1686"/>
                  <a:pt x="1712" y="1686"/>
                </a:cubicBezTo>
                <a:cubicBezTo>
                  <a:pt x="1713" y="1686"/>
                  <a:pt x="1714" y="1686"/>
                  <a:pt x="1714" y="1686"/>
                </a:cubicBezTo>
                <a:cubicBezTo>
                  <a:pt x="1717" y="1685"/>
                  <a:pt x="1720" y="1685"/>
                  <a:pt x="1723" y="1685"/>
                </a:cubicBezTo>
                <a:cubicBezTo>
                  <a:pt x="1723" y="1685"/>
                  <a:pt x="1724" y="1685"/>
                  <a:pt x="1724" y="1685"/>
                </a:cubicBezTo>
                <a:cubicBezTo>
                  <a:pt x="1725" y="1685"/>
                  <a:pt x="1726" y="1685"/>
                  <a:pt x="1727" y="1685"/>
                </a:cubicBezTo>
                <a:cubicBezTo>
                  <a:pt x="1731" y="1685"/>
                  <a:pt x="1731" y="1685"/>
                  <a:pt x="1731" y="1685"/>
                </a:cubicBezTo>
                <a:cubicBezTo>
                  <a:pt x="1736" y="1684"/>
                  <a:pt x="1740" y="1684"/>
                  <a:pt x="1744" y="1684"/>
                </a:cubicBezTo>
                <a:cubicBezTo>
                  <a:pt x="1748" y="1684"/>
                  <a:pt x="1752" y="1684"/>
                  <a:pt x="1755" y="1684"/>
                </a:cubicBezTo>
                <a:cubicBezTo>
                  <a:pt x="1791" y="1684"/>
                  <a:pt x="1791" y="1684"/>
                  <a:pt x="1791" y="1684"/>
                </a:cubicBezTo>
                <a:cubicBezTo>
                  <a:pt x="1801" y="1684"/>
                  <a:pt x="1811" y="1684"/>
                  <a:pt x="1820" y="1685"/>
                </a:cubicBezTo>
                <a:cubicBezTo>
                  <a:pt x="1822" y="1685"/>
                  <a:pt x="1823" y="1685"/>
                  <a:pt x="1825" y="1685"/>
                </a:cubicBezTo>
                <a:cubicBezTo>
                  <a:pt x="1826" y="1686"/>
                  <a:pt x="1827" y="1686"/>
                  <a:pt x="1828" y="1686"/>
                </a:cubicBezTo>
                <a:cubicBezTo>
                  <a:pt x="1828" y="1686"/>
                  <a:pt x="1829" y="1686"/>
                  <a:pt x="1830" y="1686"/>
                </a:cubicBezTo>
                <a:cubicBezTo>
                  <a:pt x="1830" y="1686"/>
                  <a:pt x="1831" y="1686"/>
                  <a:pt x="1831" y="1687"/>
                </a:cubicBezTo>
                <a:cubicBezTo>
                  <a:pt x="1832" y="1687"/>
                  <a:pt x="1832" y="1687"/>
                  <a:pt x="1833" y="1687"/>
                </a:cubicBezTo>
                <a:cubicBezTo>
                  <a:pt x="1834" y="1687"/>
                  <a:pt x="1836" y="1688"/>
                  <a:pt x="1838" y="1689"/>
                </a:cubicBezTo>
                <a:cubicBezTo>
                  <a:pt x="1839" y="1689"/>
                  <a:pt x="1840" y="1689"/>
                  <a:pt x="1841" y="1690"/>
                </a:cubicBezTo>
                <a:cubicBezTo>
                  <a:pt x="1842" y="1690"/>
                  <a:pt x="1842" y="1690"/>
                  <a:pt x="1843" y="1691"/>
                </a:cubicBezTo>
                <a:cubicBezTo>
                  <a:pt x="1845" y="1691"/>
                  <a:pt x="1846" y="1692"/>
                  <a:pt x="1847" y="1693"/>
                </a:cubicBezTo>
                <a:cubicBezTo>
                  <a:pt x="1852" y="1695"/>
                  <a:pt x="1856" y="1698"/>
                  <a:pt x="1859" y="1702"/>
                </a:cubicBezTo>
                <a:cubicBezTo>
                  <a:pt x="1862" y="1705"/>
                  <a:pt x="1864" y="1709"/>
                  <a:pt x="1865" y="1713"/>
                </a:cubicBezTo>
                <a:cubicBezTo>
                  <a:pt x="1870" y="1736"/>
                  <a:pt x="1870" y="1736"/>
                  <a:pt x="1870" y="1736"/>
                </a:cubicBezTo>
                <a:cubicBezTo>
                  <a:pt x="1871" y="1746"/>
                  <a:pt x="1873" y="1755"/>
                  <a:pt x="1875" y="1764"/>
                </a:cubicBezTo>
                <a:cubicBezTo>
                  <a:pt x="1875" y="1764"/>
                  <a:pt x="1875" y="1764"/>
                  <a:pt x="1875" y="1764"/>
                </a:cubicBezTo>
                <a:cubicBezTo>
                  <a:pt x="1876" y="1770"/>
                  <a:pt x="1876" y="1770"/>
                  <a:pt x="1876" y="1770"/>
                </a:cubicBezTo>
                <a:cubicBezTo>
                  <a:pt x="1877" y="1775"/>
                  <a:pt x="1877" y="1779"/>
                  <a:pt x="1875" y="1783"/>
                </a:cubicBezTo>
                <a:close/>
                <a:moveTo>
                  <a:pt x="2041" y="1494"/>
                </a:moveTo>
                <a:cubicBezTo>
                  <a:pt x="2036" y="1492"/>
                  <a:pt x="2032" y="1490"/>
                  <a:pt x="2030" y="1487"/>
                </a:cubicBezTo>
                <a:cubicBezTo>
                  <a:pt x="2027" y="1485"/>
                  <a:pt x="2024" y="1482"/>
                  <a:pt x="2023" y="1479"/>
                </a:cubicBezTo>
                <a:cubicBezTo>
                  <a:pt x="2021" y="1474"/>
                  <a:pt x="2021" y="1474"/>
                  <a:pt x="2021" y="1474"/>
                </a:cubicBezTo>
                <a:cubicBezTo>
                  <a:pt x="2019" y="1467"/>
                  <a:pt x="2016" y="1460"/>
                  <a:pt x="2014" y="1453"/>
                </a:cubicBezTo>
                <a:cubicBezTo>
                  <a:pt x="2012" y="1449"/>
                  <a:pt x="2009" y="1444"/>
                  <a:pt x="2009" y="1439"/>
                </a:cubicBezTo>
                <a:cubicBezTo>
                  <a:pt x="2009" y="1439"/>
                  <a:pt x="2009" y="1438"/>
                  <a:pt x="2009" y="1437"/>
                </a:cubicBezTo>
                <a:cubicBezTo>
                  <a:pt x="2009" y="1437"/>
                  <a:pt x="2009" y="1437"/>
                  <a:pt x="2009" y="1437"/>
                </a:cubicBezTo>
                <a:cubicBezTo>
                  <a:pt x="2009" y="1436"/>
                  <a:pt x="2009" y="1436"/>
                  <a:pt x="2009" y="1436"/>
                </a:cubicBezTo>
                <a:cubicBezTo>
                  <a:pt x="2010" y="1435"/>
                  <a:pt x="2009" y="1435"/>
                  <a:pt x="2010" y="1434"/>
                </a:cubicBezTo>
                <a:cubicBezTo>
                  <a:pt x="2010" y="1434"/>
                  <a:pt x="2010" y="1434"/>
                  <a:pt x="2010" y="1434"/>
                </a:cubicBezTo>
                <a:cubicBezTo>
                  <a:pt x="2016" y="1421"/>
                  <a:pt x="2039" y="1423"/>
                  <a:pt x="2051" y="1423"/>
                </a:cubicBezTo>
                <a:cubicBezTo>
                  <a:pt x="2110" y="1422"/>
                  <a:pt x="2110" y="1422"/>
                  <a:pt x="2110" y="1422"/>
                </a:cubicBezTo>
                <a:cubicBezTo>
                  <a:pt x="2115" y="1422"/>
                  <a:pt x="2120" y="1423"/>
                  <a:pt x="2125" y="1424"/>
                </a:cubicBezTo>
                <a:cubicBezTo>
                  <a:pt x="2126" y="1424"/>
                  <a:pt x="2128" y="1424"/>
                  <a:pt x="2129" y="1425"/>
                </a:cubicBezTo>
                <a:cubicBezTo>
                  <a:pt x="2129" y="1425"/>
                  <a:pt x="2130" y="1425"/>
                  <a:pt x="2131" y="1425"/>
                </a:cubicBezTo>
                <a:cubicBezTo>
                  <a:pt x="2132" y="1425"/>
                  <a:pt x="2133" y="1426"/>
                  <a:pt x="2133" y="1426"/>
                </a:cubicBezTo>
                <a:cubicBezTo>
                  <a:pt x="2135" y="1426"/>
                  <a:pt x="2137" y="1427"/>
                  <a:pt x="2138" y="1428"/>
                </a:cubicBezTo>
                <a:cubicBezTo>
                  <a:pt x="2139" y="1428"/>
                  <a:pt x="2139" y="1428"/>
                  <a:pt x="2139" y="1428"/>
                </a:cubicBezTo>
                <a:cubicBezTo>
                  <a:pt x="2139" y="1428"/>
                  <a:pt x="2139" y="1428"/>
                  <a:pt x="2140" y="1428"/>
                </a:cubicBezTo>
                <a:cubicBezTo>
                  <a:pt x="2141" y="1429"/>
                  <a:pt x="2142" y="1429"/>
                  <a:pt x="2144" y="1430"/>
                </a:cubicBezTo>
                <a:cubicBezTo>
                  <a:pt x="2145" y="1431"/>
                  <a:pt x="2146" y="1431"/>
                  <a:pt x="2146" y="1431"/>
                </a:cubicBezTo>
                <a:cubicBezTo>
                  <a:pt x="2147" y="1432"/>
                  <a:pt x="2147" y="1432"/>
                  <a:pt x="2148" y="1432"/>
                </a:cubicBezTo>
                <a:cubicBezTo>
                  <a:pt x="2148" y="1433"/>
                  <a:pt x="2148" y="1433"/>
                  <a:pt x="2149" y="1433"/>
                </a:cubicBezTo>
                <a:cubicBezTo>
                  <a:pt x="2149" y="1433"/>
                  <a:pt x="2150" y="1434"/>
                  <a:pt x="2150" y="1434"/>
                </a:cubicBezTo>
                <a:cubicBezTo>
                  <a:pt x="2153" y="1436"/>
                  <a:pt x="2156" y="1439"/>
                  <a:pt x="2157" y="1442"/>
                </a:cubicBezTo>
                <a:cubicBezTo>
                  <a:pt x="2157" y="1442"/>
                  <a:pt x="2157" y="1442"/>
                  <a:pt x="2157" y="1442"/>
                </a:cubicBezTo>
                <a:cubicBezTo>
                  <a:pt x="2163" y="1450"/>
                  <a:pt x="2166" y="1460"/>
                  <a:pt x="2170" y="1468"/>
                </a:cubicBezTo>
                <a:cubicBezTo>
                  <a:pt x="2170" y="1468"/>
                  <a:pt x="2170" y="1468"/>
                  <a:pt x="2170" y="1468"/>
                </a:cubicBezTo>
                <a:cubicBezTo>
                  <a:pt x="2172" y="1473"/>
                  <a:pt x="2176" y="1477"/>
                  <a:pt x="2177" y="1482"/>
                </a:cubicBezTo>
                <a:cubicBezTo>
                  <a:pt x="2177" y="1482"/>
                  <a:pt x="2177" y="1483"/>
                  <a:pt x="2177" y="1483"/>
                </a:cubicBezTo>
                <a:cubicBezTo>
                  <a:pt x="2177" y="1483"/>
                  <a:pt x="2177" y="1483"/>
                  <a:pt x="2177" y="1483"/>
                </a:cubicBezTo>
                <a:cubicBezTo>
                  <a:pt x="2178" y="1492"/>
                  <a:pt x="2170" y="1496"/>
                  <a:pt x="2162" y="1498"/>
                </a:cubicBezTo>
                <a:cubicBezTo>
                  <a:pt x="2161" y="1498"/>
                  <a:pt x="2161" y="1498"/>
                  <a:pt x="2161" y="1499"/>
                </a:cubicBezTo>
                <a:cubicBezTo>
                  <a:pt x="2160" y="1499"/>
                  <a:pt x="2160" y="1499"/>
                  <a:pt x="2159" y="1499"/>
                </a:cubicBezTo>
                <a:cubicBezTo>
                  <a:pt x="2158" y="1499"/>
                  <a:pt x="2156" y="1499"/>
                  <a:pt x="2155" y="1500"/>
                </a:cubicBezTo>
                <a:cubicBezTo>
                  <a:pt x="2154" y="1500"/>
                  <a:pt x="2154" y="1500"/>
                  <a:pt x="2153" y="1500"/>
                </a:cubicBezTo>
                <a:cubicBezTo>
                  <a:pt x="2152" y="1500"/>
                  <a:pt x="2150" y="1500"/>
                  <a:pt x="2149" y="1500"/>
                </a:cubicBezTo>
                <a:cubicBezTo>
                  <a:pt x="2148" y="1500"/>
                  <a:pt x="2147" y="1500"/>
                  <a:pt x="2146" y="1500"/>
                </a:cubicBezTo>
                <a:cubicBezTo>
                  <a:pt x="2146" y="1500"/>
                  <a:pt x="2146" y="1500"/>
                  <a:pt x="2146" y="1500"/>
                </a:cubicBezTo>
                <a:cubicBezTo>
                  <a:pt x="2144" y="1500"/>
                  <a:pt x="2144" y="1500"/>
                  <a:pt x="2144" y="1500"/>
                </a:cubicBezTo>
                <a:cubicBezTo>
                  <a:pt x="2135" y="1500"/>
                  <a:pt x="2126" y="1500"/>
                  <a:pt x="2117" y="1500"/>
                </a:cubicBezTo>
                <a:cubicBezTo>
                  <a:pt x="2102" y="1500"/>
                  <a:pt x="2087" y="1500"/>
                  <a:pt x="2072" y="1500"/>
                </a:cubicBezTo>
                <a:cubicBezTo>
                  <a:pt x="2061" y="1500"/>
                  <a:pt x="2050" y="1499"/>
                  <a:pt x="2041" y="1494"/>
                </a:cubicBezTo>
                <a:cubicBezTo>
                  <a:pt x="2041" y="1494"/>
                  <a:pt x="2041" y="1494"/>
                  <a:pt x="2041" y="1494"/>
                </a:cubicBezTo>
                <a:close/>
                <a:moveTo>
                  <a:pt x="2079" y="1621"/>
                </a:moveTo>
                <a:cubicBezTo>
                  <a:pt x="2076" y="1617"/>
                  <a:pt x="2073" y="1614"/>
                  <a:pt x="2072" y="1611"/>
                </a:cubicBezTo>
                <a:cubicBezTo>
                  <a:pt x="2064" y="1588"/>
                  <a:pt x="2064" y="1588"/>
                  <a:pt x="2064" y="1588"/>
                </a:cubicBezTo>
                <a:cubicBezTo>
                  <a:pt x="2061" y="1581"/>
                  <a:pt x="2059" y="1575"/>
                  <a:pt x="2056" y="1568"/>
                </a:cubicBezTo>
                <a:cubicBezTo>
                  <a:pt x="2056" y="1568"/>
                  <a:pt x="2056" y="1568"/>
                  <a:pt x="2056" y="1568"/>
                </a:cubicBezTo>
                <a:cubicBezTo>
                  <a:pt x="2055" y="1565"/>
                  <a:pt x="2055" y="1565"/>
                  <a:pt x="2055" y="1565"/>
                </a:cubicBezTo>
                <a:cubicBezTo>
                  <a:pt x="2054" y="1561"/>
                  <a:pt x="2054" y="1558"/>
                  <a:pt x="2055" y="1555"/>
                </a:cubicBezTo>
                <a:cubicBezTo>
                  <a:pt x="2056" y="1553"/>
                  <a:pt x="2057" y="1552"/>
                  <a:pt x="2059" y="1550"/>
                </a:cubicBezTo>
                <a:cubicBezTo>
                  <a:pt x="2059" y="1550"/>
                  <a:pt x="2059" y="1550"/>
                  <a:pt x="2060" y="1549"/>
                </a:cubicBezTo>
                <a:cubicBezTo>
                  <a:pt x="2060" y="1549"/>
                  <a:pt x="2061" y="1548"/>
                  <a:pt x="2061" y="1548"/>
                </a:cubicBezTo>
                <a:cubicBezTo>
                  <a:pt x="2064" y="1546"/>
                  <a:pt x="2068" y="1544"/>
                  <a:pt x="2072" y="1543"/>
                </a:cubicBezTo>
                <a:cubicBezTo>
                  <a:pt x="2076" y="1542"/>
                  <a:pt x="2080" y="1542"/>
                  <a:pt x="2084" y="1541"/>
                </a:cubicBezTo>
                <a:cubicBezTo>
                  <a:pt x="2100" y="1540"/>
                  <a:pt x="2117" y="1541"/>
                  <a:pt x="2125" y="1541"/>
                </a:cubicBezTo>
                <a:cubicBezTo>
                  <a:pt x="2153" y="1541"/>
                  <a:pt x="2202" y="1535"/>
                  <a:pt x="2218" y="1564"/>
                </a:cubicBezTo>
                <a:cubicBezTo>
                  <a:pt x="2218" y="1564"/>
                  <a:pt x="2218" y="1564"/>
                  <a:pt x="2218" y="1564"/>
                </a:cubicBezTo>
                <a:cubicBezTo>
                  <a:pt x="2218" y="1565"/>
                  <a:pt x="2218" y="1565"/>
                  <a:pt x="2218" y="1565"/>
                </a:cubicBezTo>
                <a:cubicBezTo>
                  <a:pt x="2218" y="1565"/>
                  <a:pt x="2218" y="1565"/>
                  <a:pt x="2218" y="1565"/>
                </a:cubicBezTo>
                <a:cubicBezTo>
                  <a:pt x="2224" y="1577"/>
                  <a:pt x="2230" y="1589"/>
                  <a:pt x="2236" y="1601"/>
                </a:cubicBezTo>
                <a:cubicBezTo>
                  <a:pt x="2238" y="1605"/>
                  <a:pt x="2241" y="1609"/>
                  <a:pt x="2242" y="1614"/>
                </a:cubicBezTo>
                <a:cubicBezTo>
                  <a:pt x="2242" y="1614"/>
                  <a:pt x="2242" y="1614"/>
                  <a:pt x="2242" y="1614"/>
                </a:cubicBezTo>
                <a:cubicBezTo>
                  <a:pt x="2242" y="1615"/>
                  <a:pt x="2242" y="1616"/>
                  <a:pt x="2242" y="1617"/>
                </a:cubicBezTo>
                <a:cubicBezTo>
                  <a:pt x="2242" y="1618"/>
                  <a:pt x="2242" y="1619"/>
                  <a:pt x="2242" y="1620"/>
                </a:cubicBezTo>
                <a:cubicBezTo>
                  <a:pt x="2242" y="1620"/>
                  <a:pt x="2242" y="1620"/>
                  <a:pt x="2242" y="1620"/>
                </a:cubicBezTo>
                <a:cubicBezTo>
                  <a:pt x="2242" y="1620"/>
                  <a:pt x="2242" y="1621"/>
                  <a:pt x="2242" y="1621"/>
                </a:cubicBezTo>
                <a:cubicBezTo>
                  <a:pt x="2242" y="1622"/>
                  <a:pt x="2241" y="1623"/>
                  <a:pt x="2240" y="1624"/>
                </a:cubicBezTo>
                <a:cubicBezTo>
                  <a:pt x="2240" y="1625"/>
                  <a:pt x="2240" y="1625"/>
                  <a:pt x="2240" y="1625"/>
                </a:cubicBezTo>
                <a:cubicBezTo>
                  <a:pt x="2239" y="1626"/>
                  <a:pt x="2238" y="1627"/>
                  <a:pt x="2237" y="1628"/>
                </a:cubicBezTo>
                <a:cubicBezTo>
                  <a:pt x="2237" y="1628"/>
                  <a:pt x="2237" y="1628"/>
                  <a:pt x="2237" y="1628"/>
                </a:cubicBezTo>
                <a:cubicBezTo>
                  <a:pt x="2236" y="1629"/>
                  <a:pt x="2236" y="1629"/>
                  <a:pt x="2236" y="1629"/>
                </a:cubicBezTo>
                <a:cubicBezTo>
                  <a:pt x="2235" y="1630"/>
                  <a:pt x="2234" y="1630"/>
                  <a:pt x="2234" y="1630"/>
                </a:cubicBezTo>
                <a:cubicBezTo>
                  <a:pt x="2231" y="1632"/>
                  <a:pt x="2229" y="1633"/>
                  <a:pt x="2225" y="1634"/>
                </a:cubicBezTo>
                <a:cubicBezTo>
                  <a:pt x="2225" y="1634"/>
                  <a:pt x="2224" y="1635"/>
                  <a:pt x="2223" y="1635"/>
                </a:cubicBezTo>
                <a:cubicBezTo>
                  <a:pt x="2221" y="1635"/>
                  <a:pt x="2220" y="1635"/>
                  <a:pt x="2219" y="1636"/>
                </a:cubicBezTo>
                <a:cubicBezTo>
                  <a:pt x="2218" y="1636"/>
                  <a:pt x="2218" y="1636"/>
                  <a:pt x="2217" y="1636"/>
                </a:cubicBezTo>
                <a:cubicBezTo>
                  <a:pt x="2217" y="1636"/>
                  <a:pt x="2216" y="1636"/>
                  <a:pt x="2216" y="1636"/>
                </a:cubicBezTo>
                <a:cubicBezTo>
                  <a:pt x="2187" y="1639"/>
                  <a:pt x="2156" y="1636"/>
                  <a:pt x="2126" y="1637"/>
                </a:cubicBezTo>
                <a:cubicBezTo>
                  <a:pt x="2123" y="1637"/>
                  <a:pt x="2120" y="1636"/>
                  <a:pt x="2117" y="1636"/>
                </a:cubicBezTo>
                <a:cubicBezTo>
                  <a:pt x="2117" y="1636"/>
                  <a:pt x="2117" y="1636"/>
                  <a:pt x="2117" y="1636"/>
                </a:cubicBezTo>
                <a:cubicBezTo>
                  <a:pt x="2106" y="1635"/>
                  <a:pt x="2095" y="1631"/>
                  <a:pt x="2086" y="1625"/>
                </a:cubicBezTo>
                <a:cubicBezTo>
                  <a:pt x="2083" y="1624"/>
                  <a:pt x="2081" y="1622"/>
                  <a:pt x="2079" y="1621"/>
                </a:cubicBezTo>
                <a:close/>
                <a:moveTo>
                  <a:pt x="2322" y="1782"/>
                </a:moveTo>
                <a:cubicBezTo>
                  <a:pt x="2322" y="1783"/>
                  <a:pt x="2321" y="1783"/>
                  <a:pt x="2321" y="1784"/>
                </a:cubicBezTo>
                <a:cubicBezTo>
                  <a:pt x="2321" y="1785"/>
                  <a:pt x="2321" y="1785"/>
                  <a:pt x="2321" y="1786"/>
                </a:cubicBezTo>
                <a:cubicBezTo>
                  <a:pt x="2320" y="1787"/>
                  <a:pt x="2320" y="1788"/>
                  <a:pt x="2319" y="1789"/>
                </a:cubicBezTo>
                <a:cubicBezTo>
                  <a:pt x="2319" y="1789"/>
                  <a:pt x="2319" y="1789"/>
                  <a:pt x="2319" y="1790"/>
                </a:cubicBezTo>
                <a:cubicBezTo>
                  <a:pt x="2318" y="1790"/>
                  <a:pt x="2318" y="1791"/>
                  <a:pt x="2317" y="1791"/>
                </a:cubicBezTo>
                <a:cubicBezTo>
                  <a:pt x="2317" y="1791"/>
                  <a:pt x="2317" y="1792"/>
                  <a:pt x="2316" y="1792"/>
                </a:cubicBezTo>
                <a:cubicBezTo>
                  <a:pt x="2316" y="1792"/>
                  <a:pt x="2316" y="1792"/>
                  <a:pt x="2316" y="1793"/>
                </a:cubicBezTo>
                <a:cubicBezTo>
                  <a:pt x="2310" y="1798"/>
                  <a:pt x="2303" y="1800"/>
                  <a:pt x="2296" y="1801"/>
                </a:cubicBezTo>
                <a:cubicBezTo>
                  <a:pt x="2296" y="1801"/>
                  <a:pt x="2295" y="1801"/>
                  <a:pt x="2295" y="1801"/>
                </a:cubicBezTo>
                <a:cubicBezTo>
                  <a:pt x="2292" y="1802"/>
                  <a:pt x="2289" y="1802"/>
                  <a:pt x="2286" y="1802"/>
                </a:cubicBezTo>
                <a:cubicBezTo>
                  <a:pt x="2286" y="1802"/>
                  <a:pt x="2286" y="1802"/>
                  <a:pt x="2286" y="1802"/>
                </a:cubicBezTo>
                <a:cubicBezTo>
                  <a:pt x="2283" y="1802"/>
                  <a:pt x="2283" y="1802"/>
                  <a:pt x="2283" y="1802"/>
                </a:cubicBezTo>
                <a:cubicBezTo>
                  <a:pt x="2280" y="1802"/>
                  <a:pt x="2277" y="1802"/>
                  <a:pt x="2275" y="1802"/>
                </a:cubicBezTo>
                <a:cubicBezTo>
                  <a:pt x="2193" y="1802"/>
                  <a:pt x="2193" y="1802"/>
                  <a:pt x="2193" y="1802"/>
                </a:cubicBezTo>
                <a:cubicBezTo>
                  <a:pt x="2190" y="1802"/>
                  <a:pt x="2187" y="1802"/>
                  <a:pt x="2184" y="1802"/>
                </a:cubicBezTo>
                <a:cubicBezTo>
                  <a:pt x="2183" y="1801"/>
                  <a:pt x="2182" y="1801"/>
                  <a:pt x="2181" y="1801"/>
                </a:cubicBezTo>
                <a:cubicBezTo>
                  <a:pt x="2164" y="1799"/>
                  <a:pt x="2144" y="1791"/>
                  <a:pt x="2135" y="1776"/>
                </a:cubicBezTo>
                <a:cubicBezTo>
                  <a:pt x="2133" y="1774"/>
                  <a:pt x="2132" y="1772"/>
                  <a:pt x="2131" y="1770"/>
                </a:cubicBezTo>
                <a:cubicBezTo>
                  <a:pt x="2131" y="1769"/>
                  <a:pt x="2131" y="1769"/>
                  <a:pt x="2131" y="1769"/>
                </a:cubicBezTo>
                <a:cubicBezTo>
                  <a:pt x="2131" y="1769"/>
                  <a:pt x="2131" y="1769"/>
                  <a:pt x="2131" y="1769"/>
                </a:cubicBezTo>
                <a:cubicBezTo>
                  <a:pt x="2127" y="1757"/>
                  <a:pt x="2122" y="1746"/>
                  <a:pt x="2118" y="1734"/>
                </a:cubicBezTo>
                <a:cubicBezTo>
                  <a:pt x="2116" y="1728"/>
                  <a:pt x="2112" y="1720"/>
                  <a:pt x="2110" y="1713"/>
                </a:cubicBezTo>
                <a:cubicBezTo>
                  <a:pt x="2110" y="1713"/>
                  <a:pt x="2110" y="1713"/>
                  <a:pt x="2110" y="1713"/>
                </a:cubicBezTo>
                <a:cubicBezTo>
                  <a:pt x="2110" y="1713"/>
                  <a:pt x="2110" y="1712"/>
                  <a:pt x="2110" y="1712"/>
                </a:cubicBezTo>
                <a:cubicBezTo>
                  <a:pt x="2110" y="1712"/>
                  <a:pt x="2109" y="1711"/>
                  <a:pt x="2109" y="1710"/>
                </a:cubicBezTo>
                <a:cubicBezTo>
                  <a:pt x="2109" y="1707"/>
                  <a:pt x="2109" y="1704"/>
                  <a:pt x="2109" y="1701"/>
                </a:cubicBezTo>
                <a:cubicBezTo>
                  <a:pt x="2110" y="1699"/>
                  <a:pt x="2111" y="1698"/>
                  <a:pt x="2112" y="1696"/>
                </a:cubicBezTo>
                <a:cubicBezTo>
                  <a:pt x="2112" y="1696"/>
                  <a:pt x="2112" y="1696"/>
                  <a:pt x="2112" y="1696"/>
                </a:cubicBezTo>
                <a:cubicBezTo>
                  <a:pt x="2117" y="1688"/>
                  <a:pt x="2126" y="1685"/>
                  <a:pt x="2136" y="1684"/>
                </a:cubicBezTo>
                <a:cubicBezTo>
                  <a:pt x="2136" y="1684"/>
                  <a:pt x="2136" y="1684"/>
                  <a:pt x="2137" y="1684"/>
                </a:cubicBezTo>
                <a:cubicBezTo>
                  <a:pt x="2139" y="1684"/>
                  <a:pt x="2141" y="1684"/>
                  <a:pt x="2144" y="1684"/>
                </a:cubicBezTo>
                <a:cubicBezTo>
                  <a:pt x="2144" y="1684"/>
                  <a:pt x="2145" y="1683"/>
                  <a:pt x="2145" y="1683"/>
                </a:cubicBezTo>
                <a:cubicBezTo>
                  <a:pt x="2151" y="1683"/>
                  <a:pt x="2151" y="1683"/>
                  <a:pt x="2151" y="1683"/>
                </a:cubicBezTo>
                <a:cubicBezTo>
                  <a:pt x="2152" y="1683"/>
                  <a:pt x="2153" y="1683"/>
                  <a:pt x="2155" y="1683"/>
                </a:cubicBezTo>
                <a:cubicBezTo>
                  <a:pt x="2180" y="1683"/>
                  <a:pt x="2205" y="1683"/>
                  <a:pt x="2231" y="1683"/>
                </a:cubicBezTo>
                <a:cubicBezTo>
                  <a:pt x="2231" y="1683"/>
                  <a:pt x="2231" y="1683"/>
                  <a:pt x="2231" y="1683"/>
                </a:cubicBezTo>
                <a:cubicBezTo>
                  <a:pt x="2231" y="1683"/>
                  <a:pt x="2231" y="1683"/>
                  <a:pt x="2231" y="1683"/>
                </a:cubicBezTo>
                <a:cubicBezTo>
                  <a:pt x="2234" y="1683"/>
                  <a:pt x="2237" y="1683"/>
                  <a:pt x="2240" y="1684"/>
                </a:cubicBezTo>
                <a:cubicBezTo>
                  <a:pt x="2240" y="1684"/>
                  <a:pt x="2241" y="1684"/>
                  <a:pt x="2241" y="1684"/>
                </a:cubicBezTo>
                <a:cubicBezTo>
                  <a:pt x="2258" y="1686"/>
                  <a:pt x="2277" y="1693"/>
                  <a:pt x="2287" y="1706"/>
                </a:cubicBezTo>
                <a:cubicBezTo>
                  <a:pt x="2289" y="1708"/>
                  <a:pt x="2290" y="1710"/>
                  <a:pt x="2291" y="1712"/>
                </a:cubicBezTo>
                <a:cubicBezTo>
                  <a:pt x="2294" y="1717"/>
                  <a:pt x="2294" y="1717"/>
                  <a:pt x="2294" y="1717"/>
                </a:cubicBezTo>
                <a:cubicBezTo>
                  <a:pt x="2299" y="1727"/>
                  <a:pt x="2304" y="1737"/>
                  <a:pt x="2309" y="1748"/>
                </a:cubicBezTo>
                <a:cubicBezTo>
                  <a:pt x="2312" y="1754"/>
                  <a:pt x="2318" y="1762"/>
                  <a:pt x="2320" y="1771"/>
                </a:cubicBezTo>
                <a:cubicBezTo>
                  <a:pt x="2322" y="1775"/>
                  <a:pt x="2323" y="1778"/>
                  <a:pt x="2322" y="1782"/>
                </a:cubicBezTo>
                <a:close/>
                <a:moveTo>
                  <a:pt x="2340" y="1624"/>
                </a:moveTo>
                <a:cubicBezTo>
                  <a:pt x="2338" y="1622"/>
                  <a:pt x="2337" y="1621"/>
                  <a:pt x="2335" y="1620"/>
                </a:cubicBezTo>
                <a:cubicBezTo>
                  <a:pt x="2331" y="1617"/>
                  <a:pt x="2328" y="1613"/>
                  <a:pt x="2326" y="1610"/>
                </a:cubicBezTo>
                <a:cubicBezTo>
                  <a:pt x="2324" y="1607"/>
                  <a:pt x="2324" y="1607"/>
                  <a:pt x="2324" y="1607"/>
                </a:cubicBezTo>
                <a:cubicBezTo>
                  <a:pt x="2324" y="1607"/>
                  <a:pt x="2324" y="1607"/>
                  <a:pt x="2324" y="1607"/>
                </a:cubicBezTo>
                <a:cubicBezTo>
                  <a:pt x="2317" y="1594"/>
                  <a:pt x="2310" y="1582"/>
                  <a:pt x="2303" y="1569"/>
                </a:cubicBezTo>
                <a:cubicBezTo>
                  <a:pt x="2303" y="1569"/>
                  <a:pt x="2303" y="1569"/>
                  <a:pt x="2303" y="1569"/>
                </a:cubicBezTo>
                <a:cubicBezTo>
                  <a:pt x="2300" y="1564"/>
                  <a:pt x="2300" y="1564"/>
                  <a:pt x="2300" y="1564"/>
                </a:cubicBezTo>
                <a:cubicBezTo>
                  <a:pt x="2298" y="1561"/>
                  <a:pt x="2298" y="1558"/>
                  <a:pt x="2298" y="1555"/>
                </a:cubicBezTo>
                <a:cubicBezTo>
                  <a:pt x="2299" y="1552"/>
                  <a:pt x="2300" y="1550"/>
                  <a:pt x="2303" y="1547"/>
                </a:cubicBezTo>
                <a:cubicBezTo>
                  <a:pt x="2306" y="1545"/>
                  <a:pt x="2309" y="1544"/>
                  <a:pt x="2313" y="1542"/>
                </a:cubicBezTo>
                <a:cubicBezTo>
                  <a:pt x="2318" y="1541"/>
                  <a:pt x="2323" y="1541"/>
                  <a:pt x="2329" y="1541"/>
                </a:cubicBezTo>
                <a:cubicBezTo>
                  <a:pt x="2330" y="1541"/>
                  <a:pt x="2330" y="1541"/>
                  <a:pt x="2330" y="1541"/>
                </a:cubicBezTo>
                <a:cubicBezTo>
                  <a:pt x="2342" y="1540"/>
                  <a:pt x="2356" y="1540"/>
                  <a:pt x="2363" y="1540"/>
                </a:cubicBezTo>
                <a:cubicBezTo>
                  <a:pt x="2394" y="1540"/>
                  <a:pt x="2443" y="1534"/>
                  <a:pt x="2463" y="1564"/>
                </a:cubicBezTo>
                <a:cubicBezTo>
                  <a:pt x="2470" y="1573"/>
                  <a:pt x="2476" y="1583"/>
                  <a:pt x="2483" y="1593"/>
                </a:cubicBezTo>
                <a:cubicBezTo>
                  <a:pt x="2486" y="1598"/>
                  <a:pt x="2492" y="1605"/>
                  <a:pt x="2495" y="1611"/>
                </a:cubicBezTo>
                <a:cubicBezTo>
                  <a:pt x="2497" y="1614"/>
                  <a:pt x="2498" y="1617"/>
                  <a:pt x="2498" y="1620"/>
                </a:cubicBezTo>
                <a:cubicBezTo>
                  <a:pt x="2498" y="1621"/>
                  <a:pt x="2497" y="1623"/>
                  <a:pt x="2496" y="1625"/>
                </a:cubicBezTo>
                <a:cubicBezTo>
                  <a:pt x="2496" y="1626"/>
                  <a:pt x="2495" y="1627"/>
                  <a:pt x="2494" y="1628"/>
                </a:cubicBezTo>
                <a:cubicBezTo>
                  <a:pt x="2494" y="1628"/>
                  <a:pt x="2494" y="1628"/>
                  <a:pt x="2494" y="1628"/>
                </a:cubicBezTo>
                <a:cubicBezTo>
                  <a:pt x="2494" y="1628"/>
                  <a:pt x="2494" y="1628"/>
                  <a:pt x="2494" y="1628"/>
                </a:cubicBezTo>
                <a:cubicBezTo>
                  <a:pt x="2493" y="1629"/>
                  <a:pt x="2493" y="1629"/>
                  <a:pt x="2492" y="1630"/>
                </a:cubicBezTo>
                <a:cubicBezTo>
                  <a:pt x="2492" y="1630"/>
                  <a:pt x="2491" y="1630"/>
                  <a:pt x="2491" y="1630"/>
                </a:cubicBezTo>
                <a:cubicBezTo>
                  <a:pt x="2490" y="1631"/>
                  <a:pt x="2489" y="1631"/>
                  <a:pt x="2488" y="1632"/>
                </a:cubicBezTo>
                <a:cubicBezTo>
                  <a:pt x="2487" y="1632"/>
                  <a:pt x="2485" y="1633"/>
                  <a:pt x="2484" y="1633"/>
                </a:cubicBezTo>
                <a:cubicBezTo>
                  <a:pt x="2484" y="1633"/>
                  <a:pt x="2484" y="1634"/>
                  <a:pt x="2484" y="1634"/>
                </a:cubicBezTo>
                <a:cubicBezTo>
                  <a:pt x="2484" y="1634"/>
                  <a:pt x="2483" y="1634"/>
                  <a:pt x="2483" y="1634"/>
                </a:cubicBezTo>
                <a:cubicBezTo>
                  <a:pt x="2469" y="1638"/>
                  <a:pt x="2448" y="1636"/>
                  <a:pt x="2434" y="1636"/>
                </a:cubicBezTo>
                <a:cubicBezTo>
                  <a:pt x="2418" y="1636"/>
                  <a:pt x="2401" y="1636"/>
                  <a:pt x="2385" y="1636"/>
                </a:cubicBezTo>
                <a:cubicBezTo>
                  <a:pt x="2370" y="1636"/>
                  <a:pt x="2353" y="1632"/>
                  <a:pt x="2340" y="1624"/>
                </a:cubicBezTo>
                <a:close/>
                <a:moveTo>
                  <a:pt x="2605" y="1791"/>
                </a:moveTo>
                <a:cubicBezTo>
                  <a:pt x="2605" y="1791"/>
                  <a:pt x="2605" y="1791"/>
                  <a:pt x="2604" y="1791"/>
                </a:cubicBezTo>
                <a:cubicBezTo>
                  <a:pt x="2602" y="1794"/>
                  <a:pt x="2598" y="1797"/>
                  <a:pt x="2593" y="1798"/>
                </a:cubicBezTo>
                <a:cubicBezTo>
                  <a:pt x="2589" y="1800"/>
                  <a:pt x="2583" y="1801"/>
                  <a:pt x="2576" y="1801"/>
                </a:cubicBezTo>
                <a:cubicBezTo>
                  <a:pt x="2569" y="1801"/>
                  <a:pt x="2569" y="1801"/>
                  <a:pt x="2569" y="1801"/>
                </a:cubicBezTo>
                <a:cubicBezTo>
                  <a:pt x="2569" y="1801"/>
                  <a:pt x="2569" y="1801"/>
                  <a:pt x="2569" y="1801"/>
                </a:cubicBezTo>
                <a:cubicBezTo>
                  <a:pt x="2541" y="1801"/>
                  <a:pt x="2512" y="1801"/>
                  <a:pt x="2483" y="1801"/>
                </a:cubicBezTo>
                <a:cubicBezTo>
                  <a:pt x="2480" y="1801"/>
                  <a:pt x="2476" y="1801"/>
                  <a:pt x="2473" y="1801"/>
                </a:cubicBezTo>
                <a:cubicBezTo>
                  <a:pt x="2473" y="1801"/>
                  <a:pt x="2473" y="1801"/>
                  <a:pt x="2473" y="1801"/>
                </a:cubicBezTo>
                <a:cubicBezTo>
                  <a:pt x="2453" y="1799"/>
                  <a:pt x="2432" y="1790"/>
                  <a:pt x="2419" y="1775"/>
                </a:cubicBezTo>
                <a:cubicBezTo>
                  <a:pt x="2418" y="1773"/>
                  <a:pt x="2416" y="1771"/>
                  <a:pt x="2415" y="1769"/>
                </a:cubicBezTo>
                <a:cubicBezTo>
                  <a:pt x="2415" y="1769"/>
                  <a:pt x="2415" y="1769"/>
                  <a:pt x="2415" y="1769"/>
                </a:cubicBezTo>
                <a:cubicBezTo>
                  <a:pt x="2415" y="1769"/>
                  <a:pt x="2415" y="1769"/>
                  <a:pt x="2415" y="1769"/>
                </a:cubicBezTo>
                <a:cubicBezTo>
                  <a:pt x="2409" y="1758"/>
                  <a:pt x="2402" y="1747"/>
                  <a:pt x="2396" y="1736"/>
                </a:cubicBezTo>
                <a:cubicBezTo>
                  <a:pt x="2392" y="1728"/>
                  <a:pt x="2383" y="1716"/>
                  <a:pt x="2381" y="1706"/>
                </a:cubicBezTo>
                <a:cubicBezTo>
                  <a:pt x="2381" y="1706"/>
                  <a:pt x="2381" y="1706"/>
                  <a:pt x="2381" y="1706"/>
                </a:cubicBezTo>
                <a:cubicBezTo>
                  <a:pt x="2380" y="1705"/>
                  <a:pt x="2380" y="1704"/>
                  <a:pt x="2380" y="1703"/>
                </a:cubicBezTo>
                <a:cubicBezTo>
                  <a:pt x="2379" y="1693"/>
                  <a:pt x="2387" y="1688"/>
                  <a:pt x="2396" y="1685"/>
                </a:cubicBezTo>
                <a:cubicBezTo>
                  <a:pt x="2396" y="1685"/>
                  <a:pt x="2396" y="1685"/>
                  <a:pt x="2396" y="1685"/>
                </a:cubicBezTo>
                <a:cubicBezTo>
                  <a:pt x="2396" y="1685"/>
                  <a:pt x="2397" y="1685"/>
                  <a:pt x="2397" y="1685"/>
                </a:cubicBezTo>
                <a:cubicBezTo>
                  <a:pt x="2398" y="1685"/>
                  <a:pt x="2398" y="1685"/>
                  <a:pt x="2399" y="1684"/>
                </a:cubicBezTo>
                <a:cubicBezTo>
                  <a:pt x="2403" y="1683"/>
                  <a:pt x="2408" y="1683"/>
                  <a:pt x="2413" y="1683"/>
                </a:cubicBezTo>
                <a:cubicBezTo>
                  <a:pt x="2470" y="1683"/>
                  <a:pt x="2470" y="1683"/>
                  <a:pt x="2470" y="1683"/>
                </a:cubicBezTo>
                <a:cubicBezTo>
                  <a:pt x="2479" y="1683"/>
                  <a:pt x="2489" y="1683"/>
                  <a:pt x="2498" y="1683"/>
                </a:cubicBezTo>
                <a:cubicBezTo>
                  <a:pt x="2498" y="1683"/>
                  <a:pt x="2498" y="1683"/>
                  <a:pt x="2498" y="1683"/>
                </a:cubicBezTo>
                <a:cubicBezTo>
                  <a:pt x="2499" y="1683"/>
                  <a:pt x="2499" y="1683"/>
                  <a:pt x="2500" y="1683"/>
                </a:cubicBezTo>
                <a:cubicBezTo>
                  <a:pt x="2502" y="1683"/>
                  <a:pt x="2505" y="1683"/>
                  <a:pt x="2507" y="1683"/>
                </a:cubicBezTo>
                <a:cubicBezTo>
                  <a:pt x="2508" y="1683"/>
                  <a:pt x="2508" y="1683"/>
                  <a:pt x="2509" y="1683"/>
                </a:cubicBezTo>
                <a:cubicBezTo>
                  <a:pt x="2527" y="1685"/>
                  <a:pt x="2546" y="1692"/>
                  <a:pt x="2558" y="1705"/>
                </a:cubicBezTo>
                <a:cubicBezTo>
                  <a:pt x="2559" y="1705"/>
                  <a:pt x="2560" y="1706"/>
                  <a:pt x="2561" y="1707"/>
                </a:cubicBezTo>
                <a:cubicBezTo>
                  <a:pt x="2561" y="1708"/>
                  <a:pt x="2562" y="1708"/>
                  <a:pt x="2562" y="1709"/>
                </a:cubicBezTo>
                <a:cubicBezTo>
                  <a:pt x="2563" y="1710"/>
                  <a:pt x="2563" y="1710"/>
                  <a:pt x="2564" y="1711"/>
                </a:cubicBezTo>
                <a:cubicBezTo>
                  <a:pt x="2564" y="1711"/>
                  <a:pt x="2564" y="1711"/>
                  <a:pt x="2564" y="1711"/>
                </a:cubicBezTo>
                <a:cubicBezTo>
                  <a:pt x="2566" y="1713"/>
                  <a:pt x="2566" y="1713"/>
                  <a:pt x="2566" y="1713"/>
                </a:cubicBezTo>
                <a:cubicBezTo>
                  <a:pt x="2571" y="1721"/>
                  <a:pt x="2576" y="1729"/>
                  <a:pt x="2582" y="1737"/>
                </a:cubicBezTo>
                <a:cubicBezTo>
                  <a:pt x="2582" y="1737"/>
                  <a:pt x="2582" y="1737"/>
                  <a:pt x="2582" y="1737"/>
                </a:cubicBezTo>
                <a:cubicBezTo>
                  <a:pt x="2589" y="1748"/>
                  <a:pt x="2599" y="1759"/>
                  <a:pt x="2605" y="1772"/>
                </a:cubicBezTo>
                <a:cubicBezTo>
                  <a:pt x="2606" y="1773"/>
                  <a:pt x="2606" y="1773"/>
                  <a:pt x="2606" y="1774"/>
                </a:cubicBezTo>
                <a:cubicBezTo>
                  <a:pt x="2607" y="1775"/>
                  <a:pt x="2607" y="1775"/>
                  <a:pt x="2607" y="1775"/>
                </a:cubicBezTo>
                <a:cubicBezTo>
                  <a:pt x="2609" y="1782"/>
                  <a:pt x="2608" y="1787"/>
                  <a:pt x="2605" y="1791"/>
                </a:cubicBezTo>
                <a:close/>
                <a:moveTo>
                  <a:pt x="2937" y="318"/>
                </a:moveTo>
                <a:cubicBezTo>
                  <a:pt x="3034" y="414"/>
                  <a:pt x="3089" y="549"/>
                  <a:pt x="3089" y="685"/>
                </a:cubicBezTo>
                <a:cubicBezTo>
                  <a:pt x="3089" y="821"/>
                  <a:pt x="3034" y="955"/>
                  <a:pt x="2937" y="1051"/>
                </a:cubicBezTo>
                <a:cubicBezTo>
                  <a:pt x="3050" y="999"/>
                  <a:pt x="3153" y="855"/>
                  <a:pt x="3152" y="685"/>
                </a:cubicBezTo>
                <a:cubicBezTo>
                  <a:pt x="3153" y="514"/>
                  <a:pt x="3050" y="371"/>
                  <a:pt x="2937" y="318"/>
                </a:cubicBezTo>
                <a:close/>
                <a:moveTo>
                  <a:pt x="216" y="318"/>
                </a:moveTo>
                <a:cubicBezTo>
                  <a:pt x="104" y="371"/>
                  <a:pt x="0" y="514"/>
                  <a:pt x="2" y="685"/>
                </a:cubicBezTo>
                <a:cubicBezTo>
                  <a:pt x="0" y="855"/>
                  <a:pt x="104" y="999"/>
                  <a:pt x="216" y="1051"/>
                </a:cubicBezTo>
                <a:cubicBezTo>
                  <a:pt x="120" y="955"/>
                  <a:pt x="64" y="821"/>
                  <a:pt x="65" y="685"/>
                </a:cubicBezTo>
                <a:cubicBezTo>
                  <a:pt x="64" y="549"/>
                  <a:pt x="120" y="414"/>
                  <a:pt x="216" y="318"/>
                </a:cubicBezTo>
                <a:close/>
              </a:path>
            </a:pathLst>
          </a:custGeom>
          <a:solidFill>
            <a:srgbClr val="FFFFFF"/>
          </a:solidFill>
          <a:ln>
            <a:noFill/>
          </a:ln>
        </p:spPr>
        <p:txBody>
          <a:bodyPr vert="horz" wrap="square" lIns="69993" tIns="34995" rIns="69993" bIns="34995" numCol="1" anchor="t" anchorCtr="0" compatLnSpc="1">
            <a:prstTxWarp prst="textNoShape">
              <a:avLst/>
            </a:prstTxWarp>
          </a:bodyPr>
          <a:lstStyle/>
          <a:p>
            <a:endParaRPr lang="en-US" sz="1400">
              <a:cs typeface="+mn-ea"/>
              <a:sym typeface="+mn-lt"/>
            </a:endParaRPr>
          </a:p>
        </p:txBody>
      </p:sp>
      <p:sp>
        <p:nvSpPr>
          <p:cNvPr id="21" name="等腰三角形 66"/>
          <p:cNvSpPr/>
          <p:nvPr/>
        </p:nvSpPr>
        <p:spPr>
          <a:xfrm rot="5400000">
            <a:off x="4653574" y="1172714"/>
            <a:ext cx="915047" cy="3480150"/>
          </a:xfrm>
          <a:custGeom>
            <a:avLst/>
            <a:gdLst/>
            <a:ahLst/>
            <a:cxnLst/>
            <a:rect l="l" t="t" r="r" b="b"/>
            <a:pathLst>
              <a:path w="792185" h="3101364">
                <a:moveTo>
                  <a:pt x="0" y="3101364"/>
                </a:moveTo>
                <a:lnTo>
                  <a:pt x="0" y="245938"/>
                </a:lnTo>
                <a:lnTo>
                  <a:pt x="253447" y="245938"/>
                </a:lnTo>
                <a:lnTo>
                  <a:pt x="396091" y="0"/>
                </a:lnTo>
                <a:lnTo>
                  <a:pt x="538735" y="245938"/>
                </a:lnTo>
                <a:lnTo>
                  <a:pt x="792185" y="245938"/>
                </a:lnTo>
                <a:lnTo>
                  <a:pt x="792185" y="3101364"/>
                </a:lnTo>
                <a:close/>
              </a:path>
            </a:pathLst>
          </a:cu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vert="vert270" lIns="103673" tIns="51836" rIns="103673" bIns="51836" rtlCol="0" anchor="ctr"/>
          <a:lstStyle/>
          <a:p>
            <a:pPr algn="ctr"/>
            <a:r>
              <a:rPr lang="zh-CN" altLang="en-US" sz="2300">
                <a:cs typeface="+mn-ea"/>
                <a:sym typeface="+mn-lt"/>
              </a:rPr>
              <a:t>添加标题</a:t>
            </a:r>
          </a:p>
        </p:txBody>
      </p:sp>
      <p:sp>
        <p:nvSpPr>
          <p:cNvPr id="22" name="等腰三角形 67"/>
          <p:cNvSpPr/>
          <p:nvPr/>
        </p:nvSpPr>
        <p:spPr>
          <a:xfrm rot="5400000">
            <a:off x="4653576" y="2083871"/>
            <a:ext cx="915047" cy="3480150"/>
          </a:xfrm>
          <a:custGeom>
            <a:avLst/>
            <a:gdLst/>
            <a:ahLst/>
            <a:cxnLst/>
            <a:rect l="l" t="t" r="r" b="b"/>
            <a:pathLst>
              <a:path w="792185" h="3101364">
                <a:moveTo>
                  <a:pt x="0" y="3101364"/>
                </a:moveTo>
                <a:lnTo>
                  <a:pt x="0" y="245938"/>
                </a:lnTo>
                <a:lnTo>
                  <a:pt x="253447" y="245938"/>
                </a:lnTo>
                <a:lnTo>
                  <a:pt x="396091" y="0"/>
                </a:lnTo>
                <a:lnTo>
                  <a:pt x="538735" y="245938"/>
                </a:lnTo>
                <a:lnTo>
                  <a:pt x="792185" y="245938"/>
                </a:lnTo>
                <a:lnTo>
                  <a:pt x="792185" y="3101364"/>
                </a:lnTo>
                <a:close/>
              </a:path>
            </a:pathLst>
          </a:custGeom>
          <a:solidFill>
            <a:schemeClr val="accent3"/>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vert="vert270" lIns="103673" tIns="51836" rIns="103673" bIns="51836" rtlCol="0" anchor="ctr"/>
          <a:lstStyle/>
          <a:p>
            <a:pPr lvl="0" algn="ctr"/>
            <a:r>
              <a:rPr lang="zh-CN" altLang="en-US" sz="2300">
                <a:solidFill>
                  <a:prstClr val="white"/>
                </a:solidFill>
                <a:cs typeface="+mn-ea"/>
                <a:sym typeface="+mn-lt"/>
              </a:rPr>
              <a:t>添加标题</a:t>
            </a:r>
          </a:p>
        </p:txBody>
      </p:sp>
      <p:sp>
        <p:nvSpPr>
          <p:cNvPr id="23" name="等腰三角形 68"/>
          <p:cNvSpPr/>
          <p:nvPr/>
        </p:nvSpPr>
        <p:spPr>
          <a:xfrm rot="5400000">
            <a:off x="4659527" y="2995889"/>
            <a:ext cx="903141" cy="3480150"/>
          </a:xfrm>
          <a:custGeom>
            <a:avLst/>
            <a:gdLst/>
            <a:ahLst/>
            <a:cxnLst/>
            <a:rect l="l" t="t" r="r" b="b"/>
            <a:pathLst>
              <a:path w="792185" h="3101364">
                <a:moveTo>
                  <a:pt x="0" y="3101364"/>
                </a:moveTo>
                <a:lnTo>
                  <a:pt x="0" y="245938"/>
                </a:lnTo>
                <a:lnTo>
                  <a:pt x="253447" y="245938"/>
                </a:lnTo>
                <a:lnTo>
                  <a:pt x="396091" y="0"/>
                </a:lnTo>
                <a:lnTo>
                  <a:pt x="538735" y="245938"/>
                </a:lnTo>
                <a:lnTo>
                  <a:pt x="792185" y="245938"/>
                </a:lnTo>
                <a:lnTo>
                  <a:pt x="792185" y="3101364"/>
                </a:lnTo>
                <a:close/>
              </a:path>
            </a:pathLst>
          </a:cu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vert="vert270" lIns="103673" tIns="51836" rIns="103673" bIns="51836" rtlCol="0" anchor="ctr"/>
          <a:lstStyle/>
          <a:p>
            <a:pPr lvl="0" algn="ctr"/>
            <a:r>
              <a:rPr lang="zh-CN" altLang="en-US" sz="2300">
                <a:solidFill>
                  <a:prstClr val="white"/>
                </a:solidFill>
                <a:cs typeface="+mn-ea"/>
                <a:sym typeface="+mn-lt"/>
              </a:rPr>
              <a:t>添加标题</a:t>
            </a:r>
          </a:p>
        </p:txBody>
      </p:sp>
      <p:sp>
        <p:nvSpPr>
          <p:cNvPr id="24" name="等腰三角形 69"/>
          <p:cNvSpPr/>
          <p:nvPr/>
        </p:nvSpPr>
        <p:spPr>
          <a:xfrm rot="5400000">
            <a:off x="4653574" y="3904983"/>
            <a:ext cx="915047" cy="3480150"/>
          </a:xfrm>
          <a:custGeom>
            <a:avLst/>
            <a:gdLst/>
            <a:ahLst/>
            <a:cxnLst/>
            <a:rect l="l" t="t" r="r" b="b"/>
            <a:pathLst>
              <a:path w="792185" h="3101364">
                <a:moveTo>
                  <a:pt x="0" y="3101364"/>
                </a:moveTo>
                <a:lnTo>
                  <a:pt x="0" y="245938"/>
                </a:lnTo>
                <a:lnTo>
                  <a:pt x="253975" y="245938"/>
                </a:lnTo>
                <a:lnTo>
                  <a:pt x="396619" y="0"/>
                </a:lnTo>
                <a:lnTo>
                  <a:pt x="539263" y="245938"/>
                </a:lnTo>
                <a:lnTo>
                  <a:pt x="792185" y="245938"/>
                </a:lnTo>
                <a:lnTo>
                  <a:pt x="792185" y="3101364"/>
                </a:lnTo>
                <a:close/>
              </a:path>
            </a:pathLst>
          </a:cu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vert="vert270" lIns="103673" tIns="51836" rIns="103673" bIns="51836" rtlCol="0" anchor="ctr"/>
          <a:lstStyle/>
          <a:p>
            <a:pPr lvl="0" algn="ctr"/>
            <a:r>
              <a:rPr lang="zh-CN" altLang="en-US" sz="2300">
                <a:solidFill>
                  <a:prstClr val="white"/>
                </a:solidFill>
                <a:cs typeface="+mn-ea"/>
                <a:sym typeface="+mn-lt"/>
              </a:rPr>
              <a:t>添加标题</a:t>
            </a:r>
          </a:p>
        </p:txBody>
      </p:sp>
      <p:sp>
        <p:nvSpPr>
          <p:cNvPr id="25" name="TextBox 24"/>
          <p:cNvSpPr txBox="1"/>
          <p:nvPr/>
        </p:nvSpPr>
        <p:spPr>
          <a:xfrm>
            <a:off x="7072795" y="2500983"/>
            <a:ext cx="4363347" cy="713697"/>
          </a:xfrm>
          <a:prstGeom prst="rect">
            <a:avLst/>
          </a:prstGeom>
          <a:noFill/>
        </p:spPr>
        <p:txBody>
          <a:bodyPr wrap="square" lIns="103673" tIns="51836" rIns="103673" bIns="51836" rtlCol="0">
            <a:spAutoFit/>
          </a:bodyPr>
          <a:lstStyle/>
          <a:p>
            <a:pPr>
              <a:lnSpc>
                <a:spcPct val="130000"/>
              </a:lnSpc>
            </a:pPr>
            <a:r>
              <a:rPr lang="zh-CN" altLang="en-US" sz="1600" dirty="0">
                <a:solidFill>
                  <a:schemeClr val="tx1">
                    <a:lumMod val="65000"/>
                    <a:lumOff val="35000"/>
                  </a:schemeClr>
                </a:solidFill>
                <a:cs typeface="+mn-ea"/>
                <a:sym typeface="+mn-lt"/>
              </a:rPr>
              <a:t>您的内容打在这里，或者通过复制您的文本后，在此框中选择粘贴。</a:t>
            </a:r>
          </a:p>
        </p:txBody>
      </p:sp>
      <p:sp>
        <p:nvSpPr>
          <p:cNvPr id="26" name="TextBox 25"/>
          <p:cNvSpPr txBox="1"/>
          <p:nvPr/>
        </p:nvSpPr>
        <p:spPr>
          <a:xfrm>
            <a:off x="7072795" y="3396810"/>
            <a:ext cx="4363347" cy="713697"/>
          </a:xfrm>
          <a:prstGeom prst="rect">
            <a:avLst/>
          </a:prstGeom>
          <a:noFill/>
        </p:spPr>
        <p:txBody>
          <a:bodyPr wrap="square" lIns="103673" tIns="51836" rIns="103673" bIns="51836" rtlCol="0">
            <a:spAutoFit/>
          </a:bodyPr>
          <a:lstStyle/>
          <a:p>
            <a:pPr>
              <a:lnSpc>
                <a:spcPct val="130000"/>
              </a:lnSpc>
            </a:pPr>
            <a:r>
              <a:rPr lang="zh-CN" altLang="en-US" sz="1600" dirty="0">
                <a:solidFill>
                  <a:schemeClr val="tx1">
                    <a:lumMod val="65000"/>
                    <a:lumOff val="35000"/>
                  </a:schemeClr>
                </a:solidFill>
                <a:cs typeface="+mn-ea"/>
                <a:sym typeface="+mn-lt"/>
              </a:rPr>
              <a:t>您的内容打在这里，或者通过复制您的文本后，在此框中选择粘贴。</a:t>
            </a:r>
          </a:p>
        </p:txBody>
      </p:sp>
      <p:sp>
        <p:nvSpPr>
          <p:cNvPr id="27" name="TextBox 26"/>
          <p:cNvSpPr txBox="1"/>
          <p:nvPr/>
        </p:nvSpPr>
        <p:spPr>
          <a:xfrm>
            <a:off x="7072795" y="4308828"/>
            <a:ext cx="4363347" cy="713697"/>
          </a:xfrm>
          <a:prstGeom prst="rect">
            <a:avLst/>
          </a:prstGeom>
          <a:noFill/>
        </p:spPr>
        <p:txBody>
          <a:bodyPr wrap="square" lIns="103673" tIns="51836" rIns="103673" bIns="51836" rtlCol="0">
            <a:spAutoFit/>
          </a:bodyPr>
          <a:lstStyle/>
          <a:p>
            <a:pPr>
              <a:lnSpc>
                <a:spcPct val="130000"/>
              </a:lnSpc>
            </a:pPr>
            <a:r>
              <a:rPr lang="zh-CN" altLang="en-US" sz="1600" dirty="0">
                <a:solidFill>
                  <a:schemeClr val="tx1">
                    <a:lumMod val="65000"/>
                    <a:lumOff val="35000"/>
                  </a:schemeClr>
                </a:solidFill>
                <a:cs typeface="+mn-ea"/>
                <a:sym typeface="+mn-lt"/>
              </a:rPr>
              <a:t>您的内容打在这里，或者通过复制您的文本后，在此框中</a:t>
            </a:r>
            <a:r>
              <a:rPr lang="zh-CN" altLang="en-US" sz="1600">
                <a:solidFill>
                  <a:schemeClr val="tx1">
                    <a:lumMod val="65000"/>
                    <a:lumOff val="35000"/>
                  </a:schemeClr>
                </a:solidFill>
                <a:cs typeface="+mn-ea"/>
                <a:sym typeface="+mn-lt"/>
              </a:rPr>
              <a:t>选择粘贴。</a:t>
            </a:r>
          </a:p>
        </p:txBody>
      </p:sp>
      <p:sp>
        <p:nvSpPr>
          <p:cNvPr id="28" name="TextBox 27"/>
          <p:cNvSpPr txBox="1"/>
          <p:nvPr/>
        </p:nvSpPr>
        <p:spPr>
          <a:xfrm>
            <a:off x="7072795" y="5228944"/>
            <a:ext cx="4363347" cy="713697"/>
          </a:xfrm>
          <a:prstGeom prst="rect">
            <a:avLst/>
          </a:prstGeom>
          <a:noFill/>
        </p:spPr>
        <p:txBody>
          <a:bodyPr wrap="square" lIns="103673" tIns="51836" rIns="103673" bIns="51836" rtlCol="0">
            <a:spAutoFit/>
          </a:bodyPr>
          <a:lstStyle/>
          <a:p>
            <a:pPr>
              <a:lnSpc>
                <a:spcPct val="130000"/>
              </a:lnSpc>
            </a:pPr>
            <a:r>
              <a:rPr lang="zh-CN" altLang="en-US" sz="1600" dirty="0">
                <a:solidFill>
                  <a:schemeClr val="tx1">
                    <a:lumMod val="65000"/>
                    <a:lumOff val="35000"/>
                  </a:schemeClr>
                </a:solidFill>
                <a:cs typeface="+mn-ea"/>
                <a:sym typeface="+mn-lt"/>
              </a:rPr>
              <a:t>您的内容打在这里，或者通过复制您的文本后，在此框中选择粘贴。</a:t>
            </a:r>
          </a:p>
        </p:txBody>
      </p:sp>
      <p:sp>
        <p:nvSpPr>
          <p:cNvPr id="29" name="右大括号 28"/>
          <p:cNvSpPr/>
          <p:nvPr/>
        </p:nvSpPr>
        <p:spPr>
          <a:xfrm>
            <a:off x="11597748" y="2709769"/>
            <a:ext cx="323211" cy="3136364"/>
          </a:xfrm>
          <a:prstGeom prst="rightBrace">
            <a:avLst/>
          </a:prstGeom>
          <a:ln>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txBody>
          <a:bodyPr lIns="103673" tIns="51836" rIns="103673" bIns="51836" rtlCol="0" anchor="ctr"/>
          <a:lstStyle/>
          <a:p>
            <a:pPr algn="ctr"/>
            <a:endParaRPr lang="zh-CN" altLang="en-US">
              <a:cs typeface="+mn-ea"/>
              <a:sym typeface="+mn-lt"/>
            </a:endParaRPr>
          </a:p>
        </p:txBody>
      </p:sp>
      <p:sp>
        <p:nvSpPr>
          <p:cNvPr id="30" name="TextBox 29"/>
          <p:cNvSpPr txBox="1"/>
          <p:nvPr/>
        </p:nvSpPr>
        <p:spPr>
          <a:xfrm>
            <a:off x="12039810" y="3847037"/>
            <a:ext cx="1292844" cy="789808"/>
          </a:xfrm>
          <a:prstGeom prst="rect">
            <a:avLst/>
          </a:prstGeom>
          <a:noFill/>
        </p:spPr>
        <p:txBody>
          <a:bodyPr wrap="square" lIns="103673" tIns="51836" rIns="103673" bIns="51836" rtlCol="0">
            <a:spAutoFit/>
          </a:bodyPr>
          <a:lstStyle/>
          <a:p>
            <a:pPr>
              <a:lnSpc>
                <a:spcPct val="130000"/>
              </a:lnSpc>
            </a:pPr>
            <a:r>
              <a:rPr lang="zh-CN" altLang="en-US" sz="1800" dirty="0">
                <a:solidFill>
                  <a:schemeClr val="accent2"/>
                </a:solidFill>
                <a:effectLst>
                  <a:outerShdw blurRad="266700" algn="tl" rotWithShape="0">
                    <a:schemeClr val="tx2">
                      <a:lumMod val="40000"/>
                      <a:lumOff val="60000"/>
                      <a:alpha val="55000"/>
                    </a:schemeClr>
                  </a:outerShdw>
                </a:effectLst>
                <a:cs typeface="+mn-ea"/>
                <a:sym typeface="+mn-lt"/>
              </a:rPr>
              <a:t>您的内容打在这里</a:t>
            </a:r>
          </a:p>
        </p:txBody>
      </p:sp>
      <p:sp>
        <p:nvSpPr>
          <p:cNvPr id="37" name="矩形 36"/>
          <p:cNvSpPr/>
          <p:nvPr/>
        </p:nvSpPr>
        <p:spPr>
          <a:xfrm flipV="1">
            <a:off x="9273278"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38" name="矩形 37"/>
          <p:cNvSpPr/>
          <p:nvPr/>
        </p:nvSpPr>
        <p:spPr>
          <a:xfrm flipV="1">
            <a:off x="1012220"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39" name="矩形 38"/>
          <p:cNvSpPr/>
          <p:nvPr/>
        </p:nvSpPr>
        <p:spPr>
          <a:xfrm flipV="1">
            <a:off x="3765907" y="7836680"/>
            <a:ext cx="3482933" cy="80662"/>
          </a:xfrm>
          <a:prstGeom prst="rect">
            <a:avLst/>
          </a:prstGeom>
          <a:solidFill>
            <a:srgbClr val="00C5BE"/>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40" name="矩形 39"/>
          <p:cNvSpPr/>
          <p:nvPr/>
        </p:nvSpPr>
        <p:spPr>
          <a:xfrm flipV="1">
            <a:off x="6519591" y="7836680"/>
            <a:ext cx="3482933"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41" name="矩形 40"/>
          <p:cNvSpPr/>
          <p:nvPr/>
        </p:nvSpPr>
        <p:spPr>
          <a:xfrm flipV="1">
            <a:off x="12026965" y="7836680"/>
            <a:ext cx="1654112"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42" name="矩形 41"/>
          <p:cNvSpPr/>
          <p:nvPr/>
        </p:nvSpPr>
        <p:spPr>
          <a:xfrm flipV="1">
            <a:off x="1" y="7836680"/>
            <a:ext cx="1741467"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51" name="矩形 50"/>
          <p:cNvSpPr/>
          <p:nvPr/>
        </p:nvSpPr>
        <p:spPr>
          <a:xfrm>
            <a:off x="-1" y="0"/>
            <a:ext cx="13681077" cy="8996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52" name="文本框 6"/>
          <p:cNvSpPr>
            <a:spLocks noChangeArrowheads="1"/>
          </p:cNvSpPr>
          <p:nvPr/>
        </p:nvSpPr>
        <p:spPr bwMode="auto">
          <a:xfrm>
            <a:off x="1336472" y="304710"/>
            <a:ext cx="4743018" cy="364370"/>
          </a:xfrm>
          <a:prstGeom prst="rect">
            <a:avLst/>
          </a:prstGeom>
          <a:noFill/>
          <a:ln>
            <a:noFill/>
          </a:ln>
          <a:extLst/>
        </p:spPr>
        <p:txBody>
          <a:bodyPr wrap="square" lIns="77744" tIns="38871" rIns="77744" bIns="38871">
            <a:spAutoFit/>
          </a:bodyPr>
          <a:lstStyle/>
          <a:p>
            <a:pPr defTabSz="1097265">
              <a:defRPr/>
            </a:pPr>
            <a:r>
              <a:rPr lang="zh-CN" altLang="en-US" sz="1800" b="1" dirty="0">
                <a:solidFill>
                  <a:schemeClr val="bg1"/>
                </a:solidFill>
                <a:cs typeface="+mn-ea"/>
                <a:sym typeface="+mn-lt"/>
              </a:rPr>
              <a:t>在此输入您的标题内容</a:t>
            </a:r>
          </a:p>
        </p:txBody>
      </p:sp>
      <p:grpSp>
        <p:nvGrpSpPr>
          <p:cNvPr id="53" name="组合 52"/>
          <p:cNvGrpSpPr/>
          <p:nvPr/>
        </p:nvGrpSpPr>
        <p:grpSpPr>
          <a:xfrm>
            <a:off x="532043" y="350367"/>
            <a:ext cx="588728" cy="328099"/>
            <a:chOff x="0" y="252065"/>
            <a:chExt cx="641111" cy="392112"/>
          </a:xfrm>
        </p:grpSpPr>
        <p:sp>
          <p:nvSpPr>
            <p:cNvPr id="54" name="矩形 59"/>
            <p:cNvSpPr>
              <a:spLocks noChangeArrowheads="1"/>
            </p:cNvSpPr>
            <p:nvPr/>
          </p:nvSpPr>
          <p:spPr bwMode="auto">
            <a:xfrm>
              <a:off x="0" y="252065"/>
              <a:ext cx="227014" cy="392112"/>
            </a:xfrm>
            <a:prstGeom prst="rect">
              <a:avLst/>
            </a:prstGeom>
            <a:solidFill>
              <a:schemeClr val="bg1">
                <a:lumMod val="50000"/>
              </a:schemeClr>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097265">
                <a:lnSpc>
                  <a:spcPct val="100000"/>
                </a:lnSpc>
                <a:spcBef>
                  <a:spcPct val="0"/>
                </a:spcBef>
                <a:buNone/>
                <a:defRPr/>
              </a:pPr>
              <a:endParaRPr lang="zh-CN" altLang="en-US" sz="1600">
                <a:solidFill>
                  <a:srgbClr val="FFFFFF"/>
                </a:solidFill>
                <a:latin typeface="+mn-lt"/>
                <a:ea typeface="+mn-ea"/>
                <a:cs typeface="+mn-ea"/>
                <a:sym typeface="+mn-lt"/>
              </a:endParaRPr>
            </a:p>
          </p:txBody>
        </p:sp>
        <p:sp>
          <p:nvSpPr>
            <p:cNvPr id="55"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097265">
                <a:lnSpc>
                  <a:spcPct val="100000"/>
                </a:lnSpc>
                <a:spcBef>
                  <a:spcPct val="0"/>
                </a:spcBef>
                <a:buNone/>
                <a:defRPr/>
              </a:pPr>
              <a:endParaRPr lang="zh-CN" altLang="en-US" sz="1600">
                <a:solidFill>
                  <a:srgbClr val="FFFFFF"/>
                </a:solidFill>
                <a:latin typeface="+mn-lt"/>
                <a:ea typeface="+mn-ea"/>
                <a:cs typeface="+mn-ea"/>
                <a:sym typeface="+mn-lt"/>
              </a:endParaRPr>
            </a:p>
          </p:txBody>
        </p:sp>
        <p:sp>
          <p:nvSpPr>
            <p:cNvPr id="56" name="五边形 55"/>
            <p:cNvSpPr/>
            <p:nvPr userDrawn="1"/>
          </p:nvSpPr>
          <p:spPr>
            <a:xfrm>
              <a:off x="338378" y="254691"/>
              <a:ext cx="302733" cy="389486"/>
            </a:xfrm>
            <a:prstGeom prst="homePlat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151725353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fill="hold"/>
                                        <p:tgtEl>
                                          <p:spTgt spid="53"/>
                                        </p:tgtEl>
                                        <p:attrNameLst>
                                          <p:attrName>ppt_x</p:attrName>
                                        </p:attrNameLst>
                                      </p:cBhvr>
                                      <p:tavLst>
                                        <p:tav tm="0">
                                          <p:val>
                                            <p:strVal val="0-#ppt_w/2"/>
                                          </p:val>
                                        </p:tav>
                                        <p:tav tm="100000">
                                          <p:val>
                                            <p:strVal val="#ppt_x"/>
                                          </p:val>
                                        </p:tav>
                                      </p:tavLst>
                                    </p:anim>
                                    <p:anim calcmode="lin" valueType="num">
                                      <p:cBhvr additive="base">
                                        <p:cTn id="8" dur="500" fill="hold"/>
                                        <p:tgtEl>
                                          <p:spTgt spid="5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52"/>
                                        </p:tgtEl>
                                        <p:attrNameLst>
                                          <p:attrName>style.visibility</p:attrName>
                                        </p:attrNameLst>
                                      </p:cBhvr>
                                      <p:to>
                                        <p:strVal val="visible"/>
                                      </p:to>
                                    </p:set>
                                    <p:anim calcmode="lin" valueType="num">
                                      <p:cBhvr>
                                        <p:cTn id="12" dur="500" fill="hold"/>
                                        <p:tgtEl>
                                          <p:spTgt spid="52"/>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2"/>
                                        </p:tgtEl>
                                        <p:attrNameLst>
                                          <p:attrName>ppt_y</p:attrName>
                                        </p:attrNameLst>
                                      </p:cBhvr>
                                      <p:tavLst>
                                        <p:tav tm="0">
                                          <p:val>
                                            <p:strVal val="#ppt_y"/>
                                          </p:val>
                                        </p:tav>
                                        <p:tav tm="100000">
                                          <p:val>
                                            <p:strVal val="#ppt_y"/>
                                          </p:val>
                                        </p:tav>
                                      </p:tavLst>
                                    </p:anim>
                                    <p:anim calcmode="lin" valueType="num">
                                      <p:cBhvr>
                                        <p:cTn id="14" dur="500" fill="hold"/>
                                        <p:tgtEl>
                                          <p:spTgt spid="52"/>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2"/>
                                        </p:tgtEl>
                                        <p:attrNameLst>
                                          <p:attrName>ppt_w</p:attrName>
                                        </p:attrNameLst>
                                      </p:cBhvr>
                                      <p:tavLst>
                                        <p:tav tm="0">
                                          <p:val>
                                            <p:strVal val="#ppt_w/10"/>
                                          </p:val>
                                        </p:tav>
                                        <p:tav tm="50000">
                                          <p:val>
                                            <p:strVal val="#ppt_w+.01"/>
                                          </p:val>
                                        </p:tav>
                                        <p:tav tm="100000">
                                          <p:val>
                                            <p:strVal val="#ppt_w"/>
                                          </p:val>
                                        </p:tav>
                                      </p:tavLst>
                                    </p:anim>
                                    <p:animEffect>
                                      <p:cBhvr>
                                        <p:cTn id="16" dur="500" tmFilter="0,0; .5, 1; 1, 1"/>
                                        <p:tgtEl>
                                          <p:spTgt spid="52"/>
                                        </p:tgtEl>
                                      </p:cBhvr>
                                    </p:animEffect>
                                  </p:childTnLst>
                                </p:cTn>
                              </p:par>
                            </p:childTnLst>
                          </p:cTn>
                        </p:par>
                        <p:par>
                          <p:cTn id="17" fill="hold">
                            <p:stCondLst>
                              <p:cond delay="1450"/>
                            </p:stCondLst>
                            <p:childTnLst>
                              <p:par>
                                <p:cTn id="18" presetID="22" presetClass="entr" presetSubtype="8"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left)">
                                      <p:cBhvr>
                                        <p:cTn id="20" dur="300"/>
                                        <p:tgtEl>
                                          <p:spTgt spid="5"/>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left)">
                                      <p:cBhvr>
                                        <p:cTn id="23" dur="300"/>
                                        <p:tgtEl>
                                          <p:spTgt spid="4"/>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wipe(left)">
                                      <p:cBhvr>
                                        <p:cTn id="26" dur="300"/>
                                        <p:tgtEl>
                                          <p:spTgt spid="3"/>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ipe(left)">
                                      <p:cBhvr>
                                        <p:cTn id="29" dur="300"/>
                                        <p:tgtEl>
                                          <p:spTgt spid="2"/>
                                        </p:tgtEl>
                                      </p:cBhvr>
                                    </p:animEffect>
                                  </p:childTnLst>
                                </p:cTn>
                              </p:par>
                              <p:par>
                                <p:cTn id="30" presetID="22" presetClass="entr" presetSubtype="8" fill="hold" grpId="0" nodeType="withEffect">
                                  <p:stCondLst>
                                    <p:cond delay="250"/>
                                  </p:stCondLst>
                                  <p:childTnLst>
                                    <p:set>
                                      <p:cBhvr>
                                        <p:cTn id="31" dur="1" fill="hold">
                                          <p:stCondLst>
                                            <p:cond delay="0"/>
                                          </p:stCondLst>
                                        </p:cTn>
                                        <p:tgtEl>
                                          <p:spTgt spid="6"/>
                                        </p:tgtEl>
                                        <p:attrNameLst>
                                          <p:attrName>style.visibility</p:attrName>
                                        </p:attrNameLst>
                                      </p:cBhvr>
                                      <p:to>
                                        <p:strVal val="visible"/>
                                      </p:to>
                                    </p:set>
                                    <p:animEffect transition="in" filter="wipe(left)">
                                      <p:cBhvr>
                                        <p:cTn id="32" dur="500"/>
                                        <p:tgtEl>
                                          <p:spTgt spid="6"/>
                                        </p:tgtEl>
                                      </p:cBhvr>
                                    </p:animEffect>
                                  </p:childTnLst>
                                </p:cTn>
                              </p:par>
                              <p:par>
                                <p:cTn id="33" presetID="22" presetClass="entr" presetSubtype="8" fill="hold" grpId="0" nodeType="withEffect">
                                  <p:stCondLst>
                                    <p:cond delay="250"/>
                                  </p:stCondLst>
                                  <p:childTnLst>
                                    <p:set>
                                      <p:cBhvr>
                                        <p:cTn id="34" dur="1" fill="hold">
                                          <p:stCondLst>
                                            <p:cond delay="0"/>
                                          </p:stCondLst>
                                        </p:cTn>
                                        <p:tgtEl>
                                          <p:spTgt spid="7"/>
                                        </p:tgtEl>
                                        <p:attrNameLst>
                                          <p:attrName>style.visibility</p:attrName>
                                        </p:attrNameLst>
                                      </p:cBhvr>
                                      <p:to>
                                        <p:strVal val="visible"/>
                                      </p:to>
                                    </p:set>
                                    <p:animEffect transition="in" filter="wipe(left)">
                                      <p:cBhvr>
                                        <p:cTn id="35" dur="500"/>
                                        <p:tgtEl>
                                          <p:spTgt spid="7"/>
                                        </p:tgtEl>
                                      </p:cBhvr>
                                    </p:animEffect>
                                  </p:childTnLst>
                                </p:cTn>
                              </p:par>
                              <p:par>
                                <p:cTn id="36" presetID="22" presetClass="entr" presetSubtype="8" fill="hold" grpId="0" nodeType="withEffect">
                                  <p:stCondLst>
                                    <p:cond delay="250"/>
                                  </p:stCondLst>
                                  <p:childTnLst>
                                    <p:set>
                                      <p:cBhvr>
                                        <p:cTn id="37" dur="1" fill="hold">
                                          <p:stCondLst>
                                            <p:cond delay="0"/>
                                          </p:stCondLst>
                                        </p:cTn>
                                        <p:tgtEl>
                                          <p:spTgt spid="8"/>
                                        </p:tgtEl>
                                        <p:attrNameLst>
                                          <p:attrName>style.visibility</p:attrName>
                                        </p:attrNameLst>
                                      </p:cBhvr>
                                      <p:to>
                                        <p:strVal val="visible"/>
                                      </p:to>
                                    </p:set>
                                    <p:animEffect transition="in" filter="wipe(left)">
                                      <p:cBhvr>
                                        <p:cTn id="38" dur="500"/>
                                        <p:tgtEl>
                                          <p:spTgt spid="8"/>
                                        </p:tgtEl>
                                      </p:cBhvr>
                                    </p:animEffect>
                                  </p:childTnLst>
                                </p:cTn>
                              </p:par>
                              <p:par>
                                <p:cTn id="39" presetID="22" presetClass="entr" presetSubtype="8" fill="hold" grpId="0" nodeType="withEffect">
                                  <p:stCondLst>
                                    <p:cond delay="250"/>
                                  </p:stCondLst>
                                  <p:childTnLst>
                                    <p:set>
                                      <p:cBhvr>
                                        <p:cTn id="40" dur="1" fill="hold">
                                          <p:stCondLst>
                                            <p:cond delay="0"/>
                                          </p:stCondLst>
                                        </p:cTn>
                                        <p:tgtEl>
                                          <p:spTgt spid="9"/>
                                        </p:tgtEl>
                                        <p:attrNameLst>
                                          <p:attrName>style.visibility</p:attrName>
                                        </p:attrNameLst>
                                      </p:cBhvr>
                                      <p:to>
                                        <p:strVal val="visible"/>
                                      </p:to>
                                    </p:set>
                                    <p:animEffect transition="in" filter="wipe(left)">
                                      <p:cBhvr>
                                        <p:cTn id="41" dur="500"/>
                                        <p:tgtEl>
                                          <p:spTgt spid="9"/>
                                        </p:tgtEl>
                                      </p:cBhvr>
                                    </p:animEffect>
                                  </p:childTnLst>
                                </p:cTn>
                              </p:par>
                              <p:par>
                                <p:cTn id="42" presetID="22" presetClass="entr" presetSubtype="8" fill="hold" grpId="0" nodeType="withEffect">
                                  <p:stCondLst>
                                    <p:cond delay="700"/>
                                  </p:stCondLst>
                                  <p:childTnLst>
                                    <p:set>
                                      <p:cBhvr>
                                        <p:cTn id="43" dur="1" fill="hold">
                                          <p:stCondLst>
                                            <p:cond delay="0"/>
                                          </p:stCondLst>
                                        </p:cTn>
                                        <p:tgtEl>
                                          <p:spTgt spid="21"/>
                                        </p:tgtEl>
                                        <p:attrNameLst>
                                          <p:attrName>style.visibility</p:attrName>
                                        </p:attrNameLst>
                                      </p:cBhvr>
                                      <p:to>
                                        <p:strVal val="visible"/>
                                      </p:to>
                                    </p:set>
                                    <p:animEffect transition="in" filter="wipe(left)">
                                      <p:cBhvr>
                                        <p:cTn id="44" dur="500"/>
                                        <p:tgtEl>
                                          <p:spTgt spid="21"/>
                                        </p:tgtEl>
                                      </p:cBhvr>
                                    </p:animEffect>
                                  </p:childTnLst>
                                </p:cTn>
                              </p:par>
                              <p:par>
                                <p:cTn id="45" presetID="22" presetClass="entr" presetSubtype="8" fill="hold" grpId="0" nodeType="withEffect">
                                  <p:stCondLst>
                                    <p:cond delay="70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500"/>
                                        <p:tgtEl>
                                          <p:spTgt spid="22"/>
                                        </p:tgtEl>
                                      </p:cBhvr>
                                    </p:animEffect>
                                  </p:childTnLst>
                                </p:cTn>
                              </p:par>
                              <p:par>
                                <p:cTn id="48" presetID="22" presetClass="entr" presetSubtype="8" fill="hold" grpId="0" nodeType="withEffect">
                                  <p:stCondLst>
                                    <p:cond delay="700"/>
                                  </p:stCondLst>
                                  <p:childTnLst>
                                    <p:set>
                                      <p:cBhvr>
                                        <p:cTn id="49" dur="1" fill="hold">
                                          <p:stCondLst>
                                            <p:cond delay="0"/>
                                          </p:stCondLst>
                                        </p:cTn>
                                        <p:tgtEl>
                                          <p:spTgt spid="23"/>
                                        </p:tgtEl>
                                        <p:attrNameLst>
                                          <p:attrName>style.visibility</p:attrName>
                                        </p:attrNameLst>
                                      </p:cBhvr>
                                      <p:to>
                                        <p:strVal val="visible"/>
                                      </p:to>
                                    </p:set>
                                    <p:animEffect transition="in" filter="wipe(left)">
                                      <p:cBhvr>
                                        <p:cTn id="50" dur="500"/>
                                        <p:tgtEl>
                                          <p:spTgt spid="23"/>
                                        </p:tgtEl>
                                      </p:cBhvr>
                                    </p:animEffect>
                                  </p:childTnLst>
                                </p:cTn>
                              </p:par>
                              <p:par>
                                <p:cTn id="51" presetID="22" presetClass="entr" presetSubtype="8" fill="hold" grpId="0" nodeType="withEffect">
                                  <p:stCondLst>
                                    <p:cond delay="700"/>
                                  </p:stCondLst>
                                  <p:childTnLst>
                                    <p:set>
                                      <p:cBhvr>
                                        <p:cTn id="52" dur="1" fill="hold">
                                          <p:stCondLst>
                                            <p:cond delay="0"/>
                                          </p:stCondLst>
                                        </p:cTn>
                                        <p:tgtEl>
                                          <p:spTgt spid="24"/>
                                        </p:tgtEl>
                                        <p:attrNameLst>
                                          <p:attrName>style.visibility</p:attrName>
                                        </p:attrNameLst>
                                      </p:cBhvr>
                                      <p:to>
                                        <p:strVal val="visible"/>
                                      </p:to>
                                    </p:set>
                                    <p:animEffect transition="in" filter="wipe(left)">
                                      <p:cBhvr>
                                        <p:cTn id="53" dur="500"/>
                                        <p:tgtEl>
                                          <p:spTgt spid="24"/>
                                        </p:tgtEl>
                                      </p:cBhvr>
                                    </p:animEffect>
                                  </p:childTnLst>
                                </p:cTn>
                              </p:par>
                              <p:par>
                                <p:cTn id="54" presetID="10" presetClass="entr" presetSubtype="0" fill="hold" grpId="0" nodeType="withEffect">
                                  <p:stCondLst>
                                    <p:cond delay="700"/>
                                  </p:stCondLst>
                                  <p:childTnLst>
                                    <p:set>
                                      <p:cBhvr>
                                        <p:cTn id="55" dur="1" fill="hold">
                                          <p:stCondLst>
                                            <p:cond delay="0"/>
                                          </p:stCondLst>
                                        </p:cTn>
                                        <p:tgtEl>
                                          <p:spTgt spid="20"/>
                                        </p:tgtEl>
                                        <p:attrNameLst>
                                          <p:attrName>style.visibility</p:attrName>
                                        </p:attrNameLst>
                                      </p:cBhvr>
                                      <p:to>
                                        <p:strVal val="visible"/>
                                      </p:to>
                                    </p:set>
                                    <p:animEffect transition="in" filter="fade">
                                      <p:cBhvr>
                                        <p:cTn id="56" dur="500"/>
                                        <p:tgtEl>
                                          <p:spTgt spid="20"/>
                                        </p:tgtEl>
                                      </p:cBhvr>
                                    </p:animEffect>
                                  </p:childTnLst>
                                </p:cTn>
                              </p:par>
                              <p:par>
                                <p:cTn id="57" presetID="10" presetClass="entr" presetSubtype="0" fill="hold" grpId="0" nodeType="withEffect">
                                  <p:stCondLst>
                                    <p:cond delay="700"/>
                                  </p:stCondLst>
                                  <p:childTnLst>
                                    <p:set>
                                      <p:cBhvr>
                                        <p:cTn id="58" dur="1" fill="hold">
                                          <p:stCondLst>
                                            <p:cond delay="0"/>
                                          </p:stCondLst>
                                        </p:cTn>
                                        <p:tgtEl>
                                          <p:spTgt spid="10"/>
                                        </p:tgtEl>
                                        <p:attrNameLst>
                                          <p:attrName>style.visibility</p:attrName>
                                        </p:attrNameLst>
                                      </p:cBhvr>
                                      <p:to>
                                        <p:strVal val="visible"/>
                                      </p:to>
                                    </p:set>
                                    <p:animEffect transition="in" filter="fade">
                                      <p:cBhvr>
                                        <p:cTn id="59" dur="500"/>
                                        <p:tgtEl>
                                          <p:spTgt spid="10"/>
                                        </p:tgtEl>
                                      </p:cBhvr>
                                    </p:animEffect>
                                  </p:childTnLst>
                                </p:cTn>
                              </p:par>
                              <p:par>
                                <p:cTn id="60" presetID="10" presetClass="entr" presetSubtype="0" fill="hold" nodeType="withEffect">
                                  <p:stCondLst>
                                    <p:cond delay="700"/>
                                  </p:stCondLst>
                                  <p:childTnLst>
                                    <p:set>
                                      <p:cBhvr>
                                        <p:cTn id="61" dur="1" fill="hold">
                                          <p:stCondLst>
                                            <p:cond delay="0"/>
                                          </p:stCondLst>
                                        </p:cTn>
                                        <p:tgtEl>
                                          <p:spTgt spid="11"/>
                                        </p:tgtEl>
                                        <p:attrNameLst>
                                          <p:attrName>style.visibility</p:attrName>
                                        </p:attrNameLst>
                                      </p:cBhvr>
                                      <p:to>
                                        <p:strVal val="visible"/>
                                      </p:to>
                                    </p:set>
                                    <p:animEffect transition="in" filter="fade">
                                      <p:cBhvr>
                                        <p:cTn id="62" dur="500"/>
                                        <p:tgtEl>
                                          <p:spTgt spid="11"/>
                                        </p:tgtEl>
                                      </p:cBhvr>
                                    </p:animEffect>
                                  </p:childTnLst>
                                </p:cTn>
                              </p:par>
                              <p:par>
                                <p:cTn id="63" presetID="10" presetClass="entr" presetSubtype="0" fill="hold" nodeType="withEffect">
                                  <p:stCondLst>
                                    <p:cond delay="700"/>
                                  </p:stCondLst>
                                  <p:childTnLst>
                                    <p:set>
                                      <p:cBhvr>
                                        <p:cTn id="64" dur="1" fill="hold">
                                          <p:stCondLst>
                                            <p:cond delay="0"/>
                                          </p:stCondLst>
                                        </p:cTn>
                                        <p:tgtEl>
                                          <p:spTgt spid="12"/>
                                        </p:tgtEl>
                                        <p:attrNameLst>
                                          <p:attrName>style.visibility</p:attrName>
                                        </p:attrNameLst>
                                      </p:cBhvr>
                                      <p:to>
                                        <p:strVal val="visible"/>
                                      </p:to>
                                    </p:set>
                                    <p:animEffect transition="in" filter="fade">
                                      <p:cBhvr>
                                        <p:cTn id="65" dur="500"/>
                                        <p:tgtEl>
                                          <p:spTgt spid="12"/>
                                        </p:tgtEl>
                                      </p:cBhvr>
                                    </p:animEffect>
                                  </p:childTnLst>
                                </p:cTn>
                              </p:par>
                            </p:childTnLst>
                          </p:cTn>
                        </p:par>
                        <p:par>
                          <p:cTn id="66" fill="hold">
                            <p:stCondLst>
                              <p:cond delay="2650"/>
                            </p:stCondLst>
                            <p:childTnLst>
                              <p:par>
                                <p:cTn id="67" presetID="10" presetClass="entr" presetSubtype="0" fill="hold" grpId="0" nodeType="afterEffect">
                                  <p:stCondLst>
                                    <p:cond delay="0"/>
                                  </p:stCondLst>
                                  <p:iterate type="lt">
                                    <p:tmPct val="10000"/>
                                  </p:iterate>
                                  <p:childTnLst>
                                    <p:set>
                                      <p:cBhvr>
                                        <p:cTn id="68" dur="1" fill="hold">
                                          <p:stCondLst>
                                            <p:cond delay="0"/>
                                          </p:stCondLst>
                                        </p:cTn>
                                        <p:tgtEl>
                                          <p:spTgt spid="25"/>
                                        </p:tgtEl>
                                        <p:attrNameLst>
                                          <p:attrName>style.visibility</p:attrName>
                                        </p:attrNameLst>
                                      </p:cBhvr>
                                      <p:to>
                                        <p:strVal val="visible"/>
                                      </p:to>
                                    </p:set>
                                    <p:animEffect transition="in" filter="fade">
                                      <p:cBhvr>
                                        <p:cTn id="69" dur="100"/>
                                        <p:tgtEl>
                                          <p:spTgt spid="25"/>
                                        </p:tgtEl>
                                      </p:cBhvr>
                                    </p:animEffect>
                                  </p:childTnLst>
                                </p:cTn>
                              </p:par>
                            </p:childTnLst>
                          </p:cTn>
                        </p:par>
                        <p:par>
                          <p:cTn id="70" fill="hold">
                            <p:stCondLst>
                              <p:cond delay="3040"/>
                            </p:stCondLst>
                            <p:childTnLst>
                              <p:par>
                                <p:cTn id="71" presetID="10" presetClass="entr" presetSubtype="0" fill="hold" grpId="0" nodeType="afterEffect">
                                  <p:stCondLst>
                                    <p:cond delay="0"/>
                                  </p:stCondLst>
                                  <p:iterate type="lt">
                                    <p:tmPct val="10000"/>
                                  </p:iterate>
                                  <p:childTnLst>
                                    <p:set>
                                      <p:cBhvr>
                                        <p:cTn id="72" dur="1" fill="hold">
                                          <p:stCondLst>
                                            <p:cond delay="0"/>
                                          </p:stCondLst>
                                        </p:cTn>
                                        <p:tgtEl>
                                          <p:spTgt spid="26"/>
                                        </p:tgtEl>
                                        <p:attrNameLst>
                                          <p:attrName>style.visibility</p:attrName>
                                        </p:attrNameLst>
                                      </p:cBhvr>
                                      <p:to>
                                        <p:strVal val="visible"/>
                                      </p:to>
                                    </p:set>
                                    <p:animEffect transition="in" filter="fade">
                                      <p:cBhvr>
                                        <p:cTn id="73" dur="100"/>
                                        <p:tgtEl>
                                          <p:spTgt spid="26"/>
                                        </p:tgtEl>
                                      </p:cBhvr>
                                    </p:animEffect>
                                  </p:childTnLst>
                                </p:cTn>
                              </p:par>
                            </p:childTnLst>
                          </p:cTn>
                        </p:par>
                        <p:par>
                          <p:cTn id="74" fill="hold">
                            <p:stCondLst>
                              <p:cond delay="3430"/>
                            </p:stCondLst>
                            <p:childTnLst>
                              <p:par>
                                <p:cTn id="75" presetID="10" presetClass="entr" presetSubtype="0" fill="hold" grpId="0" nodeType="afterEffect">
                                  <p:stCondLst>
                                    <p:cond delay="0"/>
                                  </p:stCondLst>
                                  <p:iterate type="lt">
                                    <p:tmPct val="10000"/>
                                  </p:iterate>
                                  <p:childTnLst>
                                    <p:set>
                                      <p:cBhvr>
                                        <p:cTn id="76" dur="1" fill="hold">
                                          <p:stCondLst>
                                            <p:cond delay="0"/>
                                          </p:stCondLst>
                                        </p:cTn>
                                        <p:tgtEl>
                                          <p:spTgt spid="27"/>
                                        </p:tgtEl>
                                        <p:attrNameLst>
                                          <p:attrName>style.visibility</p:attrName>
                                        </p:attrNameLst>
                                      </p:cBhvr>
                                      <p:to>
                                        <p:strVal val="visible"/>
                                      </p:to>
                                    </p:set>
                                    <p:animEffect transition="in" filter="fade">
                                      <p:cBhvr>
                                        <p:cTn id="77" dur="100"/>
                                        <p:tgtEl>
                                          <p:spTgt spid="27"/>
                                        </p:tgtEl>
                                      </p:cBhvr>
                                    </p:animEffect>
                                  </p:childTnLst>
                                </p:cTn>
                              </p:par>
                            </p:childTnLst>
                          </p:cTn>
                        </p:par>
                        <p:par>
                          <p:cTn id="78" fill="hold">
                            <p:stCondLst>
                              <p:cond delay="3820"/>
                            </p:stCondLst>
                            <p:childTnLst>
                              <p:par>
                                <p:cTn id="79" presetID="10" presetClass="entr" presetSubtype="0" fill="hold" grpId="0" nodeType="afterEffect">
                                  <p:stCondLst>
                                    <p:cond delay="0"/>
                                  </p:stCondLst>
                                  <p:iterate type="lt">
                                    <p:tmPct val="10000"/>
                                  </p:iterate>
                                  <p:childTnLst>
                                    <p:set>
                                      <p:cBhvr>
                                        <p:cTn id="80" dur="1" fill="hold">
                                          <p:stCondLst>
                                            <p:cond delay="0"/>
                                          </p:stCondLst>
                                        </p:cTn>
                                        <p:tgtEl>
                                          <p:spTgt spid="28"/>
                                        </p:tgtEl>
                                        <p:attrNameLst>
                                          <p:attrName>style.visibility</p:attrName>
                                        </p:attrNameLst>
                                      </p:cBhvr>
                                      <p:to>
                                        <p:strVal val="visible"/>
                                      </p:to>
                                    </p:set>
                                    <p:animEffect transition="in" filter="fade">
                                      <p:cBhvr>
                                        <p:cTn id="81" dur="100"/>
                                        <p:tgtEl>
                                          <p:spTgt spid="28"/>
                                        </p:tgtEl>
                                      </p:cBhvr>
                                    </p:animEffect>
                                  </p:childTnLst>
                                </p:cTn>
                              </p:par>
                            </p:childTnLst>
                          </p:cTn>
                        </p:par>
                        <p:par>
                          <p:cTn id="82" fill="hold">
                            <p:stCondLst>
                              <p:cond delay="4210"/>
                            </p:stCondLst>
                            <p:childTnLst>
                              <p:par>
                                <p:cTn id="83" presetID="16" presetClass="entr" presetSubtype="26" fill="hold" grpId="0" nodeType="afterEffect">
                                  <p:stCondLst>
                                    <p:cond delay="0"/>
                                  </p:stCondLst>
                                  <p:childTnLst>
                                    <p:set>
                                      <p:cBhvr>
                                        <p:cTn id="84" dur="1" fill="hold">
                                          <p:stCondLst>
                                            <p:cond delay="0"/>
                                          </p:stCondLst>
                                        </p:cTn>
                                        <p:tgtEl>
                                          <p:spTgt spid="29"/>
                                        </p:tgtEl>
                                        <p:attrNameLst>
                                          <p:attrName>style.visibility</p:attrName>
                                        </p:attrNameLst>
                                      </p:cBhvr>
                                      <p:to>
                                        <p:strVal val="visible"/>
                                      </p:to>
                                    </p:set>
                                    <p:animEffect transition="in" filter="barn(inHorizontal)">
                                      <p:cBhvr>
                                        <p:cTn id="85" dur="500"/>
                                        <p:tgtEl>
                                          <p:spTgt spid="29"/>
                                        </p:tgtEl>
                                      </p:cBhvr>
                                    </p:animEffect>
                                  </p:childTnLst>
                                </p:cTn>
                              </p:par>
                            </p:childTnLst>
                          </p:cTn>
                        </p:par>
                        <p:par>
                          <p:cTn id="86" fill="hold">
                            <p:stCondLst>
                              <p:cond delay="4710"/>
                            </p:stCondLst>
                            <p:childTnLst>
                              <p:par>
                                <p:cTn id="87" presetID="10" presetClass="entr" presetSubtype="0" fill="hold" grpId="0" nodeType="afterEffect">
                                  <p:stCondLst>
                                    <p:cond delay="0"/>
                                  </p:stCondLst>
                                  <p:iterate type="lt">
                                    <p:tmPct val="10000"/>
                                  </p:iterate>
                                  <p:childTnLst>
                                    <p:set>
                                      <p:cBhvr>
                                        <p:cTn id="88" dur="1" fill="hold">
                                          <p:stCondLst>
                                            <p:cond delay="0"/>
                                          </p:stCondLst>
                                        </p:cTn>
                                        <p:tgtEl>
                                          <p:spTgt spid="30"/>
                                        </p:tgtEl>
                                        <p:attrNameLst>
                                          <p:attrName>style.visibility</p:attrName>
                                        </p:attrNameLst>
                                      </p:cBhvr>
                                      <p:to>
                                        <p:strVal val="visible"/>
                                      </p:to>
                                    </p:set>
                                    <p:animEffect transition="in" filter="fade">
                                      <p:cBhvr>
                                        <p:cTn id="89" dur="1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20" grpId="0" animBg="1"/>
      <p:bldP spid="21" grpId="0" animBg="1"/>
      <p:bldP spid="22" grpId="0" animBg="1"/>
      <p:bldP spid="23" grpId="0" animBg="1"/>
      <p:bldP spid="24" grpId="0" animBg="1"/>
      <p:bldP spid="25" grpId="0"/>
      <p:bldP spid="26" grpId="0"/>
      <p:bldP spid="27" grpId="0"/>
      <p:bldP spid="28" grpId="0"/>
      <p:bldP spid="29" grpId="0" animBg="1"/>
      <p:bldP spid="30" grpId="0"/>
      <p:bldP spid="52" grpId="0" bldLvl="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489558" y="3164479"/>
            <a:ext cx="1441743" cy="1382207"/>
            <a:chOff x="1664154" y="1934950"/>
            <a:chExt cx="963741" cy="897257"/>
          </a:xfrm>
        </p:grpSpPr>
        <p:sp>
          <p:nvSpPr>
            <p:cNvPr id="5" name="同心圆 4"/>
            <p:cNvSpPr/>
            <p:nvPr/>
          </p:nvSpPr>
          <p:spPr>
            <a:xfrm rot="18900000">
              <a:off x="1664154" y="1934950"/>
              <a:ext cx="897259" cy="897257"/>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TextBox 3"/>
            <p:cNvSpPr txBox="1"/>
            <p:nvPr/>
          </p:nvSpPr>
          <p:spPr>
            <a:xfrm>
              <a:off x="1807549" y="2188595"/>
              <a:ext cx="820346" cy="380785"/>
            </a:xfrm>
            <a:prstGeom prst="rect">
              <a:avLst/>
            </a:prstGeom>
            <a:noFill/>
          </p:spPr>
          <p:txBody>
            <a:bodyPr wrap="square" rtlCol="0">
              <a:spAutoFit/>
            </a:bodyPr>
            <a:lstStyle/>
            <a:p>
              <a:r>
                <a:rPr lang="en-US" altLang="zh-CN" sz="3100" b="1" dirty="0">
                  <a:solidFill>
                    <a:schemeClr val="tx1">
                      <a:lumMod val="65000"/>
                      <a:lumOff val="35000"/>
                    </a:schemeClr>
                  </a:solidFill>
                  <a:cs typeface="+mn-ea"/>
                  <a:sym typeface="+mn-lt"/>
                </a:rPr>
                <a:t>45%</a:t>
              </a:r>
              <a:endParaRPr lang="zh-CN" altLang="en-US" sz="3100" b="1" dirty="0">
                <a:solidFill>
                  <a:schemeClr val="tx1">
                    <a:lumMod val="65000"/>
                    <a:lumOff val="35000"/>
                  </a:schemeClr>
                </a:solidFill>
                <a:cs typeface="+mn-ea"/>
                <a:sym typeface="+mn-lt"/>
              </a:endParaRPr>
            </a:p>
          </p:txBody>
        </p:sp>
      </p:grpSp>
      <p:grpSp>
        <p:nvGrpSpPr>
          <p:cNvPr id="7" name="组合 6"/>
          <p:cNvGrpSpPr/>
          <p:nvPr/>
        </p:nvGrpSpPr>
        <p:grpSpPr>
          <a:xfrm>
            <a:off x="4963003" y="3130084"/>
            <a:ext cx="1342287" cy="1382208"/>
            <a:chOff x="3293884" y="1912625"/>
            <a:chExt cx="897259" cy="897258"/>
          </a:xfrm>
        </p:grpSpPr>
        <p:sp>
          <p:nvSpPr>
            <p:cNvPr id="10" name="同心圆 9"/>
            <p:cNvSpPr/>
            <p:nvPr/>
          </p:nvSpPr>
          <p:spPr>
            <a:xfrm rot="18900000">
              <a:off x="3293884" y="1912625"/>
              <a:ext cx="897259" cy="897258"/>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9" name="TextBox 8"/>
            <p:cNvSpPr txBox="1"/>
            <p:nvPr/>
          </p:nvSpPr>
          <p:spPr>
            <a:xfrm>
              <a:off x="3404406" y="2161199"/>
              <a:ext cx="753231" cy="380785"/>
            </a:xfrm>
            <a:prstGeom prst="rect">
              <a:avLst/>
            </a:prstGeom>
            <a:noFill/>
          </p:spPr>
          <p:txBody>
            <a:bodyPr wrap="square" rtlCol="0">
              <a:spAutoFit/>
            </a:bodyPr>
            <a:lstStyle/>
            <a:p>
              <a:r>
                <a:rPr lang="en-US" altLang="zh-CN" sz="3100" b="1" dirty="0">
                  <a:solidFill>
                    <a:schemeClr val="tx1">
                      <a:lumMod val="65000"/>
                      <a:lumOff val="35000"/>
                    </a:schemeClr>
                  </a:solidFill>
                  <a:cs typeface="+mn-ea"/>
                  <a:sym typeface="+mn-lt"/>
                </a:rPr>
                <a:t>68%</a:t>
              </a:r>
              <a:endParaRPr lang="zh-CN" altLang="en-US" sz="3100" b="1" dirty="0">
                <a:solidFill>
                  <a:schemeClr val="tx1">
                    <a:lumMod val="65000"/>
                    <a:lumOff val="35000"/>
                  </a:schemeClr>
                </a:solidFill>
                <a:cs typeface="+mn-ea"/>
                <a:sym typeface="+mn-lt"/>
              </a:endParaRPr>
            </a:p>
          </p:txBody>
        </p:sp>
      </p:grpSp>
      <p:grpSp>
        <p:nvGrpSpPr>
          <p:cNvPr id="12" name="组合 11"/>
          <p:cNvGrpSpPr/>
          <p:nvPr/>
        </p:nvGrpSpPr>
        <p:grpSpPr>
          <a:xfrm>
            <a:off x="7399935" y="3258078"/>
            <a:ext cx="1409100" cy="1382207"/>
            <a:chOff x="4849324" y="1995712"/>
            <a:chExt cx="941921" cy="897257"/>
          </a:xfrm>
        </p:grpSpPr>
        <p:sp>
          <p:nvSpPr>
            <p:cNvPr id="15" name="同心圆 14"/>
            <p:cNvSpPr/>
            <p:nvPr/>
          </p:nvSpPr>
          <p:spPr>
            <a:xfrm rot="18900000">
              <a:off x="4849324" y="1995712"/>
              <a:ext cx="897259" cy="897257"/>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4" name="TextBox 13"/>
            <p:cNvSpPr txBox="1"/>
            <p:nvPr/>
          </p:nvSpPr>
          <p:spPr>
            <a:xfrm>
              <a:off x="4963049" y="2222298"/>
              <a:ext cx="828196" cy="380785"/>
            </a:xfrm>
            <a:prstGeom prst="rect">
              <a:avLst/>
            </a:prstGeom>
            <a:noFill/>
          </p:spPr>
          <p:txBody>
            <a:bodyPr wrap="square" rtlCol="0">
              <a:spAutoFit/>
            </a:bodyPr>
            <a:lstStyle/>
            <a:p>
              <a:r>
                <a:rPr lang="en-US" altLang="zh-CN" sz="3100" b="1" dirty="0">
                  <a:solidFill>
                    <a:schemeClr val="tx1">
                      <a:lumMod val="65000"/>
                      <a:lumOff val="35000"/>
                    </a:schemeClr>
                  </a:solidFill>
                  <a:cs typeface="+mn-ea"/>
                  <a:sym typeface="+mn-lt"/>
                </a:rPr>
                <a:t>79%</a:t>
              </a:r>
              <a:endParaRPr lang="zh-CN" altLang="en-US" sz="3100" b="1" dirty="0">
                <a:solidFill>
                  <a:schemeClr val="tx1">
                    <a:lumMod val="65000"/>
                    <a:lumOff val="35000"/>
                  </a:schemeClr>
                </a:solidFill>
                <a:cs typeface="+mn-ea"/>
                <a:sym typeface="+mn-lt"/>
              </a:endParaRPr>
            </a:p>
          </p:txBody>
        </p:sp>
      </p:grpSp>
      <p:grpSp>
        <p:nvGrpSpPr>
          <p:cNvPr id="17" name="组合 16"/>
          <p:cNvGrpSpPr/>
          <p:nvPr/>
        </p:nvGrpSpPr>
        <p:grpSpPr>
          <a:xfrm>
            <a:off x="9728622" y="3309532"/>
            <a:ext cx="1422742" cy="1382207"/>
            <a:chOff x="6380261" y="2029113"/>
            <a:chExt cx="951040" cy="897257"/>
          </a:xfrm>
        </p:grpSpPr>
        <p:sp>
          <p:nvSpPr>
            <p:cNvPr id="20" name="同心圆 19"/>
            <p:cNvSpPr/>
            <p:nvPr/>
          </p:nvSpPr>
          <p:spPr>
            <a:xfrm rot="18900000">
              <a:off x="6380261" y="2029113"/>
              <a:ext cx="897259" cy="897257"/>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9" name="TextBox 18"/>
            <p:cNvSpPr txBox="1"/>
            <p:nvPr/>
          </p:nvSpPr>
          <p:spPr>
            <a:xfrm>
              <a:off x="6501314" y="2303662"/>
              <a:ext cx="829987" cy="380785"/>
            </a:xfrm>
            <a:prstGeom prst="rect">
              <a:avLst/>
            </a:prstGeom>
            <a:noFill/>
          </p:spPr>
          <p:txBody>
            <a:bodyPr wrap="square" rtlCol="0">
              <a:spAutoFit/>
            </a:bodyPr>
            <a:lstStyle/>
            <a:p>
              <a:r>
                <a:rPr lang="en-US" altLang="zh-CN" sz="3100" b="1" dirty="0">
                  <a:solidFill>
                    <a:schemeClr val="tx1">
                      <a:lumMod val="65000"/>
                      <a:lumOff val="35000"/>
                    </a:schemeClr>
                  </a:solidFill>
                  <a:cs typeface="+mn-ea"/>
                  <a:sym typeface="+mn-lt"/>
                </a:rPr>
                <a:t>92%</a:t>
              </a:r>
              <a:endParaRPr lang="zh-CN" altLang="en-US" sz="3100" b="1" dirty="0">
                <a:solidFill>
                  <a:schemeClr val="tx1">
                    <a:lumMod val="65000"/>
                    <a:lumOff val="35000"/>
                  </a:schemeClr>
                </a:solidFill>
                <a:cs typeface="+mn-ea"/>
                <a:sym typeface="+mn-lt"/>
              </a:endParaRPr>
            </a:p>
          </p:txBody>
        </p:sp>
      </p:grpSp>
      <p:sp>
        <p:nvSpPr>
          <p:cNvPr id="22" name="矩形 30"/>
          <p:cNvSpPr>
            <a:spLocks noChangeArrowheads="1"/>
          </p:cNvSpPr>
          <p:nvPr/>
        </p:nvSpPr>
        <p:spPr bwMode="auto">
          <a:xfrm>
            <a:off x="4643085" y="5160233"/>
            <a:ext cx="2480107" cy="1269165"/>
          </a:xfrm>
          <a:prstGeom prst="rect">
            <a:avLst/>
          </a:prstGeom>
          <a:noFill/>
          <a:ln w="9525">
            <a:noFill/>
            <a:miter lim="800000"/>
            <a:headEnd/>
            <a:tailEnd/>
          </a:ln>
        </p:spPr>
        <p:txBody>
          <a:bodyPr wrap="square" lIns="155501" tIns="77750" rIns="155501" bIns="77750">
            <a:spAutoFit/>
          </a:bodyPr>
          <a:lstStyle/>
          <a:p>
            <a:pPr lvl="0">
              <a:lnSpc>
                <a:spcPct val="130000"/>
              </a:lnSpc>
            </a:pPr>
            <a:r>
              <a:rPr lang="zh-CN" altLang="en-US" sz="1400" dirty="0">
                <a:solidFill>
                  <a:schemeClr val="tx1">
                    <a:lumMod val="65000"/>
                    <a:lumOff val="35000"/>
                  </a:schemeClr>
                </a:solidFill>
                <a:cs typeface="+mn-ea"/>
                <a:sym typeface="+mn-lt"/>
              </a:rPr>
              <a:t>您的内容打在这里，或者通过复制您的文本后在此框中选择粘贴，并选择只保留文字。您的内容打在这里，</a:t>
            </a:r>
          </a:p>
        </p:txBody>
      </p:sp>
      <p:sp>
        <p:nvSpPr>
          <p:cNvPr id="23" name="矩形 30"/>
          <p:cNvSpPr>
            <a:spLocks noChangeArrowheads="1"/>
          </p:cNvSpPr>
          <p:nvPr/>
        </p:nvSpPr>
        <p:spPr bwMode="auto">
          <a:xfrm>
            <a:off x="2285962" y="5160233"/>
            <a:ext cx="2480107" cy="1269165"/>
          </a:xfrm>
          <a:prstGeom prst="rect">
            <a:avLst/>
          </a:prstGeom>
          <a:noFill/>
          <a:ln w="9525">
            <a:noFill/>
            <a:miter lim="800000"/>
            <a:headEnd/>
            <a:tailEnd/>
          </a:ln>
        </p:spPr>
        <p:txBody>
          <a:bodyPr wrap="square" lIns="155501" tIns="77750" rIns="155501" bIns="77750">
            <a:spAutoFit/>
          </a:bodyPr>
          <a:lstStyle/>
          <a:p>
            <a:pPr lvl="0">
              <a:lnSpc>
                <a:spcPct val="130000"/>
              </a:lnSpc>
            </a:pPr>
            <a:r>
              <a:rPr lang="zh-CN" altLang="en-US" sz="1400" dirty="0">
                <a:solidFill>
                  <a:schemeClr val="tx1">
                    <a:lumMod val="65000"/>
                    <a:lumOff val="35000"/>
                  </a:schemeClr>
                </a:solidFill>
                <a:cs typeface="+mn-ea"/>
                <a:sym typeface="+mn-lt"/>
              </a:rPr>
              <a:t>您的内容打在这里，或者通过复制您的文本后在此框中选择粘贴，并选择只保留文字。您的内容打在这里，</a:t>
            </a:r>
          </a:p>
        </p:txBody>
      </p:sp>
      <p:sp>
        <p:nvSpPr>
          <p:cNvPr id="24" name="矩形 30"/>
          <p:cNvSpPr>
            <a:spLocks noChangeArrowheads="1"/>
          </p:cNvSpPr>
          <p:nvPr/>
        </p:nvSpPr>
        <p:spPr bwMode="auto">
          <a:xfrm>
            <a:off x="7057058" y="5160233"/>
            <a:ext cx="2480107" cy="1269165"/>
          </a:xfrm>
          <a:prstGeom prst="rect">
            <a:avLst/>
          </a:prstGeom>
          <a:noFill/>
          <a:ln w="9525">
            <a:noFill/>
            <a:miter lim="800000"/>
            <a:headEnd/>
            <a:tailEnd/>
          </a:ln>
        </p:spPr>
        <p:txBody>
          <a:bodyPr wrap="square" lIns="155501" tIns="77750" rIns="155501" bIns="77750">
            <a:spAutoFit/>
          </a:bodyPr>
          <a:lstStyle/>
          <a:p>
            <a:pPr lvl="0">
              <a:lnSpc>
                <a:spcPct val="130000"/>
              </a:lnSpc>
            </a:pPr>
            <a:r>
              <a:rPr lang="zh-CN" altLang="en-US" sz="1400" dirty="0">
                <a:solidFill>
                  <a:schemeClr val="tx1">
                    <a:lumMod val="65000"/>
                    <a:lumOff val="35000"/>
                  </a:schemeClr>
                </a:solidFill>
                <a:cs typeface="+mn-ea"/>
                <a:sym typeface="+mn-lt"/>
              </a:rPr>
              <a:t>您的内容打在这里，或者通过复制您的文本后在此框中选择粘贴，并选择只保留文字。您的内容打在这里，</a:t>
            </a:r>
          </a:p>
        </p:txBody>
      </p:sp>
      <p:sp>
        <p:nvSpPr>
          <p:cNvPr id="25" name="矩形 30"/>
          <p:cNvSpPr>
            <a:spLocks noChangeArrowheads="1"/>
          </p:cNvSpPr>
          <p:nvPr/>
        </p:nvSpPr>
        <p:spPr bwMode="auto">
          <a:xfrm>
            <a:off x="9327447" y="5160233"/>
            <a:ext cx="2480107" cy="1269165"/>
          </a:xfrm>
          <a:prstGeom prst="rect">
            <a:avLst/>
          </a:prstGeom>
          <a:noFill/>
          <a:ln w="9525">
            <a:noFill/>
            <a:miter lim="800000"/>
            <a:headEnd/>
            <a:tailEnd/>
          </a:ln>
        </p:spPr>
        <p:txBody>
          <a:bodyPr wrap="square" lIns="155501" tIns="77750" rIns="155501" bIns="77750">
            <a:spAutoFit/>
          </a:bodyPr>
          <a:lstStyle/>
          <a:p>
            <a:pPr lvl="0">
              <a:lnSpc>
                <a:spcPct val="130000"/>
              </a:lnSpc>
            </a:pPr>
            <a:r>
              <a:rPr lang="zh-CN" altLang="en-US" sz="1400" dirty="0">
                <a:solidFill>
                  <a:schemeClr val="tx1">
                    <a:lumMod val="65000"/>
                    <a:lumOff val="35000"/>
                  </a:schemeClr>
                </a:solidFill>
                <a:cs typeface="+mn-ea"/>
                <a:sym typeface="+mn-lt"/>
              </a:rPr>
              <a:t>您的内容打在这里，或者通过复制您的文本后在此框中选择粘贴，并选择只保留文字。您的内容打在这里，</a:t>
            </a:r>
          </a:p>
        </p:txBody>
      </p:sp>
      <p:sp>
        <p:nvSpPr>
          <p:cNvPr id="26" name="Freeform 8"/>
          <p:cNvSpPr>
            <a:spLocks/>
          </p:cNvSpPr>
          <p:nvPr/>
        </p:nvSpPr>
        <p:spPr bwMode="auto">
          <a:xfrm rot="18900000">
            <a:off x="2555000" y="3676999"/>
            <a:ext cx="1818138" cy="989143"/>
          </a:xfrm>
          <a:custGeom>
            <a:avLst/>
            <a:gdLst>
              <a:gd name="T0" fmla="*/ 8098 w 8105"/>
              <a:gd name="T1" fmla="*/ 0 h 4285"/>
              <a:gd name="T2" fmla="*/ 8105 w 8105"/>
              <a:gd name="T3" fmla="*/ 233 h 4285"/>
              <a:gd name="T4" fmla="*/ 4053 w 8105"/>
              <a:gd name="T5" fmla="*/ 4285 h 4285"/>
              <a:gd name="T6" fmla="*/ 0 w 8105"/>
              <a:gd name="T7" fmla="*/ 233 h 4285"/>
              <a:gd name="T8" fmla="*/ 7 w 8105"/>
              <a:gd name="T9" fmla="*/ 0 h 4285"/>
              <a:gd name="T10" fmla="*/ 1080 w 8105"/>
              <a:gd name="T11" fmla="*/ 0 h 4285"/>
              <a:gd name="T12" fmla="*/ 1071 w 8105"/>
              <a:gd name="T13" fmla="*/ 233 h 4285"/>
              <a:gd name="T14" fmla="*/ 4053 w 8105"/>
              <a:gd name="T15" fmla="*/ 3214 h 4285"/>
              <a:gd name="T16" fmla="*/ 7034 w 8105"/>
              <a:gd name="T17" fmla="*/ 233 h 4285"/>
              <a:gd name="T18" fmla="*/ 7025 w 8105"/>
              <a:gd name="T19" fmla="*/ 0 h 4285"/>
              <a:gd name="T20" fmla="*/ 8098 w 8105"/>
              <a:gd name="T21" fmla="*/ 0 h 4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4285">
                <a:moveTo>
                  <a:pt x="8098" y="0"/>
                </a:moveTo>
                <a:cubicBezTo>
                  <a:pt x="8103" y="77"/>
                  <a:pt x="8105" y="155"/>
                  <a:pt x="8105" y="233"/>
                </a:cubicBezTo>
                <a:cubicBezTo>
                  <a:pt x="8105" y="2471"/>
                  <a:pt x="6291" y="4285"/>
                  <a:pt x="4053" y="4285"/>
                </a:cubicBezTo>
                <a:cubicBezTo>
                  <a:pt x="1814" y="4285"/>
                  <a:pt x="0" y="2471"/>
                  <a:pt x="0" y="233"/>
                </a:cubicBezTo>
                <a:cubicBezTo>
                  <a:pt x="0" y="155"/>
                  <a:pt x="2" y="77"/>
                  <a:pt x="7" y="0"/>
                </a:cubicBezTo>
                <a:lnTo>
                  <a:pt x="1080" y="0"/>
                </a:lnTo>
                <a:cubicBezTo>
                  <a:pt x="1074" y="77"/>
                  <a:pt x="1071" y="154"/>
                  <a:pt x="1071" y="233"/>
                </a:cubicBezTo>
                <a:cubicBezTo>
                  <a:pt x="1071" y="1879"/>
                  <a:pt x="2406" y="3214"/>
                  <a:pt x="4053" y="3214"/>
                </a:cubicBezTo>
                <a:cubicBezTo>
                  <a:pt x="5699" y="3214"/>
                  <a:pt x="7034" y="1879"/>
                  <a:pt x="7034" y="233"/>
                </a:cubicBezTo>
                <a:cubicBezTo>
                  <a:pt x="7034" y="154"/>
                  <a:pt x="7031" y="77"/>
                  <a:pt x="7025" y="0"/>
                </a:cubicBezTo>
                <a:lnTo>
                  <a:pt x="8098" y="0"/>
                </a:lnTo>
                <a:close/>
              </a:path>
            </a:pathLst>
          </a:custGeom>
          <a:solidFill>
            <a:schemeClr val="accent1"/>
          </a:solidFill>
          <a:ln w="3175" cap="flat">
            <a:noFill/>
            <a:prstDash val="solid"/>
            <a:miter lim="800000"/>
            <a:headEnd/>
            <a:tailEnd/>
          </a:ln>
        </p:spPr>
        <p:txBody>
          <a:bodyPr vert="horz" wrap="square" lIns="138159" tIns="69080" rIns="138159" bIns="69080" numCol="1" anchor="t" anchorCtr="0" compatLnSpc="1">
            <a:prstTxWarp prst="textNoShape">
              <a:avLst/>
            </a:prstTxWarp>
          </a:bodyPr>
          <a:lstStyle/>
          <a:p>
            <a:endParaRPr lang="zh-CN" altLang="en-US">
              <a:cs typeface="+mn-ea"/>
              <a:sym typeface="+mn-lt"/>
            </a:endParaRPr>
          </a:p>
        </p:txBody>
      </p:sp>
      <p:sp>
        <p:nvSpPr>
          <p:cNvPr id="27" name="Freeform 7"/>
          <p:cNvSpPr>
            <a:spLocks/>
          </p:cNvSpPr>
          <p:nvPr/>
        </p:nvSpPr>
        <p:spPr bwMode="auto">
          <a:xfrm rot="19087048">
            <a:off x="4960858" y="3473300"/>
            <a:ext cx="1776741" cy="1201786"/>
          </a:xfrm>
          <a:custGeom>
            <a:avLst/>
            <a:gdLst>
              <a:gd name="T0" fmla="*/ 7997 w 8105"/>
              <a:gd name="T1" fmla="*/ 0 h 4984"/>
              <a:gd name="T2" fmla="*/ 8105 w 8105"/>
              <a:gd name="T3" fmla="*/ 932 h 4984"/>
              <a:gd name="T4" fmla="*/ 4053 w 8105"/>
              <a:gd name="T5" fmla="*/ 4984 h 4984"/>
              <a:gd name="T6" fmla="*/ 0 w 8105"/>
              <a:gd name="T7" fmla="*/ 932 h 4984"/>
              <a:gd name="T8" fmla="*/ 108 w 8105"/>
              <a:gd name="T9" fmla="*/ 0 h 4984"/>
              <a:gd name="T10" fmla="*/ 1212 w 8105"/>
              <a:gd name="T11" fmla="*/ 0 h 4984"/>
              <a:gd name="T12" fmla="*/ 1218 w 8105"/>
              <a:gd name="T13" fmla="*/ 6 h 4984"/>
              <a:gd name="T14" fmla="*/ 1071 w 8105"/>
              <a:gd name="T15" fmla="*/ 932 h 4984"/>
              <a:gd name="T16" fmla="*/ 4053 w 8105"/>
              <a:gd name="T17" fmla="*/ 3913 h 4984"/>
              <a:gd name="T18" fmla="*/ 7034 w 8105"/>
              <a:gd name="T19" fmla="*/ 932 h 4984"/>
              <a:gd name="T20" fmla="*/ 6887 w 8105"/>
              <a:gd name="T21" fmla="*/ 6 h 4984"/>
              <a:gd name="T22" fmla="*/ 6893 w 8105"/>
              <a:gd name="T23" fmla="*/ 0 h 4984"/>
              <a:gd name="T24" fmla="*/ 7997 w 8105"/>
              <a:gd name="T25" fmla="*/ 0 h 4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4984">
                <a:moveTo>
                  <a:pt x="7997" y="0"/>
                </a:moveTo>
                <a:cubicBezTo>
                  <a:pt x="8068" y="299"/>
                  <a:pt x="8105" y="611"/>
                  <a:pt x="8105" y="932"/>
                </a:cubicBezTo>
                <a:cubicBezTo>
                  <a:pt x="8105" y="3170"/>
                  <a:pt x="6291" y="4984"/>
                  <a:pt x="4053" y="4984"/>
                </a:cubicBezTo>
                <a:cubicBezTo>
                  <a:pt x="1814" y="4984"/>
                  <a:pt x="0" y="3170"/>
                  <a:pt x="0" y="932"/>
                </a:cubicBezTo>
                <a:cubicBezTo>
                  <a:pt x="0" y="611"/>
                  <a:pt x="37" y="299"/>
                  <a:pt x="108" y="0"/>
                </a:cubicBezTo>
                <a:lnTo>
                  <a:pt x="1212" y="0"/>
                </a:lnTo>
                <a:lnTo>
                  <a:pt x="1218" y="6"/>
                </a:lnTo>
                <a:cubicBezTo>
                  <a:pt x="1123" y="297"/>
                  <a:pt x="1071" y="609"/>
                  <a:pt x="1071" y="932"/>
                </a:cubicBezTo>
                <a:cubicBezTo>
                  <a:pt x="1071" y="2578"/>
                  <a:pt x="2406" y="3913"/>
                  <a:pt x="4053" y="3913"/>
                </a:cubicBezTo>
                <a:cubicBezTo>
                  <a:pt x="5699" y="3913"/>
                  <a:pt x="7034" y="2578"/>
                  <a:pt x="7034" y="932"/>
                </a:cubicBezTo>
                <a:cubicBezTo>
                  <a:pt x="7034" y="609"/>
                  <a:pt x="6982" y="297"/>
                  <a:pt x="6887" y="6"/>
                </a:cubicBezTo>
                <a:lnTo>
                  <a:pt x="6893" y="0"/>
                </a:lnTo>
                <a:lnTo>
                  <a:pt x="7997" y="0"/>
                </a:lnTo>
                <a:close/>
              </a:path>
            </a:pathLst>
          </a:custGeom>
          <a:solidFill>
            <a:srgbClr val="C00000"/>
          </a:solidFill>
          <a:ln w="3175" cap="flat">
            <a:noFill/>
            <a:prstDash val="solid"/>
            <a:miter lim="800000"/>
            <a:headEnd/>
            <a:tailEnd/>
          </a:ln>
        </p:spPr>
        <p:txBody>
          <a:bodyPr vert="horz" wrap="square" lIns="138159" tIns="69080" rIns="138159" bIns="69080" numCol="1" anchor="t" anchorCtr="0" compatLnSpc="1">
            <a:prstTxWarp prst="textNoShape">
              <a:avLst/>
            </a:prstTxWarp>
          </a:bodyPr>
          <a:lstStyle/>
          <a:p>
            <a:endParaRPr lang="zh-CN" altLang="en-US">
              <a:cs typeface="+mn-ea"/>
              <a:sym typeface="+mn-lt"/>
            </a:endParaRPr>
          </a:p>
        </p:txBody>
      </p:sp>
      <p:sp>
        <p:nvSpPr>
          <p:cNvPr id="28" name="Freeform 6"/>
          <p:cNvSpPr>
            <a:spLocks/>
          </p:cNvSpPr>
          <p:nvPr/>
        </p:nvSpPr>
        <p:spPr bwMode="auto">
          <a:xfrm rot="19290703">
            <a:off x="7299982" y="3397980"/>
            <a:ext cx="1816543" cy="1415817"/>
          </a:xfrm>
          <a:custGeom>
            <a:avLst/>
            <a:gdLst>
              <a:gd name="T0" fmla="*/ 7492 w 8105"/>
              <a:gd name="T1" fmla="*/ 0 h 6195"/>
              <a:gd name="T2" fmla="*/ 8105 w 8105"/>
              <a:gd name="T3" fmla="*/ 2143 h 6195"/>
              <a:gd name="T4" fmla="*/ 4052 w 8105"/>
              <a:gd name="T5" fmla="*/ 6195 h 6195"/>
              <a:gd name="T6" fmla="*/ 0 w 8105"/>
              <a:gd name="T7" fmla="*/ 2143 h 6195"/>
              <a:gd name="T8" fmla="*/ 612 w 8105"/>
              <a:gd name="T9" fmla="*/ 0 h 6195"/>
              <a:gd name="T10" fmla="*/ 1957 w 8105"/>
              <a:gd name="T11" fmla="*/ 0 h 6195"/>
              <a:gd name="T12" fmla="*/ 1968 w 8105"/>
              <a:gd name="T13" fmla="*/ 11 h 6195"/>
              <a:gd name="T14" fmla="*/ 1071 w 8105"/>
              <a:gd name="T15" fmla="*/ 2143 h 6195"/>
              <a:gd name="T16" fmla="*/ 4052 w 8105"/>
              <a:gd name="T17" fmla="*/ 5124 h 6195"/>
              <a:gd name="T18" fmla="*/ 7033 w 8105"/>
              <a:gd name="T19" fmla="*/ 2143 h 6195"/>
              <a:gd name="T20" fmla="*/ 6136 w 8105"/>
              <a:gd name="T21" fmla="*/ 11 h 6195"/>
              <a:gd name="T22" fmla="*/ 6147 w 8105"/>
              <a:gd name="T23" fmla="*/ 0 h 6195"/>
              <a:gd name="T24" fmla="*/ 7492 w 8105"/>
              <a:gd name="T25" fmla="*/ 0 h 6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6195">
                <a:moveTo>
                  <a:pt x="7492" y="0"/>
                </a:moveTo>
                <a:cubicBezTo>
                  <a:pt x="7880" y="622"/>
                  <a:pt x="8105" y="1356"/>
                  <a:pt x="8105" y="2143"/>
                </a:cubicBezTo>
                <a:cubicBezTo>
                  <a:pt x="8105" y="4381"/>
                  <a:pt x="6290" y="6195"/>
                  <a:pt x="4052" y="6195"/>
                </a:cubicBezTo>
                <a:cubicBezTo>
                  <a:pt x="1814" y="6195"/>
                  <a:pt x="0" y="4381"/>
                  <a:pt x="0" y="2143"/>
                </a:cubicBezTo>
                <a:cubicBezTo>
                  <a:pt x="0" y="1356"/>
                  <a:pt x="224" y="622"/>
                  <a:pt x="612" y="0"/>
                </a:cubicBezTo>
                <a:lnTo>
                  <a:pt x="1957" y="0"/>
                </a:lnTo>
                <a:lnTo>
                  <a:pt x="1968" y="11"/>
                </a:lnTo>
                <a:cubicBezTo>
                  <a:pt x="1415" y="552"/>
                  <a:pt x="1071" y="1307"/>
                  <a:pt x="1071" y="2143"/>
                </a:cubicBezTo>
                <a:cubicBezTo>
                  <a:pt x="1071" y="3789"/>
                  <a:pt x="2406" y="5124"/>
                  <a:pt x="4052" y="5124"/>
                </a:cubicBezTo>
                <a:cubicBezTo>
                  <a:pt x="5699" y="5124"/>
                  <a:pt x="7033" y="3789"/>
                  <a:pt x="7033" y="2143"/>
                </a:cubicBezTo>
                <a:cubicBezTo>
                  <a:pt x="7033" y="1307"/>
                  <a:pt x="6690" y="552"/>
                  <a:pt x="6136" y="11"/>
                </a:cubicBezTo>
                <a:lnTo>
                  <a:pt x="6147" y="0"/>
                </a:lnTo>
                <a:lnTo>
                  <a:pt x="7492" y="0"/>
                </a:lnTo>
                <a:close/>
              </a:path>
            </a:pathLst>
          </a:custGeom>
          <a:solidFill>
            <a:schemeClr val="accent3"/>
          </a:solidFill>
          <a:ln w="3175" cap="flat">
            <a:noFill/>
            <a:prstDash val="solid"/>
            <a:miter lim="800000"/>
            <a:headEnd/>
            <a:tailEnd/>
          </a:ln>
        </p:spPr>
        <p:txBody>
          <a:bodyPr vert="horz" wrap="square" lIns="138159" tIns="69080" rIns="138159" bIns="69080" numCol="1" anchor="t" anchorCtr="0" compatLnSpc="1">
            <a:prstTxWarp prst="textNoShape">
              <a:avLst/>
            </a:prstTxWarp>
          </a:bodyPr>
          <a:lstStyle/>
          <a:p>
            <a:endParaRPr lang="zh-CN" altLang="en-US">
              <a:cs typeface="+mn-ea"/>
              <a:sym typeface="+mn-lt"/>
            </a:endParaRPr>
          </a:p>
        </p:txBody>
      </p:sp>
      <p:sp>
        <p:nvSpPr>
          <p:cNvPr id="29" name="Freeform 5"/>
          <p:cNvSpPr>
            <a:spLocks/>
          </p:cNvSpPr>
          <p:nvPr/>
        </p:nvSpPr>
        <p:spPr bwMode="auto">
          <a:xfrm rot="19810786">
            <a:off x="9527412" y="3141629"/>
            <a:ext cx="1808668" cy="1799312"/>
          </a:xfrm>
          <a:custGeom>
            <a:avLst/>
            <a:gdLst>
              <a:gd name="T0" fmla="*/ 5799 w 8105"/>
              <a:gd name="T1" fmla="*/ 0 h 7710"/>
              <a:gd name="T2" fmla="*/ 8105 w 8105"/>
              <a:gd name="T3" fmla="*/ 3658 h 7710"/>
              <a:gd name="T4" fmla="*/ 4052 w 8105"/>
              <a:gd name="T5" fmla="*/ 7710 h 7710"/>
              <a:gd name="T6" fmla="*/ 0 w 8105"/>
              <a:gd name="T7" fmla="*/ 3658 h 7710"/>
              <a:gd name="T8" fmla="*/ 2306 w 8105"/>
              <a:gd name="T9" fmla="*/ 0 h 7710"/>
              <a:gd name="T10" fmla="*/ 3128 w 8105"/>
              <a:gd name="T11" fmla="*/ 823 h 7710"/>
              <a:gd name="T12" fmla="*/ 1071 w 8105"/>
              <a:gd name="T13" fmla="*/ 3658 h 7710"/>
              <a:gd name="T14" fmla="*/ 4052 w 8105"/>
              <a:gd name="T15" fmla="*/ 6639 h 7710"/>
              <a:gd name="T16" fmla="*/ 7034 w 8105"/>
              <a:gd name="T17" fmla="*/ 3658 h 7710"/>
              <a:gd name="T18" fmla="*/ 4976 w 8105"/>
              <a:gd name="T19" fmla="*/ 823 h 7710"/>
              <a:gd name="T20" fmla="*/ 5799 w 8105"/>
              <a:gd name="T21" fmla="*/ 0 h 7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7710">
                <a:moveTo>
                  <a:pt x="5799" y="0"/>
                </a:moveTo>
                <a:cubicBezTo>
                  <a:pt x="7163" y="653"/>
                  <a:pt x="8105" y="2045"/>
                  <a:pt x="8105" y="3658"/>
                </a:cubicBezTo>
                <a:cubicBezTo>
                  <a:pt x="8105" y="5896"/>
                  <a:pt x="6291" y="7710"/>
                  <a:pt x="4052" y="7710"/>
                </a:cubicBezTo>
                <a:cubicBezTo>
                  <a:pt x="1814" y="7710"/>
                  <a:pt x="0" y="5896"/>
                  <a:pt x="0" y="3658"/>
                </a:cubicBezTo>
                <a:cubicBezTo>
                  <a:pt x="0" y="2045"/>
                  <a:pt x="942" y="653"/>
                  <a:pt x="2306" y="0"/>
                </a:cubicBezTo>
                <a:lnTo>
                  <a:pt x="3128" y="823"/>
                </a:lnTo>
                <a:cubicBezTo>
                  <a:pt x="1934" y="1212"/>
                  <a:pt x="1071" y="2334"/>
                  <a:pt x="1071" y="3658"/>
                </a:cubicBezTo>
                <a:cubicBezTo>
                  <a:pt x="1071" y="5304"/>
                  <a:pt x="2406" y="6639"/>
                  <a:pt x="4052" y="6639"/>
                </a:cubicBezTo>
                <a:cubicBezTo>
                  <a:pt x="5699" y="6639"/>
                  <a:pt x="7034" y="5304"/>
                  <a:pt x="7034" y="3658"/>
                </a:cubicBezTo>
                <a:cubicBezTo>
                  <a:pt x="7034" y="2334"/>
                  <a:pt x="6171" y="1212"/>
                  <a:pt x="4976" y="823"/>
                </a:cubicBezTo>
                <a:lnTo>
                  <a:pt x="5799" y="0"/>
                </a:lnTo>
                <a:close/>
              </a:path>
            </a:pathLst>
          </a:custGeom>
          <a:solidFill>
            <a:srgbClr val="C00000"/>
          </a:solidFill>
          <a:ln w="3175" cap="flat">
            <a:noFill/>
            <a:prstDash val="solid"/>
            <a:miter lim="800000"/>
            <a:headEnd/>
            <a:tailEnd/>
          </a:ln>
        </p:spPr>
        <p:txBody>
          <a:bodyPr vert="horz" wrap="square" lIns="138159" tIns="69080" rIns="138159" bIns="69080" numCol="1" anchor="t" anchorCtr="0" compatLnSpc="1">
            <a:prstTxWarp prst="textNoShape">
              <a:avLst/>
            </a:prstTxWarp>
          </a:bodyPr>
          <a:lstStyle/>
          <a:p>
            <a:endParaRPr lang="zh-CN" altLang="en-US">
              <a:cs typeface="+mn-ea"/>
              <a:sym typeface="+mn-lt"/>
            </a:endParaRPr>
          </a:p>
        </p:txBody>
      </p:sp>
      <p:grpSp>
        <p:nvGrpSpPr>
          <p:cNvPr id="30" name="组合 29"/>
          <p:cNvGrpSpPr/>
          <p:nvPr/>
        </p:nvGrpSpPr>
        <p:grpSpPr>
          <a:xfrm>
            <a:off x="2522561" y="2135203"/>
            <a:ext cx="1437142" cy="354047"/>
            <a:chOff x="3477359" y="8005745"/>
            <a:chExt cx="2534423" cy="611316"/>
          </a:xfrm>
          <a:effectLst/>
        </p:grpSpPr>
        <p:sp>
          <p:nvSpPr>
            <p:cNvPr id="31" name="流程图: 可选过程 30"/>
            <p:cNvSpPr/>
            <p:nvPr/>
          </p:nvSpPr>
          <p:spPr>
            <a:xfrm>
              <a:off x="3477359" y="8032286"/>
              <a:ext cx="2534423" cy="584775"/>
            </a:xfrm>
            <a:prstGeom prst="flowChartAlternateProcess">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TextBox 31"/>
            <p:cNvSpPr txBox="1"/>
            <p:nvPr/>
          </p:nvSpPr>
          <p:spPr>
            <a:xfrm>
              <a:off x="3769357" y="8005745"/>
              <a:ext cx="1863507" cy="611136"/>
            </a:xfrm>
            <a:prstGeom prst="rect">
              <a:avLst/>
            </a:prstGeom>
            <a:noFill/>
          </p:spPr>
          <p:txBody>
            <a:bodyPr wrap="none" rtlCol="0">
              <a:spAutoFit/>
            </a:bodyPr>
            <a:lstStyle/>
            <a:p>
              <a:pPr algn="ctr"/>
              <a:r>
                <a:rPr lang="zh-CN" altLang="en-US" sz="1700" dirty="0">
                  <a:solidFill>
                    <a:schemeClr val="bg1"/>
                  </a:solidFill>
                  <a:cs typeface="+mn-ea"/>
                  <a:sym typeface="+mn-lt"/>
                </a:rPr>
                <a:t>添加标题</a:t>
              </a:r>
            </a:p>
          </p:txBody>
        </p:sp>
      </p:grpSp>
      <p:grpSp>
        <p:nvGrpSpPr>
          <p:cNvPr id="33" name="组合 32"/>
          <p:cNvGrpSpPr/>
          <p:nvPr/>
        </p:nvGrpSpPr>
        <p:grpSpPr>
          <a:xfrm>
            <a:off x="4789912" y="2135203"/>
            <a:ext cx="1437142" cy="354047"/>
            <a:chOff x="3477359" y="8005745"/>
            <a:chExt cx="2534423" cy="611316"/>
          </a:xfrm>
          <a:effectLst/>
        </p:grpSpPr>
        <p:sp>
          <p:nvSpPr>
            <p:cNvPr id="34" name="流程图: 可选过程 33"/>
            <p:cNvSpPr/>
            <p:nvPr/>
          </p:nvSpPr>
          <p:spPr>
            <a:xfrm>
              <a:off x="3477359" y="8032286"/>
              <a:ext cx="2534423" cy="584775"/>
            </a:xfrm>
            <a:prstGeom prst="flowChartAlternateProcess">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TextBox 34"/>
            <p:cNvSpPr txBox="1"/>
            <p:nvPr/>
          </p:nvSpPr>
          <p:spPr>
            <a:xfrm>
              <a:off x="3769353" y="8005745"/>
              <a:ext cx="1863507" cy="611136"/>
            </a:xfrm>
            <a:prstGeom prst="rect">
              <a:avLst/>
            </a:prstGeom>
            <a:noFill/>
          </p:spPr>
          <p:txBody>
            <a:bodyPr wrap="none" rtlCol="0">
              <a:spAutoFit/>
            </a:bodyPr>
            <a:lstStyle/>
            <a:p>
              <a:pPr algn="ctr"/>
              <a:r>
                <a:rPr lang="zh-CN" altLang="en-US" sz="1700" dirty="0">
                  <a:solidFill>
                    <a:schemeClr val="bg1"/>
                  </a:solidFill>
                  <a:cs typeface="+mn-ea"/>
                  <a:sym typeface="+mn-lt"/>
                </a:rPr>
                <a:t>添加标题</a:t>
              </a:r>
            </a:p>
          </p:txBody>
        </p:sp>
      </p:grpSp>
      <p:grpSp>
        <p:nvGrpSpPr>
          <p:cNvPr id="36" name="组合 35"/>
          <p:cNvGrpSpPr/>
          <p:nvPr/>
        </p:nvGrpSpPr>
        <p:grpSpPr>
          <a:xfrm>
            <a:off x="7203886" y="2135203"/>
            <a:ext cx="1437142" cy="354047"/>
            <a:chOff x="3477359" y="8005745"/>
            <a:chExt cx="2534423" cy="611316"/>
          </a:xfrm>
          <a:effectLst/>
        </p:grpSpPr>
        <p:sp>
          <p:nvSpPr>
            <p:cNvPr id="37" name="流程图: 可选过程 36"/>
            <p:cNvSpPr/>
            <p:nvPr/>
          </p:nvSpPr>
          <p:spPr>
            <a:xfrm>
              <a:off x="3477359" y="8032286"/>
              <a:ext cx="2534423" cy="584775"/>
            </a:xfrm>
            <a:prstGeom prst="flowChartAlternateProcess">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TextBox 37"/>
            <p:cNvSpPr txBox="1"/>
            <p:nvPr/>
          </p:nvSpPr>
          <p:spPr>
            <a:xfrm>
              <a:off x="3769353" y="8005745"/>
              <a:ext cx="1863507" cy="611136"/>
            </a:xfrm>
            <a:prstGeom prst="rect">
              <a:avLst/>
            </a:prstGeom>
            <a:noFill/>
          </p:spPr>
          <p:txBody>
            <a:bodyPr wrap="none" rtlCol="0">
              <a:spAutoFit/>
            </a:bodyPr>
            <a:lstStyle/>
            <a:p>
              <a:pPr algn="ctr"/>
              <a:r>
                <a:rPr lang="zh-CN" altLang="en-US" sz="1700" dirty="0">
                  <a:solidFill>
                    <a:schemeClr val="bg1"/>
                  </a:solidFill>
                  <a:cs typeface="+mn-ea"/>
                  <a:sym typeface="+mn-lt"/>
                </a:rPr>
                <a:t>添加标题</a:t>
              </a:r>
            </a:p>
          </p:txBody>
        </p:sp>
      </p:grpSp>
      <p:grpSp>
        <p:nvGrpSpPr>
          <p:cNvPr id="39" name="组合 38"/>
          <p:cNvGrpSpPr/>
          <p:nvPr/>
        </p:nvGrpSpPr>
        <p:grpSpPr>
          <a:xfrm>
            <a:off x="9474273" y="2135203"/>
            <a:ext cx="1437142" cy="354047"/>
            <a:chOff x="3477359" y="8005745"/>
            <a:chExt cx="2534423" cy="611316"/>
          </a:xfrm>
          <a:effectLst/>
        </p:grpSpPr>
        <p:sp>
          <p:nvSpPr>
            <p:cNvPr id="40" name="流程图: 可选过程 39"/>
            <p:cNvSpPr/>
            <p:nvPr/>
          </p:nvSpPr>
          <p:spPr>
            <a:xfrm>
              <a:off x="3477359" y="8032286"/>
              <a:ext cx="2534423" cy="584775"/>
            </a:xfrm>
            <a:prstGeom prst="flowChartAlternateProcess">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1" name="TextBox 40"/>
            <p:cNvSpPr txBox="1"/>
            <p:nvPr/>
          </p:nvSpPr>
          <p:spPr>
            <a:xfrm>
              <a:off x="3769353" y="8005745"/>
              <a:ext cx="1863507" cy="611136"/>
            </a:xfrm>
            <a:prstGeom prst="rect">
              <a:avLst/>
            </a:prstGeom>
            <a:noFill/>
          </p:spPr>
          <p:txBody>
            <a:bodyPr wrap="none" rtlCol="0">
              <a:spAutoFit/>
            </a:bodyPr>
            <a:lstStyle/>
            <a:p>
              <a:pPr algn="ctr"/>
              <a:r>
                <a:rPr lang="zh-CN" altLang="en-US" sz="1700" dirty="0">
                  <a:solidFill>
                    <a:schemeClr val="bg1"/>
                  </a:solidFill>
                  <a:cs typeface="+mn-ea"/>
                  <a:sym typeface="+mn-lt"/>
                </a:rPr>
                <a:t>添加标题</a:t>
              </a:r>
            </a:p>
          </p:txBody>
        </p:sp>
      </p:grpSp>
      <p:sp>
        <p:nvSpPr>
          <p:cNvPr id="48" name="矩形 47"/>
          <p:cNvSpPr/>
          <p:nvPr/>
        </p:nvSpPr>
        <p:spPr>
          <a:xfrm flipV="1">
            <a:off x="9273278"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49" name="矩形 48"/>
          <p:cNvSpPr/>
          <p:nvPr/>
        </p:nvSpPr>
        <p:spPr>
          <a:xfrm flipV="1">
            <a:off x="1012220"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50" name="矩形 49"/>
          <p:cNvSpPr/>
          <p:nvPr/>
        </p:nvSpPr>
        <p:spPr>
          <a:xfrm flipV="1">
            <a:off x="3765907" y="7836680"/>
            <a:ext cx="3482933" cy="80662"/>
          </a:xfrm>
          <a:prstGeom prst="rect">
            <a:avLst/>
          </a:prstGeom>
          <a:solidFill>
            <a:srgbClr val="00C5BE"/>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51" name="矩形 50"/>
          <p:cNvSpPr/>
          <p:nvPr/>
        </p:nvSpPr>
        <p:spPr>
          <a:xfrm flipV="1">
            <a:off x="6519591" y="7836680"/>
            <a:ext cx="3482933"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52" name="矩形 51"/>
          <p:cNvSpPr/>
          <p:nvPr/>
        </p:nvSpPr>
        <p:spPr>
          <a:xfrm flipV="1">
            <a:off x="12026965" y="7836680"/>
            <a:ext cx="1654112"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53" name="矩形 52"/>
          <p:cNvSpPr/>
          <p:nvPr/>
        </p:nvSpPr>
        <p:spPr>
          <a:xfrm flipV="1">
            <a:off x="1" y="7836680"/>
            <a:ext cx="1741467"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62" name="矩形 61"/>
          <p:cNvSpPr/>
          <p:nvPr/>
        </p:nvSpPr>
        <p:spPr>
          <a:xfrm>
            <a:off x="-1" y="0"/>
            <a:ext cx="13681077" cy="8996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63" name="文本框 6"/>
          <p:cNvSpPr>
            <a:spLocks noChangeArrowheads="1"/>
          </p:cNvSpPr>
          <p:nvPr/>
        </p:nvSpPr>
        <p:spPr bwMode="auto">
          <a:xfrm>
            <a:off x="1336472" y="304710"/>
            <a:ext cx="4743018" cy="364370"/>
          </a:xfrm>
          <a:prstGeom prst="rect">
            <a:avLst/>
          </a:prstGeom>
          <a:noFill/>
          <a:ln>
            <a:noFill/>
          </a:ln>
          <a:extLst/>
        </p:spPr>
        <p:txBody>
          <a:bodyPr wrap="square" lIns="77744" tIns="38871" rIns="77744" bIns="38871">
            <a:spAutoFit/>
          </a:bodyPr>
          <a:lstStyle/>
          <a:p>
            <a:pPr defTabSz="1097265">
              <a:defRPr/>
            </a:pPr>
            <a:r>
              <a:rPr lang="zh-CN" altLang="en-US" sz="1800" b="1" dirty="0">
                <a:solidFill>
                  <a:schemeClr val="bg1"/>
                </a:solidFill>
                <a:cs typeface="+mn-ea"/>
                <a:sym typeface="+mn-lt"/>
              </a:rPr>
              <a:t>在此输入您的标题内容</a:t>
            </a:r>
          </a:p>
        </p:txBody>
      </p:sp>
      <p:grpSp>
        <p:nvGrpSpPr>
          <p:cNvPr id="64" name="组合 63"/>
          <p:cNvGrpSpPr/>
          <p:nvPr/>
        </p:nvGrpSpPr>
        <p:grpSpPr>
          <a:xfrm>
            <a:off x="532043" y="350367"/>
            <a:ext cx="588728" cy="328099"/>
            <a:chOff x="0" y="252065"/>
            <a:chExt cx="641111" cy="392112"/>
          </a:xfrm>
        </p:grpSpPr>
        <p:sp>
          <p:nvSpPr>
            <p:cNvPr id="65" name="矩形 59"/>
            <p:cNvSpPr>
              <a:spLocks noChangeArrowheads="1"/>
            </p:cNvSpPr>
            <p:nvPr/>
          </p:nvSpPr>
          <p:spPr bwMode="auto">
            <a:xfrm>
              <a:off x="0" y="252065"/>
              <a:ext cx="227014" cy="392112"/>
            </a:xfrm>
            <a:prstGeom prst="rect">
              <a:avLst/>
            </a:prstGeom>
            <a:solidFill>
              <a:schemeClr val="bg1">
                <a:lumMod val="50000"/>
              </a:schemeClr>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097265">
                <a:lnSpc>
                  <a:spcPct val="100000"/>
                </a:lnSpc>
                <a:spcBef>
                  <a:spcPct val="0"/>
                </a:spcBef>
                <a:buNone/>
                <a:defRPr/>
              </a:pPr>
              <a:endParaRPr lang="zh-CN" altLang="en-US" sz="1600">
                <a:solidFill>
                  <a:srgbClr val="FFFFFF"/>
                </a:solidFill>
                <a:latin typeface="+mn-lt"/>
                <a:ea typeface="+mn-ea"/>
                <a:cs typeface="+mn-ea"/>
                <a:sym typeface="+mn-lt"/>
              </a:endParaRPr>
            </a:p>
          </p:txBody>
        </p:sp>
        <p:sp>
          <p:nvSpPr>
            <p:cNvPr id="66"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097265">
                <a:lnSpc>
                  <a:spcPct val="100000"/>
                </a:lnSpc>
                <a:spcBef>
                  <a:spcPct val="0"/>
                </a:spcBef>
                <a:buNone/>
                <a:defRPr/>
              </a:pPr>
              <a:endParaRPr lang="zh-CN" altLang="en-US" sz="1600">
                <a:solidFill>
                  <a:srgbClr val="FFFFFF"/>
                </a:solidFill>
                <a:latin typeface="+mn-lt"/>
                <a:ea typeface="+mn-ea"/>
                <a:cs typeface="+mn-ea"/>
                <a:sym typeface="+mn-lt"/>
              </a:endParaRPr>
            </a:p>
          </p:txBody>
        </p:sp>
        <p:sp>
          <p:nvSpPr>
            <p:cNvPr id="67" name="五边形 66"/>
            <p:cNvSpPr/>
            <p:nvPr userDrawn="1"/>
          </p:nvSpPr>
          <p:spPr>
            <a:xfrm>
              <a:off x="338378" y="254691"/>
              <a:ext cx="302733" cy="389486"/>
            </a:xfrm>
            <a:prstGeom prst="homePlat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160820627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additive="base">
                                        <p:cTn id="7" dur="500" fill="hold"/>
                                        <p:tgtEl>
                                          <p:spTgt spid="64"/>
                                        </p:tgtEl>
                                        <p:attrNameLst>
                                          <p:attrName>ppt_x</p:attrName>
                                        </p:attrNameLst>
                                      </p:cBhvr>
                                      <p:tavLst>
                                        <p:tav tm="0">
                                          <p:val>
                                            <p:strVal val="0-#ppt_w/2"/>
                                          </p:val>
                                        </p:tav>
                                        <p:tav tm="100000">
                                          <p:val>
                                            <p:strVal val="#ppt_x"/>
                                          </p:val>
                                        </p:tav>
                                      </p:tavLst>
                                    </p:anim>
                                    <p:anim calcmode="lin" valueType="num">
                                      <p:cBhvr additive="base">
                                        <p:cTn id="8" dur="500" fill="hold"/>
                                        <p:tgtEl>
                                          <p:spTgt spid="6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63"/>
                                        </p:tgtEl>
                                        <p:attrNameLst>
                                          <p:attrName>style.visibility</p:attrName>
                                        </p:attrNameLst>
                                      </p:cBhvr>
                                      <p:to>
                                        <p:strVal val="visible"/>
                                      </p:to>
                                    </p:set>
                                    <p:anim calcmode="lin" valueType="num">
                                      <p:cBhvr>
                                        <p:cTn id="12" dur="500" fill="hold"/>
                                        <p:tgtEl>
                                          <p:spTgt spid="63"/>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63"/>
                                        </p:tgtEl>
                                        <p:attrNameLst>
                                          <p:attrName>ppt_y</p:attrName>
                                        </p:attrNameLst>
                                      </p:cBhvr>
                                      <p:tavLst>
                                        <p:tav tm="0">
                                          <p:val>
                                            <p:strVal val="#ppt_y"/>
                                          </p:val>
                                        </p:tav>
                                        <p:tav tm="100000">
                                          <p:val>
                                            <p:strVal val="#ppt_y"/>
                                          </p:val>
                                        </p:tav>
                                      </p:tavLst>
                                    </p:anim>
                                    <p:anim calcmode="lin" valueType="num">
                                      <p:cBhvr>
                                        <p:cTn id="14" dur="500" fill="hold"/>
                                        <p:tgtEl>
                                          <p:spTgt spid="63"/>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63"/>
                                        </p:tgtEl>
                                        <p:attrNameLst>
                                          <p:attrName>ppt_w</p:attrName>
                                        </p:attrNameLst>
                                      </p:cBhvr>
                                      <p:tavLst>
                                        <p:tav tm="0">
                                          <p:val>
                                            <p:strVal val="#ppt_w/10"/>
                                          </p:val>
                                        </p:tav>
                                        <p:tav tm="50000">
                                          <p:val>
                                            <p:strVal val="#ppt_w+.01"/>
                                          </p:val>
                                        </p:tav>
                                        <p:tav tm="100000">
                                          <p:val>
                                            <p:strVal val="#ppt_w"/>
                                          </p:val>
                                        </p:tav>
                                      </p:tavLst>
                                    </p:anim>
                                    <p:animEffect>
                                      <p:cBhvr>
                                        <p:cTn id="16" dur="500" tmFilter="0,0; .5, 1; 1, 1"/>
                                        <p:tgtEl>
                                          <p:spTgt spid="63"/>
                                        </p:tgtEl>
                                      </p:cBhvr>
                                    </p:animEffect>
                                  </p:childTnLst>
                                </p:cTn>
                              </p:par>
                            </p:childTnLst>
                          </p:cTn>
                        </p:par>
                        <p:par>
                          <p:cTn id="17" fill="hold">
                            <p:stCondLst>
                              <p:cond delay="1450"/>
                            </p:stCondLst>
                            <p:childTnLst>
                              <p:par>
                                <p:cTn id="18" presetID="47" presetClass="entr" presetSubtype="0" fill="hold" nodeType="after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fade">
                                      <p:cBhvr>
                                        <p:cTn id="20" dur="500"/>
                                        <p:tgtEl>
                                          <p:spTgt spid="30"/>
                                        </p:tgtEl>
                                      </p:cBhvr>
                                    </p:animEffect>
                                    <p:anim calcmode="lin" valueType="num">
                                      <p:cBhvr>
                                        <p:cTn id="21" dur="500" fill="hold"/>
                                        <p:tgtEl>
                                          <p:spTgt spid="30"/>
                                        </p:tgtEl>
                                        <p:attrNameLst>
                                          <p:attrName>ppt_x</p:attrName>
                                        </p:attrNameLst>
                                      </p:cBhvr>
                                      <p:tavLst>
                                        <p:tav tm="0">
                                          <p:val>
                                            <p:strVal val="#ppt_x"/>
                                          </p:val>
                                        </p:tav>
                                        <p:tav tm="100000">
                                          <p:val>
                                            <p:strVal val="#ppt_x"/>
                                          </p:val>
                                        </p:tav>
                                      </p:tavLst>
                                    </p:anim>
                                    <p:anim calcmode="lin" valueType="num">
                                      <p:cBhvr>
                                        <p:cTn id="22" dur="500" fill="hold"/>
                                        <p:tgtEl>
                                          <p:spTgt spid="30"/>
                                        </p:tgtEl>
                                        <p:attrNameLst>
                                          <p:attrName>ppt_y</p:attrName>
                                        </p:attrNameLst>
                                      </p:cBhvr>
                                      <p:tavLst>
                                        <p:tav tm="0">
                                          <p:val>
                                            <p:strVal val="#ppt_y-.1"/>
                                          </p:val>
                                        </p:tav>
                                        <p:tav tm="100000">
                                          <p:val>
                                            <p:strVal val="#ppt_y"/>
                                          </p:val>
                                        </p:tav>
                                      </p:tavLst>
                                    </p:anim>
                                  </p:childTnLst>
                                </p:cTn>
                              </p:par>
                            </p:childTnLst>
                          </p:cTn>
                        </p:par>
                        <p:par>
                          <p:cTn id="23" fill="hold">
                            <p:stCondLst>
                              <p:cond delay="1950"/>
                            </p:stCondLst>
                            <p:childTnLst>
                              <p:par>
                                <p:cTn id="24" presetID="47" presetClass="entr" presetSubtype="0" fill="hold" nodeType="after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fade">
                                      <p:cBhvr>
                                        <p:cTn id="26" dur="500"/>
                                        <p:tgtEl>
                                          <p:spTgt spid="33"/>
                                        </p:tgtEl>
                                      </p:cBhvr>
                                    </p:animEffect>
                                    <p:anim calcmode="lin" valueType="num">
                                      <p:cBhvr>
                                        <p:cTn id="27" dur="500" fill="hold"/>
                                        <p:tgtEl>
                                          <p:spTgt spid="33"/>
                                        </p:tgtEl>
                                        <p:attrNameLst>
                                          <p:attrName>ppt_x</p:attrName>
                                        </p:attrNameLst>
                                      </p:cBhvr>
                                      <p:tavLst>
                                        <p:tav tm="0">
                                          <p:val>
                                            <p:strVal val="#ppt_x"/>
                                          </p:val>
                                        </p:tav>
                                        <p:tav tm="100000">
                                          <p:val>
                                            <p:strVal val="#ppt_x"/>
                                          </p:val>
                                        </p:tav>
                                      </p:tavLst>
                                    </p:anim>
                                    <p:anim calcmode="lin" valueType="num">
                                      <p:cBhvr>
                                        <p:cTn id="28" dur="500" fill="hold"/>
                                        <p:tgtEl>
                                          <p:spTgt spid="33"/>
                                        </p:tgtEl>
                                        <p:attrNameLst>
                                          <p:attrName>ppt_y</p:attrName>
                                        </p:attrNameLst>
                                      </p:cBhvr>
                                      <p:tavLst>
                                        <p:tav tm="0">
                                          <p:val>
                                            <p:strVal val="#ppt_y-.1"/>
                                          </p:val>
                                        </p:tav>
                                        <p:tav tm="100000">
                                          <p:val>
                                            <p:strVal val="#ppt_y"/>
                                          </p:val>
                                        </p:tav>
                                      </p:tavLst>
                                    </p:anim>
                                  </p:childTnLst>
                                </p:cTn>
                              </p:par>
                            </p:childTnLst>
                          </p:cTn>
                        </p:par>
                        <p:par>
                          <p:cTn id="29" fill="hold">
                            <p:stCondLst>
                              <p:cond delay="2450"/>
                            </p:stCondLst>
                            <p:childTnLst>
                              <p:par>
                                <p:cTn id="30" presetID="47" presetClass="entr" presetSubtype="0" fill="hold" nodeType="afterEffect">
                                  <p:stCondLst>
                                    <p:cond delay="0"/>
                                  </p:stCondLst>
                                  <p:childTnLst>
                                    <p:set>
                                      <p:cBhvr>
                                        <p:cTn id="31" dur="1" fill="hold">
                                          <p:stCondLst>
                                            <p:cond delay="0"/>
                                          </p:stCondLst>
                                        </p:cTn>
                                        <p:tgtEl>
                                          <p:spTgt spid="36"/>
                                        </p:tgtEl>
                                        <p:attrNameLst>
                                          <p:attrName>style.visibility</p:attrName>
                                        </p:attrNameLst>
                                      </p:cBhvr>
                                      <p:to>
                                        <p:strVal val="visible"/>
                                      </p:to>
                                    </p:set>
                                    <p:animEffect transition="in" filter="fade">
                                      <p:cBhvr>
                                        <p:cTn id="32" dur="500"/>
                                        <p:tgtEl>
                                          <p:spTgt spid="36"/>
                                        </p:tgtEl>
                                      </p:cBhvr>
                                    </p:animEffect>
                                    <p:anim calcmode="lin" valueType="num">
                                      <p:cBhvr>
                                        <p:cTn id="33" dur="500" fill="hold"/>
                                        <p:tgtEl>
                                          <p:spTgt spid="36"/>
                                        </p:tgtEl>
                                        <p:attrNameLst>
                                          <p:attrName>ppt_x</p:attrName>
                                        </p:attrNameLst>
                                      </p:cBhvr>
                                      <p:tavLst>
                                        <p:tav tm="0">
                                          <p:val>
                                            <p:strVal val="#ppt_x"/>
                                          </p:val>
                                        </p:tav>
                                        <p:tav tm="100000">
                                          <p:val>
                                            <p:strVal val="#ppt_x"/>
                                          </p:val>
                                        </p:tav>
                                      </p:tavLst>
                                    </p:anim>
                                    <p:anim calcmode="lin" valueType="num">
                                      <p:cBhvr>
                                        <p:cTn id="34" dur="500" fill="hold"/>
                                        <p:tgtEl>
                                          <p:spTgt spid="36"/>
                                        </p:tgtEl>
                                        <p:attrNameLst>
                                          <p:attrName>ppt_y</p:attrName>
                                        </p:attrNameLst>
                                      </p:cBhvr>
                                      <p:tavLst>
                                        <p:tav tm="0">
                                          <p:val>
                                            <p:strVal val="#ppt_y-.1"/>
                                          </p:val>
                                        </p:tav>
                                        <p:tav tm="100000">
                                          <p:val>
                                            <p:strVal val="#ppt_y"/>
                                          </p:val>
                                        </p:tav>
                                      </p:tavLst>
                                    </p:anim>
                                  </p:childTnLst>
                                </p:cTn>
                              </p:par>
                            </p:childTnLst>
                          </p:cTn>
                        </p:par>
                        <p:par>
                          <p:cTn id="35" fill="hold">
                            <p:stCondLst>
                              <p:cond delay="2950"/>
                            </p:stCondLst>
                            <p:childTnLst>
                              <p:par>
                                <p:cTn id="36" presetID="47" presetClass="entr" presetSubtype="0" fill="hold" nodeType="afterEffect">
                                  <p:stCondLst>
                                    <p:cond delay="0"/>
                                  </p:stCondLst>
                                  <p:childTnLst>
                                    <p:set>
                                      <p:cBhvr>
                                        <p:cTn id="37" dur="1" fill="hold">
                                          <p:stCondLst>
                                            <p:cond delay="0"/>
                                          </p:stCondLst>
                                        </p:cTn>
                                        <p:tgtEl>
                                          <p:spTgt spid="39"/>
                                        </p:tgtEl>
                                        <p:attrNameLst>
                                          <p:attrName>style.visibility</p:attrName>
                                        </p:attrNameLst>
                                      </p:cBhvr>
                                      <p:to>
                                        <p:strVal val="visible"/>
                                      </p:to>
                                    </p:set>
                                    <p:animEffect transition="in" filter="fade">
                                      <p:cBhvr>
                                        <p:cTn id="38" dur="500"/>
                                        <p:tgtEl>
                                          <p:spTgt spid="39"/>
                                        </p:tgtEl>
                                      </p:cBhvr>
                                    </p:animEffect>
                                    <p:anim calcmode="lin" valueType="num">
                                      <p:cBhvr>
                                        <p:cTn id="39" dur="500" fill="hold"/>
                                        <p:tgtEl>
                                          <p:spTgt spid="39"/>
                                        </p:tgtEl>
                                        <p:attrNameLst>
                                          <p:attrName>ppt_x</p:attrName>
                                        </p:attrNameLst>
                                      </p:cBhvr>
                                      <p:tavLst>
                                        <p:tav tm="0">
                                          <p:val>
                                            <p:strVal val="#ppt_x"/>
                                          </p:val>
                                        </p:tav>
                                        <p:tav tm="100000">
                                          <p:val>
                                            <p:strVal val="#ppt_x"/>
                                          </p:val>
                                        </p:tav>
                                      </p:tavLst>
                                    </p:anim>
                                    <p:anim calcmode="lin" valueType="num">
                                      <p:cBhvr>
                                        <p:cTn id="40" dur="500" fill="hold"/>
                                        <p:tgtEl>
                                          <p:spTgt spid="39"/>
                                        </p:tgtEl>
                                        <p:attrNameLst>
                                          <p:attrName>ppt_y</p:attrName>
                                        </p:attrNameLst>
                                      </p:cBhvr>
                                      <p:tavLst>
                                        <p:tav tm="0">
                                          <p:val>
                                            <p:strVal val="#ppt_y-.1"/>
                                          </p:val>
                                        </p:tav>
                                        <p:tav tm="100000">
                                          <p:val>
                                            <p:strVal val="#ppt_y"/>
                                          </p:val>
                                        </p:tav>
                                      </p:tavLst>
                                    </p:anim>
                                  </p:childTnLst>
                                </p:cTn>
                              </p:par>
                            </p:childTnLst>
                          </p:cTn>
                        </p:par>
                        <p:par>
                          <p:cTn id="41" fill="hold">
                            <p:stCondLst>
                              <p:cond delay="3450"/>
                            </p:stCondLst>
                            <p:childTnLst>
                              <p:par>
                                <p:cTn id="42" presetID="23" presetClass="entr" presetSubtype="272" fill="hold" nodeType="afterEffect">
                                  <p:stCondLst>
                                    <p:cond delay="0"/>
                                  </p:stCondLst>
                                  <p:childTnLst>
                                    <p:set>
                                      <p:cBhvr>
                                        <p:cTn id="43" dur="1" fill="hold">
                                          <p:stCondLst>
                                            <p:cond delay="0"/>
                                          </p:stCondLst>
                                        </p:cTn>
                                        <p:tgtEl>
                                          <p:spTgt spid="2"/>
                                        </p:tgtEl>
                                        <p:attrNameLst>
                                          <p:attrName>style.visibility</p:attrName>
                                        </p:attrNameLst>
                                      </p:cBhvr>
                                      <p:to>
                                        <p:strVal val="visible"/>
                                      </p:to>
                                    </p:set>
                                    <p:anim calcmode="lin" valueType="num">
                                      <p:cBhvr>
                                        <p:cTn id="44" dur="500" fill="hold"/>
                                        <p:tgtEl>
                                          <p:spTgt spid="2"/>
                                        </p:tgtEl>
                                        <p:attrNameLst>
                                          <p:attrName>ppt_w</p:attrName>
                                        </p:attrNameLst>
                                      </p:cBhvr>
                                      <p:tavLst>
                                        <p:tav tm="0">
                                          <p:val>
                                            <p:strVal val="2/3*#ppt_w"/>
                                          </p:val>
                                        </p:tav>
                                        <p:tav tm="100000">
                                          <p:val>
                                            <p:strVal val="#ppt_w"/>
                                          </p:val>
                                        </p:tav>
                                      </p:tavLst>
                                    </p:anim>
                                    <p:anim calcmode="lin" valueType="num">
                                      <p:cBhvr>
                                        <p:cTn id="45" dur="500" fill="hold"/>
                                        <p:tgtEl>
                                          <p:spTgt spid="2"/>
                                        </p:tgtEl>
                                        <p:attrNameLst>
                                          <p:attrName>ppt_h</p:attrName>
                                        </p:attrNameLst>
                                      </p:cBhvr>
                                      <p:tavLst>
                                        <p:tav tm="0">
                                          <p:val>
                                            <p:strVal val="2/3*#ppt_h"/>
                                          </p:val>
                                        </p:tav>
                                        <p:tav tm="100000">
                                          <p:val>
                                            <p:strVal val="#ppt_h"/>
                                          </p:val>
                                        </p:tav>
                                      </p:tavLst>
                                    </p:anim>
                                  </p:childTnLst>
                                </p:cTn>
                              </p:par>
                              <p:par>
                                <p:cTn id="46" presetID="21" presetClass="entr" presetSubtype="1" fill="hold" grpId="0" nodeType="with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wheel(1)">
                                      <p:cBhvr>
                                        <p:cTn id="48" dur="1000"/>
                                        <p:tgtEl>
                                          <p:spTgt spid="26"/>
                                        </p:tgtEl>
                                      </p:cBhvr>
                                    </p:animEffect>
                                  </p:childTnLst>
                                </p:cTn>
                              </p:par>
                            </p:childTnLst>
                          </p:cTn>
                        </p:par>
                        <p:par>
                          <p:cTn id="49" fill="hold">
                            <p:stCondLst>
                              <p:cond delay="4450"/>
                            </p:stCondLst>
                            <p:childTnLst>
                              <p:par>
                                <p:cTn id="50" presetID="23" presetClass="entr" presetSubtype="272" fill="hold" nodeType="afterEffect">
                                  <p:stCondLst>
                                    <p:cond delay="0"/>
                                  </p:stCondLst>
                                  <p:childTnLst>
                                    <p:set>
                                      <p:cBhvr>
                                        <p:cTn id="51" dur="1" fill="hold">
                                          <p:stCondLst>
                                            <p:cond delay="0"/>
                                          </p:stCondLst>
                                        </p:cTn>
                                        <p:tgtEl>
                                          <p:spTgt spid="7"/>
                                        </p:tgtEl>
                                        <p:attrNameLst>
                                          <p:attrName>style.visibility</p:attrName>
                                        </p:attrNameLst>
                                      </p:cBhvr>
                                      <p:to>
                                        <p:strVal val="visible"/>
                                      </p:to>
                                    </p:set>
                                    <p:anim calcmode="lin" valueType="num">
                                      <p:cBhvr>
                                        <p:cTn id="52" dur="500" fill="hold"/>
                                        <p:tgtEl>
                                          <p:spTgt spid="7"/>
                                        </p:tgtEl>
                                        <p:attrNameLst>
                                          <p:attrName>ppt_w</p:attrName>
                                        </p:attrNameLst>
                                      </p:cBhvr>
                                      <p:tavLst>
                                        <p:tav tm="0">
                                          <p:val>
                                            <p:strVal val="2/3*#ppt_w"/>
                                          </p:val>
                                        </p:tav>
                                        <p:tav tm="100000">
                                          <p:val>
                                            <p:strVal val="#ppt_w"/>
                                          </p:val>
                                        </p:tav>
                                      </p:tavLst>
                                    </p:anim>
                                    <p:anim calcmode="lin" valueType="num">
                                      <p:cBhvr>
                                        <p:cTn id="53" dur="500" fill="hold"/>
                                        <p:tgtEl>
                                          <p:spTgt spid="7"/>
                                        </p:tgtEl>
                                        <p:attrNameLst>
                                          <p:attrName>ppt_h</p:attrName>
                                        </p:attrNameLst>
                                      </p:cBhvr>
                                      <p:tavLst>
                                        <p:tav tm="0">
                                          <p:val>
                                            <p:strVal val="2/3*#ppt_h"/>
                                          </p:val>
                                        </p:tav>
                                        <p:tav tm="100000">
                                          <p:val>
                                            <p:strVal val="#ppt_h"/>
                                          </p:val>
                                        </p:tav>
                                      </p:tavLst>
                                    </p:anim>
                                  </p:childTnLst>
                                </p:cTn>
                              </p:par>
                              <p:par>
                                <p:cTn id="54" presetID="21" presetClass="entr" presetSubtype="1" fill="hold" grpId="0" nodeType="with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wheel(1)">
                                      <p:cBhvr>
                                        <p:cTn id="56" dur="1000"/>
                                        <p:tgtEl>
                                          <p:spTgt spid="27"/>
                                        </p:tgtEl>
                                      </p:cBhvr>
                                    </p:animEffect>
                                  </p:childTnLst>
                                </p:cTn>
                              </p:par>
                            </p:childTnLst>
                          </p:cTn>
                        </p:par>
                        <p:par>
                          <p:cTn id="57" fill="hold">
                            <p:stCondLst>
                              <p:cond delay="5450"/>
                            </p:stCondLst>
                            <p:childTnLst>
                              <p:par>
                                <p:cTn id="58" presetID="23" presetClass="entr" presetSubtype="272" fill="hold" nodeType="afterEffect">
                                  <p:stCondLst>
                                    <p:cond delay="0"/>
                                  </p:stCondLst>
                                  <p:childTnLst>
                                    <p:set>
                                      <p:cBhvr>
                                        <p:cTn id="59" dur="1" fill="hold">
                                          <p:stCondLst>
                                            <p:cond delay="0"/>
                                          </p:stCondLst>
                                        </p:cTn>
                                        <p:tgtEl>
                                          <p:spTgt spid="12"/>
                                        </p:tgtEl>
                                        <p:attrNameLst>
                                          <p:attrName>style.visibility</p:attrName>
                                        </p:attrNameLst>
                                      </p:cBhvr>
                                      <p:to>
                                        <p:strVal val="visible"/>
                                      </p:to>
                                    </p:set>
                                    <p:anim calcmode="lin" valueType="num">
                                      <p:cBhvr>
                                        <p:cTn id="60" dur="500" fill="hold"/>
                                        <p:tgtEl>
                                          <p:spTgt spid="12"/>
                                        </p:tgtEl>
                                        <p:attrNameLst>
                                          <p:attrName>ppt_w</p:attrName>
                                        </p:attrNameLst>
                                      </p:cBhvr>
                                      <p:tavLst>
                                        <p:tav tm="0">
                                          <p:val>
                                            <p:strVal val="2/3*#ppt_w"/>
                                          </p:val>
                                        </p:tav>
                                        <p:tav tm="100000">
                                          <p:val>
                                            <p:strVal val="#ppt_w"/>
                                          </p:val>
                                        </p:tav>
                                      </p:tavLst>
                                    </p:anim>
                                    <p:anim calcmode="lin" valueType="num">
                                      <p:cBhvr>
                                        <p:cTn id="61" dur="500" fill="hold"/>
                                        <p:tgtEl>
                                          <p:spTgt spid="12"/>
                                        </p:tgtEl>
                                        <p:attrNameLst>
                                          <p:attrName>ppt_h</p:attrName>
                                        </p:attrNameLst>
                                      </p:cBhvr>
                                      <p:tavLst>
                                        <p:tav tm="0">
                                          <p:val>
                                            <p:strVal val="2/3*#ppt_h"/>
                                          </p:val>
                                        </p:tav>
                                        <p:tav tm="100000">
                                          <p:val>
                                            <p:strVal val="#ppt_h"/>
                                          </p:val>
                                        </p:tav>
                                      </p:tavLst>
                                    </p:anim>
                                  </p:childTnLst>
                                </p:cTn>
                              </p:par>
                              <p:par>
                                <p:cTn id="62" presetID="21" presetClass="entr" presetSubtype="1" fill="hold" grpId="0" nodeType="withEffect">
                                  <p:stCondLst>
                                    <p:cond delay="0"/>
                                  </p:stCondLst>
                                  <p:childTnLst>
                                    <p:set>
                                      <p:cBhvr>
                                        <p:cTn id="63" dur="1" fill="hold">
                                          <p:stCondLst>
                                            <p:cond delay="0"/>
                                          </p:stCondLst>
                                        </p:cTn>
                                        <p:tgtEl>
                                          <p:spTgt spid="28"/>
                                        </p:tgtEl>
                                        <p:attrNameLst>
                                          <p:attrName>style.visibility</p:attrName>
                                        </p:attrNameLst>
                                      </p:cBhvr>
                                      <p:to>
                                        <p:strVal val="visible"/>
                                      </p:to>
                                    </p:set>
                                    <p:animEffect transition="in" filter="wheel(1)">
                                      <p:cBhvr>
                                        <p:cTn id="64" dur="1000"/>
                                        <p:tgtEl>
                                          <p:spTgt spid="28"/>
                                        </p:tgtEl>
                                      </p:cBhvr>
                                    </p:animEffect>
                                  </p:childTnLst>
                                </p:cTn>
                              </p:par>
                            </p:childTnLst>
                          </p:cTn>
                        </p:par>
                        <p:par>
                          <p:cTn id="65" fill="hold">
                            <p:stCondLst>
                              <p:cond delay="6450"/>
                            </p:stCondLst>
                            <p:childTnLst>
                              <p:par>
                                <p:cTn id="66" presetID="23" presetClass="entr" presetSubtype="272" fill="hold" nodeType="afterEffect">
                                  <p:stCondLst>
                                    <p:cond delay="0"/>
                                  </p:stCondLst>
                                  <p:childTnLst>
                                    <p:set>
                                      <p:cBhvr>
                                        <p:cTn id="67" dur="1" fill="hold">
                                          <p:stCondLst>
                                            <p:cond delay="0"/>
                                          </p:stCondLst>
                                        </p:cTn>
                                        <p:tgtEl>
                                          <p:spTgt spid="17"/>
                                        </p:tgtEl>
                                        <p:attrNameLst>
                                          <p:attrName>style.visibility</p:attrName>
                                        </p:attrNameLst>
                                      </p:cBhvr>
                                      <p:to>
                                        <p:strVal val="visible"/>
                                      </p:to>
                                    </p:set>
                                    <p:anim calcmode="lin" valueType="num">
                                      <p:cBhvr>
                                        <p:cTn id="68" dur="500" fill="hold"/>
                                        <p:tgtEl>
                                          <p:spTgt spid="17"/>
                                        </p:tgtEl>
                                        <p:attrNameLst>
                                          <p:attrName>ppt_w</p:attrName>
                                        </p:attrNameLst>
                                      </p:cBhvr>
                                      <p:tavLst>
                                        <p:tav tm="0">
                                          <p:val>
                                            <p:strVal val="2/3*#ppt_w"/>
                                          </p:val>
                                        </p:tav>
                                        <p:tav tm="100000">
                                          <p:val>
                                            <p:strVal val="#ppt_w"/>
                                          </p:val>
                                        </p:tav>
                                      </p:tavLst>
                                    </p:anim>
                                    <p:anim calcmode="lin" valueType="num">
                                      <p:cBhvr>
                                        <p:cTn id="69" dur="500" fill="hold"/>
                                        <p:tgtEl>
                                          <p:spTgt spid="17"/>
                                        </p:tgtEl>
                                        <p:attrNameLst>
                                          <p:attrName>ppt_h</p:attrName>
                                        </p:attrNameLst>
                                      </p:cBhvr>
                                      <p:tavLst>
                                        <p:tav tm="0">
                                          <p:val>
                                            <p:strVal val="2/3*#ppt_h"/>
                                          </p:val>
                                        </p:tav>
                                        <p:tav tm="100000">
                                          <p:val>
                                            <p:strVal val="#ppt_h"/>
                                          </p:val>
                                        </p:tav>
                                      </p:tavLst>
                                    </p:anim>
                                  </p:childTnLst>
                                </p:cTn>
                              </p:par>
                              <p:par>
                                <p:cTn id="70" presetID="21" presetClass="entr" presetSubtype="1" fill="hold" grpId="0" nodeType="withEffect">
                                  <p:stCondLst>
                                    <p:cond delay="0"/>
                                  </p:stCondLst>
                                  <p:childTnLst>
                                    <p:set>
                                      <p:cBhvr>
                                        <p:cTn id="71" dur="1" fill="hold">
                                          <p:stCondLst>
                                            <p:cond delay="0"/>
                                          </p:stCondLst>
                                        </p:cTn>
                                        <p:tgtEl>
                                          <p:spTgt spid="29"/>
                                        </p:tgtEl>
                                        <p:attrNameLst>
                                          <p:attrName>style.visibility</p:attrName>
                                        </p:attrNameLst>
                                      </p:cBhvr>
                                      <p:to>
                                        <p:strVal val="visible"/>
                                      </p:to>
                                    </p:set>
                                    <p:animEffect transition="in" filter="wheel(1)">
                                      <p:cBhvr>
                                        <p:cTn id="72" dur="1000"/>
                                        <p:tgtEl>
                                          <p:spTgt spid="29"/>
                                        </p:tgtEl>
                                      </p:cBhvr>
                                    </p:animEffect>
                                  </p:childTnLst>
                                </p:cTn>
                              </p:par>
                            </p:childTnLst>
                          </p:cTn>
                        </p:par>
                        <p:par>
                          <p:cTn id="73" fill="hold">
                            <p:stCondLst>
                              <p:cond delay="7450"/>
                            </p:stCondLst>
                            <p:childTnLst>
                              <p:par>
                                <p:cTn id="74" presetID="12" presetClass="entr" presetSubtype="1" fill="hold" grpId="0" nodeType="afterEffect">
                                  <p:stCondLst>
                                    <p:cond delay="0"/>
                                  </p:stCondLst>
                                  <p:childTnLst>
                                    <p:set>
                                      <p:cBhvr>
                                        <p:cTn id="75" dur="1" fill="hold">
                                          <p:stCondLst>
                                            <p:cond delay="0"/>
                                          </p:stCondLst>
                                        </p:cTn>
                                        <p:tgtEl>
                                          <p:spTgt spid="23"/>
                                        </p:tgtEl>
                                        <p:attrNameLst>
                                          <p:attrName>style.visibility</p:attrName>
                                        </p:attrNameLst>
                                      </p:cBhvr>
                                      <p:to>
                                        <p:strVal val="visible"/>
                                      </p:to>
                                    </p:set>
                                    <p:anim calcmode="lin" valueType="num">
                                      <p:cBhvr additive="base">
                                        <p:cTn id="76" dur="1000"/>
                                        <p:tgtEl>
                                          <p:spTgt spid="23"/>
                                        </p:tgtEl>
                                        <p:attrNameLst>
                                          <p:attrName>ppt_y</p:attrName>
                                        </p:attrNameLst>
                                      </p:cBhvr>
                                      <p:tavLst>
                                        <p:tav tm="0">
                                          <p:val>
                                            <p:strVal val="#ppt_y-#ppt_h*1.125000"/>
                                          </p:val>
                                        </p:tav>
                                        <p:tav tm="100000">
                                          <p:val>
                                            <p:strVal val="#ppt_y"/>
                                          </p:val>
                                        </p:tav>
                                      </p:tavLst>
                                    </p:anim>
                                    <p:animEffect transition="in" filter="wipe(down)">
                                      <p:cBhvr>
                                        <p:cTn id="77" dur="1000"/>
                                        <p:tgtEl>
                                          <p:spTgt spid="23"/>
                                        </p:tgtEl>
                                      </p:cBhvr>
                                    </p:animEffect>
                                  </p:childTnLst>
                                </p:cTn>
                              </p:par>
                              <p:par>
                                <p:cTn id="78" presetID="12" presetClass="entr" presetSubtype="1" fill="hold" grpId="0" nodeType="withEffect">
                                  <p:stCondLst>
                                    <p:cond delay="0"/>
                                  </p:stCondLst>
                                  <p:childTnLst>
                                    <p:set>
                                      <p:cBhvr>
                                        <p:cTn id="79" dur="1" fill="hold">
                                          <p:stCondLst>
                                            <p:cond delay="0"/>
                                          </p:stCondLst>
                                        </p:cTn>
                                        <p:tgtEl>
                                          <p:spTgt spid="22"/>
                                        </p:tgtEl>
                                        <p:attrNameLst>
                                          <p:attrName>style.visibility</p:attrName>
                                        </p:attrNameLst>
                                      </p:cBhvr>
                                      <p:to>
                                        <p:strVal val="visible"/>
                                      </p:to>
                                    </p:set>
                                    <p:anim calcmode="lin" valueType="num">
                                      <p:cBhvr additive="base">
                                        <p:cTn id="80" dur="1000"/>
                                        <p:tgtEl>
                                          <p:spTgt spid="22"/>
                                        </p:tgtEl>
                                        <p:attrNameLst>
                                          <p:attrName>ppt_y</p:attrName>
                                        </p:attrNameLst>
                                      </p:cBhvr>
                                      <p:tavLst>
                                        <p:tav tm="0">
                                          <p:val>
                                            <p:strVal val="#ppt_y-#ppt_h*1.125000"/>
                                          </p:val>
                                        </p:tav>
                                        <p:tav tm="100000">
                                          <p:val>
                                            <p:strVal val="#ppt_y"/>
                                          </p:val>
                                        </p:tav>
                                      </p:tavLst>
                                    </p:anim>
                                    <p:animEffect transition="in" filter="wipe(down)">
                                      <p:cBhvr>
                                        <p:cTn id="81" dur="1000"/>
                                        <p:tgtEl>
                                          <p:spTgt spid="22"/>
                                        </p:tgtEl>
                                      </p:cBhvr>
                                    </p:animEffect>
                                  </p:childTnLst>
                                </p:cTn>
                              </p:par>
                              <p:par>
                                <p:cTn id="82" presetID="12" presetClass="entr" presetSubtype="1" fill="hold" grpId="0" nodeType="withEffect">
                                  <p:stCondLst>
                                    <p:cond delay="0"/>
                                  </p:stCondLst>
                                  <p:childTnLst>
                                    <p:set>
                                      <p:cBhvr>
                                        <p:cTn id="83" dur="1" fill="hold">
                                          <p:stCondLst>
                                            <p:cond delay="0"/>
                                          </p:stCondLst>
                                        </p:cTn>
                                        <p:tgtEl>
                                          <p:spTgt spid="24"/>
                                        </p:tgtEl>
                                        <p:attrNameLst>
                                          <p:attrName>style.visibility</p:attrName>
                                        </p:attrNameLst>
                                      </p:cBhvr>
                                      <p:to>
                                        <p:strVal val="visible"/>
                                      </p:to>
                                    </p:set>
                                    <p:anim calcmode="lin" valueType="num">
                                      <p:cBhvr additive="base">
                                        <p:cTn id="84" dur="1000"/>
                                        <p:tgtEl>
                                          <p:spTgt spid="24"/>
                                        </p:tgtEl>
                                        <p:attrNameLst>
                                          <p:attrName>ppt_y</p:attrName>
                                        </p:attrNameLst>
                                      </p:cBhvr>
                                      <p:tavLst>
                                        <p:tav tm="0">
                                          <p:val>
                                            <p:strVal val="#ppt_y-#ppt_h*1.125000"/>
                                          </p:val>
                                        </p:tav>
                                        <p:tav tm="100000">
                                          <p:val>
                                            <p:strVal val="#ppt_y"/>
                                          </p:val>
                                        </p:tav>
                                      </p:tavLst>
                                    </p:anim>
                                    <p:animEffect transition="in" filter="wipe(down)">
                                      <p:cBhvr>
                                        <p:cTn id="85" dur="1000"/>
                                        <p:tgtEl>
                                          <p:spTgt spid="24"/>
                                        </p:tgtEl>
                                      </p:cBhvr>
                                    </p:animEffect>
                                  </p:childTnLst>
                                </p:cTn>
                              </p:par>
                              <p:par>
                                <p:cTn id="86" presetID="12" presetClass="entr" presetSubtype="1" fill="hold" grpId="0" nodeType="withEffect">
                                  <p:stCondLst>
                                    <p:cond delay="0"/>
                                  </p:stCondLst>
                                  <p:childTnLst>
                                    <p:set>
                                      <p:cBhvr>
                                        <p:cTn id="87" dur="1" fill="hold">
                                          <p:stCondLst>
                                            <p:cond delay="0"/>
                                          </p:stCondLst>
                                        </p:cTn>
                                        <p:tgtEl>
                                          <p:spTgt spid="25"/>
                                        </p:tgtEl>
                                        <p:attrNameLst>
                                          <p:attrName>style.visibility</p:attrName>
                                        </p:attrNameLst>
                                      </p:cBhvr>
                                      <p:to>
                                        <p:strVal val="visible"/>
                                      </p:to>
                                    </p:set>
                                    <p:anim calcmode="lin" valueType="num">
                                      <p:cBhvr additive="base">
                                        <p:cTn id="88" dur="1000"/>
                                        <p:tgtEl>
                                          <p:spTgt spid="25"/>
                                        </p:tgtEl>
                                        <p:attrNameLst>
                                          <p:attrName>ppt_y</p:attrName>
                                        </p:attrNameLst>
                                      </p:cBhvr>
                                      <p:tavLst>
                                        <p:tav tm="0">
                                          <p:val>
                                            <p:strVal val="#ppt_y-#ppt_h*1.125000"/>
                                          </p:val>
                                        </p:tav>
                                        <p:tav tm="100000">
                                          <p:val>
                                            <p:strVal val="#ppt_y"/>
                                          </p:val>
                                        </p:tav>
                                      </p:tavLst>
                                    </p:anim>
                                    <p:animEffect transition="in" filter="wipe(down)">
                                      <p:cBhvr>
                                        <p:cTn id="89"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26" grpId="0" animBg="1"/>
      <p:bldP spid="27" grpId="0" animBg="1"/>
      <p:bldP spid="28" grpId="0" animBg="1"/>
      <p:bldP spid="29" grpId="0" animBg="1"/>
      <p:bldP spid="63" grpId="0" bldLvl="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组合 81"/>
          <p:cNvGrpSpPr/>
          <p:nvPr/>
        </p:nvGrpSpPr>
        <p:grpSpPr>
          <a:xfrm>
            <a:off x="1889353" y="2350058"/>
            <a:ext cx="4848164" cy="166352"/>
            <a:chOff x="1507396" y="1628800"/>
            <a:chExt cx="4320480" cy="144016"/>
          </a:xfrm>
        </p:grpSpPr>
        <p:cxnSp>
          <p:nvCxnSpPr>
            <p:cNvPr id="83" name="直接连接符 82"/>
            <p:cNvCxnSpPr/>
            <p:nvPr/>
          </p:nvCxnSpPr>
          <p:spPr>
            <a:xfrm>
              <a:off x="1507396" y="1700808"/>
              <a:ext cx="432048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flipV="1">
              <a:off x="1507396" y="1628800"/>
              <a:ext cx="0" cy="14401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flipV="1">
              <a:off x="1987449" y="1628800"/>
              <a:ext cx="0" cy="14401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V="1">
              <a:off x="2467502" y="1628800"/>
              <a:ext cx="0" cy="14401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flipV="1">
              <a:off x="2947555" y="1628800"/>
              <a:ext cx="0" cy="14401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88" name="直接连接符 87"/>
            <p:cNvCxnSpPr/>
            <p:nvPr/>
          </p:nvCxnSpPr>
          <p:spPr>
            <a:xfrm flipV="1">
              <a:off x="3427608" y="1628800"/>
              <a:ext cx="0" cy="14401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flipV="1">
              <a:off x="3907661" y="1628800"/>
              <a:ext cx="0" cy="14401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flipV="1">
              <a:off x="4387714" y="1628800"/>
              <a:ext cx="0" cy="14401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a:xfrm flipV="1">
              <a:off x="4867767" y="1628800"/>
              <a:ext cx="0" cy="14401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flipV="1">
              <a:off x="5347820" y="1628800"/>
              <a:ext cx="0" cy="14401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flipV="1">
              <a:off x="5827876" y="1628800"/>
              <a:ext cx="0" cy="14401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94" name="组合 93"/>
          <p:cNvGrpSpPr/>
          <p:nvPr/>
        </p:nvGrpSpPr>
        <p:grpSpPr>
          <a:xfrm>
            <a:off x="7360708" y="2350058"/>
            <a:ext cx="4848164" cy="166352"/>
            <a:chOff x="1507396" y="1628800"/>
            <a:chExt cx="4320480" cy="144016"/>
          </a:xfrm>
        </p:grpSpPr>
        <p:cxnSp>
          <p:nvCxnSpPr>
            <p:cNvPr id="95" name="直接连接符 94"/>
            <p:cNvCxnSpPr/>
            <p:nvPr/>
          </p:nvCxnSpPr>
          <p:spPr>
            <a:xfrm>
              <a:off x="1507396" y="1700808"/>
              <a:ext cx="432048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flipV="1">
              <a:off x="1507396" y="1628800"/>
              <a:ext cx="0" cy="14401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V="1">
              <a:off x="1987449" y="1628800"/>
              <a:ext cx="0" cy="14401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flipV="1">
              <a:off x="2467502" y="1628800"/>
              <a:ext cx="0" cy="14401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flipV="1">
              <a:off x="2947555" y="1628800"/>
              <a:ext cx="0" cy="14401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flipV="1">
              <a:off x="3427608" y="1628800"/>
              <a:ext cx="0" cy="14401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flipV="1">
              <a:off x="3907661" y="1628800"/>
              <a:ext cx="0" cy="14401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flipV="1">
              <a:off x="4387714" y="1628800"/>
              <a:ext cx="0" cy="14401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flipV="1">
              <a:off x="4867767" y="1628800"/>
              <a:ext cx="0" cy="14401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04" name="直接连接符 103"/>
            <p:cNvCxnSpPr/>
            <p:nvPr/>
          </p:nvCxnSpPr>
          <p:spPr>
            <a:xfrm flipV="1">
              <a:off x="5347820" y="1628800"/>
              <a:ext cx="0" cy="14401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flipV="1">
              <a:off x="5827876" y="1628800"/>
              <a:ext cx="0" cy="14401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106" name="TextBox 105"/>
          <p:cNvSpPr txBox="1"/>
          <p:nvPr/>
        </p:nvSpPr>
        <p:spPr>
          <a:xfrm>
            <a:off x="6524625" y="2030098"/>
            <a:ext cx="420975" cy="320132"/>
          </a:xfrm>
          <a:prstGeom prst="rect">
            <a:avLst/>
          </a:prstGeom>
          <a:noFill/>
        </p:spPr>
        <p:txBody>
          <a:bodyPr wrap="none" lIns="103673" tIns="51836" rIns="103673" bIns="51836" rtlCol="0">
            <a:spAutoFit/>
          </a:bodyPr>
          <a:lstStyle/>
          <a:p>
            <a:r>
              <a:rPr lang="en-US" altLang="zh-CN" sz="1400">
                <a:solidFill>
                  <a:schemeClr val="tx1">
                    <a:lumMod val="65000"/>
                    <a:lumOff val="35000"/>
                  </a:schemeClr>
                </a:solidFill>
                <a:cs typeface="+mn-ea"/>
                <a:sym typeface="+mn-lt"/>
              </a:rPr>
              <a:t>10</a:t>
            </a:r>
            <a:endParaRPr lang="zh-CN" altLang="en-US" sz="1400">
              <a:solidFill>
                <a:schemeClr val="tx1">
                  <a:lumMod val="65000"/>
                  <a:lumOff val="35000"/>
                </a:schemeClr>
              </a:solidFill>
              <a:cs typeface="+mn-ea"/>
              <a:sym typeface="+mn-lt"/>
            </a:endParaRPr>
          </a:p>
        </p:txBody>
      </p:sp>
      <p:sp>
        <p:nvSpPr>
          <p:cNvPr id="107" name="TextBox 106"/>
          <p:cNvSpPr txBox="1"/>
          <p:nvPr/>
        </p:nvSpPr>
        <p:spPr>
          <a:xfrm>
            <a:off x="5994489" y="2030098"/>
            <a:ext cx="420975" cy="320132"/>
          </a:xfrm>
          <a:prstGeom prst="rect">
            <a:avLst/>
          </a:prstGeom>
          <a:noFill/>
        </p:spPr>
        <p:txBody>
          <a:bodyPr wrap="none" lIns="103673" tIns="51836" rIns="103673" bIns="51836" rtlCol="0">
            <a:spAutoFit/>
          </a:bodyPr>
          <a:lstStyle/>
          <a:p>
            <a:r>
              <a:rPr lang="en-US" altLang="zh-CN" sz="1400">
                <a:solidFill>
                  <a:schemeClr val="tx1">
                    <a:lumMod val="65000"/>
                    <a:lumOff val="35000"/>
                  </a:schemeClr>
                </a:solidFill>
                <a:cs typeface="+mn-ea"/>
                <a:sym typeface="+mn-lt"/>
              </a:rPr>
              <a:t>20</a:t>
            </a:r>
            <a:endParaRPr lang="zh-CN" altLang="en-US" sz="1400">
              <a:solidFill>
                <a:schemeClr val="tx1">
                  <a:lumMod val="65000"/>
                  <a:lumOff val="35000"/>
                </a:schemeClr>
              </a:solidFill>
              <a:cs typeface="+mn-ea"/>
              <a:sym typeface="+mn-lt"/>
            </a:endParaRPr>
          </a:p>
        </p:txBody>
      </p:sp>
      <p:sp>
        <p:nvSpPr>
          <p:cNvPr id="108" name="TextBox 107"/>
          <p:cNvSpPr txBox="1"/>
          <p:nvPr/>
        </p:nvSpPr>
        <p:spPr>
          <a:xfrm>
            <a:off x="5455803" y="2030098"/>
            <a:ext cx="420975" cy="320132"/>
          </a:xfrm>
          <a:prstGeom prst="rect">
            <a:avLst/>
          </a:prstGeom>
          <a:noFill/>
        </p:spPr>
        <p:txBody>
          <a:bodyPr wrap="none" lIns="103673" tIns="51836" rIns="103673" bIns="51836" rtlCol="0">
            <a:spAutoFit/>
          </a:bodyPr>
          <a:lstStyle/>
          <a:p>
            <a:r>
              <a:rPr lang="en-US" altLang="zh-CN" sz="1400">
                <a:solidFill>
                  <a:schemeClr val="tx1">
                    <a:lumMod val="65000"/>
                    <a:lumOff val="35000"/>
                  </a:schemeClr>
                </a:solidFill>
                <a:cs typeface="+mn-ea"/>
                <a:sym typeface="+mn-lt"/>
              </a:rPr>
              <a:t>30</a:t>
            </a:r>
            <a:endParaRPr lang="zh-CN" altLang="en-US" sz="1400">
              <a:solidFill>
                <a:schemeClr val="tx1">
                  <a:lumMod val="65000"/>
                  <a:lumOff val="35000"/>
                </a:schemeClr>
              </a:solidFill>
              <a:cs typeface="+mn-ea"/>
              <a:sym typeface="+mn-lt"/>
            </a:endParaRPr>
          </a:p>
        </p:txBody>
      </p:sp>
      <p:sp>
        <p:nvSpPr>
          <p:cNvPr id="109" name="TextBox 108"/>
          <p:cNvSpPr txBox="1"/>
          <p:nvPr/>
        </p:nvSpPr>
        <p:spPr>
          <a:xfrm>
            <a:off x="4917119" y="2030098"/>
            <a:ext cx="420975" cy="320132"/>
          </a:xfrm>
          <a:prstGeom prst="rect">
            <a:avLst/>
          </a:prstGeom>
          <a:noFill/>
        </p:spPr>
        <p:txBody>
          <a:bodyPr wrap="none" lIns="103673" tIns="51836" rIns="103673" bIns="51836" rtlCol="0">
            <a:spAutoFit/>
          </a:bodyPr>
          <a:lstStyle/>
          <a:p>
            <a:r>
              <a:rPr lang="en-US" altLang="zh-CN" sz="1400">
                <a:solidFill>
                  <a:schemeClr val="tx1">
                    <a:lumMod val="65000"/>
                    <a:lumOff val="35000"/>
                  </a:schemeClr>
                </a:solidFill>
                <a:cs typeface="+mn-ea"/>
                <a:sym typeface="+mn-lt"/>
              </a:rPr>
              <a:t>40</a:t>
            </a:r>
            <a:endParaRPr lang="zh-CN" altLang="en-US" sz="1400">
              <a:solidFill>
                <a:schemeClr val="tx1">
                  <a:lumMod val="65000"/>
                  <a:lumOff val="35000"/>
                </a:schemeClr>
              </a:solidFill>
              <a:cs typeface="+mn-ea"/>
              <a:sym typeface="+mn-lt"/>
            </a:endParaRPr>
          </a:p>
        </p:txBody>
      </p:sp>
      <p:sp>
        <p:nvSpPr>
          <p:cNvPr id="110" name="TextBox 109"/>
          <p:cNvSpPr txBox="1"/>
          <p:nvPr/>
        </p:nvSpPr>
        <p:spPr>
          <a:xfrm>
            <a:off x="4378435" y="2030098"/>
            <a:ext cx="420975" cy="320132"/>
          </a:xfrm>
          <a:prstGeom prst="rect">
            <a:avLst/>
          </a:prstGeom>
          <a:noFill/>
        </p:spPr>
        <p:txBody>
          <a:bodyPr wrap="none" lIns="103673" tIns="51836" rIns="103673" bIns="51836" rtlCol="0">
            <a:spAutoFit/>
          </a:bodyPr>
          <a:lstStyle/>
          <a:p>
            <a:r>
              <a:rPr lang="en-US" altLang="zh-CN" sz="1400">
                <a:solidFill>
                  <a:schemeClr val="tx1">
                    <a:lumMod val="65000"/>
                    <a:lumOff val="35000"/>
                  </a:schemeClr>
                </a:solidFill>
                <a:cs typeface="+mn-ea"/>
                <a:sym typeface="+mn-lt"/>
              </a:rPr>
              <a:t>50</a:t>
            </a:r>
            <a:endParaRPr lang="zh-CN" altLang="en-US" sz="1400">
              <a:solidFill>
                <a:schemeClr val="tx1">
                  <a:lumMod val="65000"/>
                  <a:lumOff val="35000"/>
                </a:schemeClr>
              </a:solidFill>
              <a:cs typeface="+mn-ea"/>
              <a:sym typeface="+mn-lt"/>
            </a:endParaRPr>
          </a:p>
        </p:txBody>
      </p:sp>
      <p:sp>
        <p:nvSpPr>
          <p:cNvPr id="111" name="TextBox 110"/>
          <p:cNvSpPr txBox="1"/>
          <p:nvPr/>
        </p:nvSpPr>
        <p:spPr>
          <a:xfrm>
            <a:off x="3839751" y="2030098"/>
            <a:ext cx="420975" cy="320132"/>
          </a:xfrm>
          <a:prstGeom prst="rect">
            <a:avLst/>
          </a:prstGeom>
          <a:noFill/>
        </p:spPr>
        <p:txBody>
          <a:bodyPr wrap="none" lIns="103673" tIns="51836" rIns="103673" bIns="51836" rtlCol="0">
            <a:spAutoFit/>
          </a:bodyPr>
          <a:lstStyle/>
          <a:p>
            <a:r>
              <a:rPr lang="en-US" altLang="zh-CN" sz="1400">
                <a:solidFill>
                  <a:schemeClr val="tx1">
                    <a:lumMod val="65000"/>
                    <a:lumOff val="35000"/>
                  </a:schemeClr>
                </a:solidFill>
                <a:cs typeface="+mn-ea"/>
                <a:sym typeface="+mn-lt"/>
              </a:rPr>
              <a:t>60</a:t>
            </a:r>
            <a:endParaRPr lang="zh-CN" altLang="en-US" sz="1400">
              <a:solidFill>
                <a:schemeClr val="tx1">
                  <a:lumMod val="65000"/>
                  <a:lumOff val="35000"/>
                </a:schemeClr>
              </a:solidFill>
              <a:cs typeface="+mn-ea"/>
              <a:sym typeface="+mn-lt"/>
            </a:endParaRPr>
          </a:p>
        </p:txBody>
      </p:sp>
      <p:sp>
        <p:nvSpPr>
          <p:cNvPr id="112" name="TextBox 111"/>
          <p:cNvSpPr txBox="1"/>
          <p:nvPr/>
        </p:nvSpPr>
        <p:spPr>
          <a:xfrm>
            <a:off x="3301066" y="2030098"/>
            <a:ext cx="420975" cy="320132"/>
          </a:xfrm>
          <a:prstGeom prst="rect">
            <a:avLst/>
          </a:prstGeom>
          <a:noFill/>
        </p:spPr>
        <p:txBody>
          <a:bodyPr wrap="none" lIns="103673" tIns="51836" rIns="103673" bIns="51836" rtlCol="0">
            <a:spAutoFit/>
          </a:bodyPr>
          <a:lstStyle/>
          <a:p>
            <a:r>
              <a:rPr lang="en-US" altLang="zh-CN" sz="1400">
                <a:solidFill>
                  <a:schemeClr val="tx1">
                    <a:lumMod val="65000"/>
                    <a:lumOff val="35000"/>
                  </a:schemeClr>
                </a:solidFill>
                <a:cs typeface="+mn-ea"/>
                <a:sym typeface="+mn-lt"/>
              </a:rPr>
              <a:t>70</a:t>
            </a:r>
            <a:endParaRPr lang="zh-CN" altLang="en-US" sz="1400">
              <a:solidFill>
                <a:schemeClr val="tx1">
                  <a:lumMod val="65000"/>
                  <a:lumOff val="35000"/>
                </a:schemeClr>
              </a:solidFill>
              <a:cs typeface="+mn-ea"/>
              <a:sym typeface="+mn-lt"/>
            </a:endParaRPr>
          </a:p>
        </p:txBody>
      </p:sp>
      <p:sp>
        <p:nvSpPr>
          <p:cNvPr id="113" name="TextBox 112"/>
          <p:cNvSpPr txBox="1"/>
          <p:nvPr/>
        </p:nvSpPr>
        <p:spPr>
          <a:xfrm>
            <a:off x="2762382" y="2030098"/>
            <a:ext cx="420975" cy="320132"/>
          </a:xfrm>
          <a:prstGeom prst="rect">
            <a:avLst/>
          </a:prstGeom>
          <a:noFill/>
        </p:spPr>
        <p:txBody>
          <a:bodyPr wrap="none" lIns="103673" tIns="51836" rIns="103673" bIns="51836" rtlCol="0">
            <a:spAutoFit/>
          </a:bodyPr>
          <a:lstStyle/>
          <a:p>
            <a:r>
              <a:rPr lang="en-US" altLang="zh-CN" sz="1400">
                <a:solidFill>
                  <a:schemeClr val="tx1">
                    <a:lumMod val="65000"/>
                    <a:lumOff val="35000"/>
                  </a:schemeClr>
                </a:solidFill>
                <a:cs typeface="+mn-ea"/>
                <a:sym typeface="+mn-lt"/>
              </a:rPr>
              <a:t>80</a:t>
            </a:r>
            <a:endParaRPr lang="zh-CN" altLang="en-US" sz="1400">
              <a:solidFill>
                <a:schemeClr val="tx1">
                  <a:lumMod val="65000"/>
                  <a:lumOff val="35000"/>
                </a:schemeClr>
              </a:solidFill>
              <a:cs typeface="+mn-ea"/>
              <a:sym typeface="+mn-lt"/>
            </a:endParaRPr>
          </a:p>
        </p:txBody>
      </p:sp>
      <p:sp>
        <p:nvSpPr>
          <p:cNvPr id="114" name="TextBox 113"/>
          <p:cNvSpPr txBox="1"/>
          <p:nvPr/>
        </p:nvSpPr>
        <p:spPr>
          <a:xfrm>
            <a:off x="2223696" y="2030098"/>
            <a:ext cx="420975" cy="320132"/>
          </a:xfrm>
          <a:prstGeom prst="rect">
            <a:avLst/>
          </a:prstGeom>
          <a:noFill/>
        </p:spPr>
        <p:txBody>
          <a:bodyPr wrap="none" lIns="103673" tIns="51836" rIns="103673" bIns="51836" rtlCol="0">
            <a:spAutoFit/>
          </a:bodyPr>
          <a:lstStyle/>
          <a:p>
            <a:r>
              <a:rPr lang="en-US" altLang="zh-CN" sz="1400">
                <a:solidFill>
                  <a:schemeClr val="tx1">
                    <a:lumMod val="65000"/>
                    <a:lumOff val="35000"/>
                  </a:schemeClr>
                </a:solidFill>
                <a:cs typeface="+mn-ea"/>
                <a:sym typeface="+mn-lt"/>
              </a:rPr>
              <a:t>90</a:t>
            </a:r>
            <a:endParaRPr lang="zh-CN" altLang="en-US" sz="1400">
              <a:solidFill>
                <a:schemeClr val="tx1">
                  <a:lumMod val="65000"/>
                  <a:lumOff val="35000"/>
                </a:schemeClr>
              </a:solidFill>
              <a:cs typeface="+mn-ea"/>
              <a:sym typeface="+mn-lt"/>
            </a:endParaRPr>
          </a:p>
        </p:txBody>
      </p:sp>
      <p:sp>
        <p:nvSpPr>
          <p:cNvPr id="115" name="TextBox 114"/>
          <p:cNvSpPr txBox="1"/>
          <p:nvPr/>
        </p:nvSpPr>
        <p:spPr>
          <a:xfrm>
            <a:off x="1634645" y="2030098"/>
            <a:ext cx="526806" cy="320148"/>
          </a:xfrm>
          <a:prstGeom prst="rect">
            <a:avLst/>
          </a:prstGeom>
          <a:noFill/>
        </p:spPr>
        <p:txBody>
          <a:bodyPr wrap="none" lIns="103673" tIns="51836" rIns="103673" bIns="51836" rtlCol="0">
            <a:spAutoFit/>
          </a:bodyPr>
          <a:lstStyle/>
          <a:p>
            <a:r>
              <a:rPr lang="en-US" altLang="zh-CN" sz="1400">
                <a:solidFill>
                  <a:schemeClr val="tx1">
                    <a:lumMod val="65000"/>
                    <a:lumOff val="35000"/>
                  </a:schemeClr>
                </a:solidFill>
                <a:cs typeface="+mn-ea"/>
                <a:sym typeface="+mn-lt"/>
              </a:rPr>
              <a:t>100</a:t>
            </a:r>
            <a:endParaRPr lang="zh-CN" altLang="en-US" sz="1400">
              <a:solidFill>
                <a:schemeClr val="tx1">
                  <a:lumMod val="65000"/>
                  <a:lumOff val="35000"/>
                </a:schemeClr>
              </a:solidFill>
              <a:cs typeface="+mn-ea"/>
              <a:sym typeface="+mn-lt"/>
            </a:endParaRPr>
          </a:p>
        </p:txBody>
      </p:sp>
      <p:sp>
        <p:nvSpPr>
          <p:cNvPr id="116" name="TextBox 115"/>
          <p:cNvSpPr txBox="1"/>
          <p:nvPr/>
        </p:nvSpPr>
        <p:spPr>
          <a:xfrm>
            <a:off x="7158755" y="2030098"/>
            <a:ext cx="420975" cy="320132"/>
          </a:xfrm>
          <a:prstGeom prst="rect">
            <a:avLst/>
          </a:prstGeom>
          <a:noFill/>
        </p:spPr>
        <p:txBody>
          <a:bodyPr wrap="none" lIns="103673" tIns="51836" rIns="103673" bIns="51836" rtlCol="0">
            <a:spAutoFit/>
          </a:bodyPr>
          <a:lstStyle/>
          <a:p>
            <a:r>
              <a:rPr lang="en-US" altLang="zh-CN" sz="1400">
                <a:solidFill>
                  <a:schemeClr val="tx1">
                    <a:lumMod val="65000"/>
                    <a:lumOff val="35000"/>
                  </a:schemeClr>
                </a:solidFill>
                <a:cs typeface="+mn-ea"/>
                <a:sym typeface="+mn-lt"/>
              </a:rPr>
              <a:t>10</a:t>
            </a:r>
            <a:endParaRPr lang="zh-CN" altLang="en-US" sz="1400">
              <a:solidFill>
                <a:schemeClr val="tx1">
                  <a:lumMod val="65000"/>
                  <a:lumOff val="35000"/>
                </a:schemeClr>
              </a:solidFill>
              <a:cs typeface="+mn-ea"/>
              <a:sym typeface="+mn-lt"/>
            </a:endParaRPr>
          </a:p>
        </p:txBody>
      </p:sp>
      <p:sp>
        <p:nvSpPr>
          <p:cNvPr id="117" name="TextBox 116"/>
          <p:cNvSpPr txBox="1"/>
          <p:nvPr/>
        </p:nvSpPr>
        <p:spPr>
          <a:xfrm>
            <a:off x="7695052" y="2030098"/>
            <a:ext cx="420975" cy="320132"/>
          </a:xfrm>
          <a:prstGeom prst="rect">
            <a:avLst/>
          </a:prstGeom>
          <a:noFill/>
        </p:spPr>
        <p:txBody>
          <a:bodyPr wrap="none" lIns="103673" tIns="51836" rIns="103673" bIns="51836" rtlCol="0">
            <a:spAutoFit/>
          </a:bodyPr>
          <a:lstStyle/>
          <a:p>
            <a:r>
              <a:rPr lang="en-US" altLang="zh-CN" sz="1400">
                <a:solidFill>
                  <a:schemeClr val="tx1">
                    <a:lumMod val="65000"/>
                    <a:lumOff val="35000"/>
                  </a:schemeClr>
                </a:solidFill>
                <a:cs typeface="+mn-ea"/>
                <a:sym typeface="+mn-lt"/>
              </a:rPr>
              <a:t>20</a:t>
            </a:r>
            <a:endParaRPr lang="zh-CN" altLang="en-US" sz="1400">
              <a:solidFill>
                <a:schemeClr val="tx1">
                  <a:lumMod val="65000"/>
                  <a:lumOff val="35000"/>
                </a:schemeClr>
              </a:solidFill>
              <a:cs typeface="+mn-ea"/>
              <a:sym typeface="+mn-lt"/>
            </a:endParaRPr>
          </a:p>
        </p:txBody>
      </p:sp>
      <p:sp>
        <p:nvSpPr>
          <p:cNvPr id="118" name="TextBox 117"/>
          <p:cNvSpPr txBox="1"/>
          <p:nvPr/>
        </p:nvSpPr>
        <p:spPr>
          <a:xfrm>
            <a:off x="8233737" y="2030098"/>
            <a:ext cx="420975" cy="320132"/>
          </a:xfrm>
          <a:prstGeom prst="rect">
            <a:avLst/>
          </a:prstGeom>
          <a:noFill/>
        </p:spPr>
        <p:txBody>
          <a:bodyPr wrap="none" lIns="103673" tIns="51836" rIns="103673" bIns="51836" rtlCol="0">
            <a:spAutoFit/>
          </a:bodyPr>
          <a:lstStyle/>
          <a:p>
            <a:r>
              <a:rPr lang="en-US" altLang="zh-CN" sz="1400">
                <a:solidFill>
                  <a:schemeClr val="tx1">
                    <a:lumMod val="65000"/>
                    <a:lumOff val="35000"/>
                  </a:schemeClr>
                </a:solidFill>
                <a:cs typeface="+mn-ea"/>
                <a:sym typeface="+mn-lt"/>
              </a:rPr>
              <a:t>30</a:t>
            </a:r>
            <a:endParaRPr lang="zh-CN" altLang="en-US" sz="1400">
              <a:solidFill>
                <a:schemeClr val="tx1">
                  <a:lumMod val="65000"/>
                  <a:lumOff val="35000"/>
                </a:schemeClr>
              </a:solidFill>
              <a:cs typeface="+mn-ea"/>
              <a:sym typeface="+mn-lt"/>
            </a:endParaRPr>
          </a:p>
        </p:txBody>
      </p:sp>
      <p:sp>
        <p:nvSpPr>
          <p:cNvPr id="119" name="TextBox 118"/>
          <p:cNvSpPr txBox="1"/>
          <p:nvPr/>
        </p:nvSpPr>
        <p:spPr>
          <a:xfrm>
            <a:off x="8772420" y="2030098"/>
            <a:ext cx="420975" cy="320132"/>
          </a:xfrm>
          <a:prstGeom prst="rect">
            <a:avLst/>
          </a:prstGeom>
          <a:noFill/>
        </p:spPr>
        <p:txBody>
          <a:bodyPr wrap="none" lIns="103673" tIns="51836" rIns="103673" bIns="51836" rtlCol="0">
            <a:spAutoFit/>
          </a:bodyPr>
          <a:lstStyle/>
          <a:p>
            <a:r>
              <a:rPr lang="en-US" altLang="zh-CN" sz="1400">
                <a:solidFill>
                  <a:schemeClr val="tx1">
                    <a:lumMod val="65000"/>
                    <a:lumOff val="35000"/>
                  </a:schemeClr>
                </a:solidFill>
                <a:cs typeface="+mn-ea"/>
                <a:sym typeface="+mn-lt"/>
              </a:rPr>
              <a:t>40</a:t>
            </a:r>
            <a:endParaRPr lang="zh-CN" altLang="en-US" sz="1400">
              <a:solidFill>
                <a:schemeClr val="tx1">
                  <a:lumMod val="65000"/>
                  <a:lumOff val="35000"/>
                </a:schemeClr>
              </a:solidFill>
              <a:cs typeface="+mn-ea"/>
              <a:sym typeface="+mn-lt"/>
            </a:endParaRPr>
          </a:p>
        </p:txBody>
      </p:sp>
      <p:sp>
        <p:nvSpPr>
          <p:cNvPr id="120" name="TextBox 119"/>
          <p:cNvSpPr txBox="1"/>
          <p:nvPr/>
        </p:nvSpPr>
        <p:spPr>
          <a:xfrm>
            <a:off x="9311105" y="2030098"/>
            <a:ext cx="420975" cy="320132"/>
          </a:xfrm>
          <a:prstGeom prst="rect">
            <a:avLst/>
          </a:prstGeom>
          <a:noFill/>
        </p:spPr>
        <p:txBody>
          <a:bodyPr wrap="none" lIns="103673" tIns="51836" rIns="103673" bIns="51836" rtlCol="0">
            <a:spAutoFit/>
          </a:bodyPr>
          <a:lstStyle/>
          <a:p>
            <a:r>
              <a:rPr lang="en-US" altLang="zh-CN" sz="1400">
                <a:solidFill>
                  <a:schemeClr val="tx1">
                    <a:lumMod val="65000"/>
                    <a:lumOff val="35000"/>
                  </a:schemeClr>
                </a:solidFill>
                <a:cs typeface="+mn-ea"/>
                <a:sym typeface="+mn-lt"/>
              </a:rPr>
              <a:t>50</a:t>
            </a:r>
            <a:endParaRPr lang="zh-CN" altLang="en-US" sz="1400">
              <a:solidFill>
                <a:schemeClr val="tx1">
                  <a:lumMod val="65000"/>
                  <a:lumOff val="35000"/>
                </a:schemeClr>
              </a:solidFill>
              <a:cs typeface="+mn-ea"/>
              <a:sym typeface="+mn-lt"/>
            </a:endParaRPr>
          </a:p>
        </p:txBody>
      </p:sp>
      <p:sp>
        <p:nvSpPr>
          <p:cNvPr id="121" name="TextBox 120"/>
          <p:cNvSpPr txBox="1"/>
          <p:nvPr/>
        </p:nvSpPr>
        <p:spPr>
          <a:xfrm>
            <a:off x="9849790" y="2030098"/>
            <a:ext cx="420975" cy="320132"/>
          </a:xfrm>
          <a:prstGeom prst="rect">
            <a:avLst/>
          </a:prstGeom>
          <a:noFill/>
        </p:spPr>
        <p:txBody>
          <a:bodyPr wrap="none" lIns="103673" tIns="51836" rIns="103673" bIns="51836" rtlCol="0">
            <a:spAutoFit/>
          </a:bodyPr>
          <a:lstStyle/>
          <a:p>
            <a:r>
              <a:rPr lang="en-US" altLang="zh-CN" sz="1400">
                <a:solidFill>
                  <a:schemeClr val="tx1">
                    <a:lumMod val="65000"/>
                    <a:lumOff val="35000"/>
                  </a:schemeClr>
                </a:solidFill>
                <a:cs typeface="+mn-ea"/>
                <a:sym typeface="+mn-lt"/>
              </a:rPr>
              <a:t>60</a:t>
            </a:r>
            <a:endParaRPr lang="zh-CN" altLang="en-US" sz="1400">
              <a:solidFill>
                <a:schemeClr val="tx1">
                  <a:lumMod val="65000"/>
                  <a:lumOff val="35000"/>
                </a:schemeClr>
              </a:solidFill>
              <a:cs typeface="+mn-ea"/>
              <a:sym typeface="+mn-lt"/>
            </a:endParaRPr>
          </a:p>
        </p:txBody>
      </p:sp>
      <p:sp>
        <p:nvSpPr>
          <p:cNvPr id="122" name="TextBox 121"/>
          <p:cNvSpPr txBox="1"/>
          <p:nvPr/>
        </p:nvSpPr>
        <p:spPr>
          <a:xfrm>
            <a:off x="10388475" y="2030098"/>
            <a:ext cx="420975" cy="320132"/>
          </a:xfrm>
          <a:prstGeom prst="rect">
            <a:avLst/>
          </a:prstGeom>
          <a:noFill/>
        </p:spPr>
        <p:txBody>
          <a:bodyPr wrap="none" lIns="103673" tIns="51836" rIns="103673" bIns="51836" rtlCol="0">
            <a:spAutoFit/>
          </a:bodyPr>
          <a:lstStyle/>
          <a:p>
            <a:r>
              <a:rPr lang="en-US" altLang="zh-CN" sz="1400">
                <a:solidFill>
                  <a:schemeClr val="tx1">
                    <a:lumMod val="65000"/>
                    <a:lumOff val="35000"/>
                  </a:schemeClr>
                </a:solidFill>
                <a:cs typeface="+mn-ea"/>
                <a:sym typeface="+mn-lt"/>
              </a:rPr>
              <a:t>70</a:t>
            </a:r>
            <a:endParaRPr lang="zh-CN" altLang="en-US" sz="1400">
              <a:solidFill>
                <a:schemeClr val="tx1">
                  <a:lumMod val="65000"/>
                  <a:lumOff val="35000"/>
                </a:schemeClr>
              </a:solidFill>
              <a:cs typeface="+mn-ea"/>
              <a:sym typeface="+mn-lt"/>
            </a:endParaRPr>
          </a:p>
        </p:txBody>
      </p:sp>
      <p:sp>
        <p:nvSpPr>
          <p:cNvPr id="123" name="TextBox 122"/>
          <p:cNvSpPr txBox="1"/>
          <p:nvPr/>
        </p:nvSpPr>
        <p:spPr>
          <a:xfrm>
            <a:off x="10927159" y="2030098"/>
            <a:ext cx="420975" cy="320132"/>
          </a:xfrm>
          <a:prstGeom prst="rect">
            <a:avLst/>
          </a:prstGeom>
          <a:noFill/>
        </p:spPr>
        <p:txBody>
          <a:bodyPr wrap="none" lIns="103673" tIns="51836" rIns="103673" bIns="51836" rtlCol="0">
            <a:spAutoFit/>
          </a:bodyPr>
          <a:lstStyle/>
          <a:p>
            <a:r>
              <a:rPr lang="en-US" altLang="zh-CN" sz="1400">
                <a:solidFill>
                  <a:schemeClr val="tx1">
                    <a:lumMod val="65000"/>
                    <a:lumOff val="35000"/>
                  </a:schemeClr>
                </a:solidFill>
                <a:cs typeface="+mn-ea"/>
                <a:sym typeface="+mn-lt"/>
              </a:rPr>
              <a:t>80</a:t>
            </a:r>
            <a:endParaRPr lang="zh-CN" altLang="en-US" sz="1400">
              <a:solidFill>
                <a:schemeClr val="tx1">
                  <a:lumMod val="65000"/>
                  <a:lumOff val="35000"/>
                </a:schemeClr>
              </a:solidFill>
              <a:cs typeface="+mn-ea"/>
              <a:sym typeface="+mn-lt"/>
            </a:endParaRPr>
          </a:p>
        </p:txBody>
      </p:sp>
      <p:sp>
        <p:nvSpPr>
          <p:cNvPr id="124" name="TextBox 123"/>
          <p:cNvSpPr txBox="1"/>
          <p:nvPr/>
        </p:nvSpPr>
        <p:spPr>
          <a:xfrm>
            <a:off x="11465844" y="2030098"/>
            <a:ext cx="420975" cy="320132"/>
          </a:xfrm>
          <a:prstGeom prst="rect">
            <a:avLst/>
          </a:prstGeom>
          <a:noFill/>
        </p:spPr>
        <p:txBody>
          <a:bodyPr wrap="none" lIns="103673" tIns="51836" rIns="103673" bIns="51836" rtlCol="0">
            <a:spAutoFit/>
          </a:bodyPr>
          <a:lstStyle/>
          <a:p>
            <a:r>
              <a:rPr lang="en-US" altLang="zh-CN" sz="1400">
                <a:solidFill>
                  <a:schemeClr val="tx1">
                    <a:lumMod val="65000"/>
                    <a:lumOff val="35000"/>
                  </a:schemeClr>
                </a:solidFill>
                <a:cs typeface="+mn-ea"/>
                <a:sym typeface="+mn-lt"/>
              </a:rPr>
              <a:t>90</a:t>
            </a:r>
            <a:endParaRPr lang="zh-CN" altLang="en-US" sz="1400">
              <a:solidFill>
                <a:schemeClr val="tx1">
                  <a:lumMod val="65000"/>
                  <a:lumOff val="35000"/>
                </a:schemeClr>
              </a:solidFill>
              <a:cs typeface="+mn-ea"/>
              <a:sym typeface="+mn-lt"/>
            </a:endParaRPr>
          </a:p>
        </p:txBody>
      </p:sp>
      <p:sp>
        <p:nvSpPr>
          <p:cNvPr id="125" name="TextBox 124"/>
          <p:cNvSpPr txBox="1"/>
          <p:nvPr/>
        </p:nvSpPr>
        <p:spPr>
          <a:xfrm>
            <a:off x="11954164" y="2030098"/>
            <a:ext cx="526806" cy="320148"/>
          </a:xfrm>
          <a:prstGeom prst="rect">
            <a:avLst/>
          </a:prstGeom>
          <a:noFill/>
        </p:spPr>
        <p:txBody>
          <a:bodyPr wrap="none" lIns="103673" tIns="51836" rIns="103673" bIns="51836" rtlCol="0">
            <a:spAutoFit/>
          </a:bodyPr>
          <a:lstStyle/>
          <a:p>
            <a:r>
              <a:rPr lang="en-US" altLang="zh-CN" sz="1400">
                <a:solidFill>
                  <a:schemeClr val="tx1">
                    <a:lumMod val="65000"/>
                    <a:lumOff val="35000"/>
                  </a:schemeClr>
                </a:solidFill>
                <a:cs typeface="+mn-ea"/>
                <a:sym typeface="+mn-lt"/>
              </a:rPr>
              <a:t>100</a:t>
            </a:r>
            <a:endParaRPr lang="zh-CN" altLang="en-US" sz="1400">
              <a:solidFill>
                <a:schemeClr val="tx1">
                  <a:lumMod val="65000"/>
                  <a:lumOff val="35000"/>
                </a:schemeClr>
              </a:solidFill>
              <a:cs typeface="+mn-ea"/>
              <a:sym typeface="+mn-lt"/>
            </a:endParaRPr>
          </a:p>
        </p:txBody>
      </p:sp>
      <p:sp>
        <p:nvSpPr>
          <p:cNvPr id="126" name="五边形 125"/>
          <p:cNvSpPr/>
          <p:nvPr/>
        </p:nvSpPr>
        <p:spPr>
          <a:xfrm flipH="1">
            <a:off x="3171065" y="2856178"/>
            <a:ext cx="3566453" cy="374250"/>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73" tIns="51836" rIns="103673" bIns="51836" rtlCol="0" anchor="ctr"/>
          <a:lstStyle/>
          <a:p>
            <a:pPr algn="ctr"/>
            <a:endParaRPr lang="zh-CN" altLang="en-US">
              <a:solidFill>
                <a:schemeClr val="accent1"/>
              </a:solidFill>
              <a:cs typeface="+mn-ea"/>
              <a:sym typeface="+mn-lt"/>
            </a:endParaRPr>
          </a:p>
        </p:txBody>
      </p:sp>
      <p:sp>
        <p:nvSpPr>
          <p:cNvPr id="127" name="五边形 126"/>
          <p:cNvSpPr/>
          <p:nvPr/>
        </p:nvSpPr>
        <p:spPr>
          <a:xfrm flipH="1">
            <a:off x="4544155" y="3493859"/>
            <a:ext cx="2193363" cy="374250"/>
          </a:xfrm>
          <a:prstGeom prst="homePlate">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lIns="103673" tIns="51836" rIns="103673" bIns="51836" rtlCol="0" anchor="ctr"/>
          <a:lstStyle/>
          <a:p>
            <a:pPr algn="ctr"/>
            <a:endParaRPr lang="zh-CN" altLang="en-US">
              <a:cs typeface="+mn-ea"/>
              <a:sym typeface="+mn-lt"/>
            </a:endParaRPr>
          </a:p>
        </p:txBody>
      </p:sp>
      <p:sp>
        <p:nvSpPr>
          <p:cNvPr id="128" name="五边形 127"/>
          <p:cNvSpPr/>
          <p:nvPr/>
        </p:nvSpPr>
        <p:spPr>
          <a:xfrm flipH="1">
            <a:off x="3709748" y="4131542"/>
            <a:ext cx="3027768" cy="37425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03673" tIns="51836" rIns="103673" bIns="51836" rtlCol="0" anchor="ctr"/>
          <a:lstStyle/>
          <a:p>
            <a:pPr algn="ctr"/>
            <a:endParaRPr lang="zh-CN" altLang="en-US">
              <a:cs typeface="+mn-ea"/>
              <a:sym typeface="+mn-lt"/>
            </a:endParaRPr>
          </a:p>
        </p:txBody>
      </p:sp>
      <p:sp>
        <p:nvSpPr>
          <p:cNvPr id="129" name="五边形 128"/>
          <p:cNvSpPr/>
          <p:nvPr/>
        </p:nvSpPr>
        <p:spPr>
          <a:xfrm flipH="1">
            <a:off x="1924200" y="4769223"/>
            <a:ext cx="4813318" cy="374250"/>
          </a:xfrm>
          <a:prstGeom prst="homePlate">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lIns="103673" tIns="51836" rIns="103673" bIns="51836" rtlCol="0" anchor="ctr"/>
          <a:lstStyle/>
          <a:p>
            <a:pPr algn="ctr"/>
            <a:endParaRPr lang="zh-CN" altLang="en-US">
              <a:cs typeface="+mn-ea"/>
              <a:sym typeface="+mn-lt"/>
            </a:endParaRPr>
          </a:p>
        </p:txBody>
      </p:sp>
      <p:sp>
        <p:nvSpPr>
          <p:cNvPr id="130" name="五边形 129"/>
          <p:cNvSpPr/>
          <p:nvPr/>
        </p:nvSpPr>
        <p:spPr>
          <a:xfrm flipH="1">
            <a:off x="2762381" y="5406904"/>
            <a:ext cx="3975137" cy="374250"/>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03673" tIns="51836" rIns="103673" bIns="51836" rtlCol="0" anchor="ctr"/>
          <a:lstStyle/>
          <a:p>
            <a:pPr algn="ctr"/>
            <a:endParaRPr lang="zh-CN" altLang="en-US">
              <a:cs typeface="+mn-ea"/>
              <a:sym typeface="+mn-lt"/>
            </a:endParaRPr>
          </a:p>
        </p:txBody>
      </p:sp>
      <p:sp>
        <p:nvSpPr>
          <p:cNvPr id="131" name="五边形 130"/>
          <p:cNvSpPr/>
          <p:nvPr/>
        </p:nvSpPr>
        <p:spPr>
          <a:xfrm flipH="1">
            <a:off x="4044092" y="6044587"/>
            <a:ext cx="2693426" cy="374250"/>
          </a:xfrm>
          <a:prstGeom prst="homePlate">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lIns="103673" tIns="51836" rIns="103673" bIns="51836" rtlCol="0" anchor="ctr"/>
          <a:lstStyle/>
          <a:p>
            <a:pPr algn="ctr"/>
            <a:endParaRPr lang="zh-CN" altLang="en-US" dirty="0">
              <a:solidFill>
                <a:schemeClr val="accent1"/>
              </a:solidFill>
              <a:cs typeface="+mn-ea"/>
              <a:sym typeface="+mn-lt"/>
            </a:endParaRPr>
          </a:p>
        </p:txBody>
      </p:sp>
      <p:sp>
        <p:nvSpPr>
          <p:cNvPr id="132" name="五边形 131"/>
          <p:cNvSpPr/>
          <p:nvPr/>
        </p:nvSpPr>
        <p:spPr>
          <a:xfrm flipH="1">
            <a:off x="5121461" y="6682814"/>
            <a:ext cx="1616057" cy="37425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3673" tIns="51836" rIns="103673" bIns="51836" rtlCol="0" anchor="ctr"/>
          <a:lstStyle/>
          <a:p>
            <a:pPr algn="ctr"/>
            <a:endParaRPr lang="zh-CN" altLang="en-US">
              <a:cs typeface="+mn-ea"/>
              <a:sym typeface="+mn-lt"/>
            </a:endParaRPr>
          </a:p>
        </p:txBody>
      </p:sp>
      <p:sp>
        <p:nvSpPr>
          <p:cNvPr id="133" name="TextBox 132"/>
          <p:cNvSpPr txBox="1"/>
          <p:nvPr/>
        </p:nvSpPr>
        <p:spPr>
          <a:xfrm>
            <a:off x="2457306" y="2865547"/>
            <a:ext cx="619740" cy="350906"/>
          </a:xfrm>
          <a:prstGeom prst="rect">
            <a:avLst/>
          </a:prstGeom>
          <a:noFill/>
        </p:spPr>
        <p:txBody>
          <a:bodyPr wrap="none" lIns="103673" tIns="51836" rIns="103673" bIns="51836" rtlCol="0">
            <a:spAutoFit/>
          </a:bodyPr>
          <a:lstStyle/>
          <a:p>
            <a:r>
              <a:rPr lang="zh-CN" altLang="en-US" sz="1600">
                <a:solidFill>
                  <a:schemeClr val="tx1">
                    <a:lumMod val="65000"/>
                    <a:lumOff val="35000"/>
                  </a:schemeClr>
                </a:solidFill>
                <a:cs typeface="+mn-ea"/>
                <a:sym typeface="+mn-lt"/>
              </a:rPr>
              <a:t>文字</a:t>
            </a:r>
          </a:p>
        </p:txBody>
      </p:sp>
      <p:sp>
        <p:nvSpPr>
          <p:cNvPr id="134" name="TextBox 133"/>
          <p:cNvSpPr txBox="1"/>
          <p:nvPr/>
        </p:nvSpPr>
        <p:spPr>
          <a:xfrm>
            <a:off x="3803577" y="3503951"/>
            <a:ext cx="619740" cy="350906"/>
          </a:xfrm>
          <a:prstGeom prst="rect">
            <a:avLst/>
          </a:prstGeom>
          <a:noFill/>
        </p:spPr>
        <p:txBody>
          <a:bodyPr wrap="none" lIns="103673" tIns="51836" rIns="103673" bIns="51836" rtlCol="0">
            <a:spAutoFit/>
          </a:bodyPr>
          <a:lstStyle/>
          <a:p>
            <a:r>
              <a:rPr lang="zh-CN" altLang="en-US" sz="1600">
                <a:solidFill>
                  <a:schemeClr val="tx1">
                    <a:lumMod val="65000"/>
                    <a:lumOff val="35000"/>
                  </a:schemeClr>
                </a:solidFill>
                <a:cs typeface="+mn-ea"/>
                <a:sym typeface="+mn-lt"/>
              </a:rPr>
              <a:t>文字</a:t>
            </a:r>
          </a:p>
        </p:txBody>
      </p:sp>
      <p:sp>
        <p:nvSpPr>
          <p:cNvPr id="135" name="TextBox 134"/>
          <p:cNvSpPr txBox="1"/>
          <p:nvPr/>
        </p:nvSpPr>
        <p:spPr>
          <a:xfrm>
            <a:off x="3000520" y="4141183"/>
            <a:ext cx="619740" cy="350906"/>
          </a:xfrm>
          <a:prstGeom prst="rect">
            <a:avLst/>
          </a:prstGeom>
          <a:noFill/>
        </p:spPr>
        <p:txBody>
          <a:bodyPr wrap="none" lIns="103673" tIns="51836" rIns="103673" bIns="51836" rtlCol="0">
            <a:spAutoFit/>
          </a:bodyPr>
          <a:lstStyle/>
          <a:p>
            <a:r>
              <a:rPr lang="zh-CN" altLang="en-US" sz="1600">
                <a:solidFill>
                  <a:schemeClr val="tx1">
                    <a:lumMod val="65000"/>
                    <a:lumOff val="35000"/>
                  </a:schemeClr>
                </a:solidFill>
                <a:cs typeface="+mn-ea"/>
                <a:sym typeface="+mn-lt"/>
              </a:rPr>
              <a:t>文字</a:t>
            </a:r>
          </a:p>
        </p:txBody>
      </p:sp>
      <p:sp>
        <p:nvSpPr>
          <p:cNvPr id="136" name="TextBox 135"/>
          <p:cNvSpPr txBox="1"/>
          <p:nvPr/>
        </p:nvSpPr>
        <p:spPr>
          <a:xfrm>
            <a:off x="1279205" y="4769223"/>
            <a:ext cx="619740" cy="350906"/>
          </a:xfrm>
          <a:prstGeom prst="rect">
            <a:avLst/>
          </a:prstGeom>
          <a:noFill/>
        </p:spPr>
        <p:txBody>
          <a:bodyPr wrap="none" lIns="103673" tIns="51836" rIns="103673" bIns="51836" rtlCol="0">
            <a:spAutoFit/>
          </a:bodyPr>
          <a:lstStyle/>
          <a:p>
            <a:r>
              <a:rPr lang="zh-CN" altLang="en-US" sz="1600">
                <a:solidFill>
                  <a:schemeClr val="tx1">
                    <a:lumMod val="65000"/>
                    <a:lumOff val="35000"/>
                  </a:schemeClr>
                </a:solidFill>
                <a:cs typeface="+mn-ea"/>
                <a:sym typeface="+mn-lt"/>
              </a:rPr>
              <a:t>文字</a:t>
            </a:r>
          </a:p>
        </p:txBody>
      </p:sp>
      <p:sp>
        <p:nvSpPr>
          <p:cNvPr id="137" name="TextBox 136"/>
          <p:cNvSpPr txBox="1"/>
          <p:nvPr/>
        </p:nvSpPr>
        <p:spPr>
          <a:xfrm>
            <a:off x="2122708" y="5416274"/>
            <a:ext cx="619740" cy="350906"/>
          </a:xfrm>
          <a:prstGeom prst="rect">
            <a:avLst/>
          </a:prstGeom>
          <a:noFill/>
        </p:spPr>
        <p:txBody>
          <a:bodyPr wrap="none" lIns="103673" tIns="51836" rIns="103673" bIns="51836" rtlCol="0">
            <a:spAutoFit/>
          </a:bodyPr>
          <a:lstStyle/>
          <a:p>
            <a:r>
              <a:rPr lang="zh-CN" altLang="en-US" sz="1600">
                <a:solidFill>
                  <a:schemeClr val="tx1">
                    <a:lumMod val="65000"/>
                    <a:lumOff val="35000"/>
                  </a:schemeClr>
                </a:solidFill>
                <a:cs typeface="+mn-ea"/>
                <a:sym typeface="+mn-lt"/>
              </a:rPr>
              <a:t>文字</a:t>
            </a:r>
          </a:p>
        </p:txBody>
      </p:sp>
      <p:sp>
        <p:nvSpPr>
          <p:cNvPr id="138" name="TextBox 137"/>
          <p:cNvSpPr txBox="1"/>
          <p:nvPr/>
        </p:nvSpPr>
        <p:spPr>
          <a:xfrm>
            <a:off x="3301066" y="6054678"/>
            <a:ext cx="619740" cy="350906"/>
          </a:xfrm>
          <a:prstGeom prst="rect">
            <a:avLst/>
          </a:prstGeom>
          <a:noFill/>
        </p:spPr>
        <p:txBody>
          <a:bodyPr wrap="none" lIns="103673" tIns="51836" rIns="103673" bIns="51836" rtlCol="0">
            <a:spAutoFit/>
          </a:bodyPr>
          <a:lstStyle/>
          <a:p>
            <a:r>
              <a:rPr lang="zh-CN" altLang="en-US" sz="1600">
                <a:solidFill>
                  <a:schemeClr val="tx1">
                    <a:lumMod val="65000"/>
                    <a:lumOff val="35000"/>
                  </a:schemeClr>
                </a:solidFill>
                <a:cs typeface="+mn-ea"/>
                <a:sym typeface="+mn-lt"/>
              </a:rPr>
              <a:t>文字</a:t>
            </a:r>
          </a:p>
        </p:txBody>
      </p:sp>
      <p:sp>
        <p:nvSpPr>
          <p:cNvPr id="139" name="TextBox 138"/>
          <p:cNvSpPr txBox="1"/>
          <p:nvPr/>
        </p:nvSpPr>
        <p:spPr>
          <a:xfrm>
            <a:off x="4369387" y="6691909"/>
            <a:ext cx="619740" cy="350906"/>
          </a:xfrm>
          <a:prstGeom prst="rect">
            <a:avLst/>
          </a:prstGeom>
          <a:noFill/>
        </p:spPr>
        <p:txBody>
          <a:bodyPr wrap="none" lIns="103673" tIns="51836" rIns="103673" bIns="51836" rtlCol="0">
            <a:spAutoFit/>
          </a:bodyPr>
          <a:lstStyle/>
          <a:p>
            <a:r>
              <a:rPr lang="zh-CN" altLang="en-US" sz="1600">
                <a:solidFill>
                  <a:schemeClr val="tx1">
                    <a:lumMod val="65000"/>
                    <a:lumOff val="35000"/>
                  </a:schemeClr>
                </a:solidFill>
                <a:cs typeface="+mn-ea"/>
                <a:sym typeface="+mn-lt"/>
              </a:rPr>
              <a:t>文字</a:t>
            </a:r>
          </a:p>
        </p:txBody>
      </p:sp>
      <p:sp>
        <p:nvSpPr>
          <p:cNvPr id="140" name="五边形 139"/>
          <p:cNvSpPr/>
          <p:nvPr/>
        </p:nvSpPr>
        <p:spPr>
          <a:xfrm>
            <a:off x="7360709" y="2856178"/>
            <a:ext cx="1820395" cy="374250"/>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3673" tIns="51836" rIns="103673" bIns="51836" rtlCol="0" anchor="ctr"/>
          <a:lstStyle/>
          <a:p>
            <a:pPr algn="ctr"/>
            <a:endParaRPr lang="zh-CN" altLang="en-US">
              <a:cs typeface="+mn-ea"/>
              <a:sym typeface="+mn-lt"/>
            </a:endParaRPr>
          </a:p>
        </p:txBody>
      </p:sp>
      <p:sp>
        <p:nvSpPr>
          <p:cNvPr id="141" name="五边形 140"/>
          <p:cNvSpPr/>
          <p:nvPr/>
        </p:nvSpPr>
        <p:spPr>
          <a:xfrm>
            <a:off x="7360711" y="3493859"/>
            <a:ext cx="3436449" cy="374250"/>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3673" tIns="51836" rIns="103673" bIns="51836" rtlCol="0" anchor="ctr"/>
          <a:lstStyle/>
          <a:p>
            <a:pPr algn="ctr"/>
            <a:endParaRPr lang="zh-CN" altLang="en-US">
              <a:cs typeface="+mn-ea"/>
              <a:sym typeface="+mn-lt"/>
            </a:endParaRPr>
          </a:p>
        </p:txBody>
      </p:sp>
      <p:sp>
        <p:nvSpPr>
          <p:cNvPr id="142" name="五边形 141"/>
          <p:cNvSpPr/>
          <p:nvPr/>
        </p:nvSpPr>
        <p:spPr>
          <a:xfrm>
            <a:off x="7360708" y="4131542"/>
            <a:ext cx="2154738" cy="374250"/>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3673" tIns="51836" rIns="103673" bIns="51836" rtlCol="0" anchor="ctr"/>
          <a:lstStyle/>
          <a:p>
            <a:pPr algn="ctr"/>
            <a:endParaRPr lang="zh-CN" altLang="en-US">
              <a:cs typeface="+mn-ea"/>
              <a:sym typeface="+mn-lt"/>
            </a:endParaRPr>
          </a:p>
        </p:txBody>
      </p:sp>
      <p:sp>
        <p:nvSpPr>
          <p:cNvPr id="143" name="五边形 142"/>
          <p:cNvSpPr/>
          <p:nvPr/>
        </p:nvSpPr>
        <p:spPr>
          <a:xfrm>
            <a:off x="7360707" y="4769223"/>
            <a:ext cx="4593456" cy="374250"/>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3673" tIns="51836" rIns="103673" bIns="51836" rtlCol="0" anchor="ctr"/>
          <a:lstStyle/>
          <a:p>
            <a:pPr algn="ctr"/>
            <a:endParaRPr lang="zh-CN" altLang="en-US">
              <a:cs typeface="+mn-ea"/>
              <a:sym typeface="+mn-lt"/>
            </a:endParaRPr>
          </a:p>
        </p:txBody>
      </p:sp>
      <p:sp>
        <p:nvSpPr>
          <p:cNvPr id="144" name="五边形 143"/>
          <p:cNvSpPr/>
          <p:nvPr/>
        </p:nvSpPr>
        <p:spPr>
          <a:xfrm>
            <a:off x="7360710" y="5406904"/>
            <a:ext cx="3324527" cy="374250"/>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3673" tIns="51836" rIns="103673" bIns="51836" rtlCol="0" anchor="ctr"/>
          <a:lstStyle/>
          <a:p>
            <a:pPr algn="ctr"/>
            <a:endParaRPr lang="zh-CN" altLang="en-US">
              <a:cs typeface="+mn-ea"/>
              <a:sym typeface="+mn-lt"/>
            </a:endParaRPr>
          </a:p>
        </p:txBody>
      </p:sp>
      <p:sp>
        <p:nvSpPr>
          <p:cNvPr id="145" name="五边形 144"/>
          <p:cNvSpPr/>
          <p:nvPr/>
        </p:nvSpPr>
        <p:spPr>
          <a:xfrm>
            <a:off x="7360710" y="6044587"/>
            <a:ext cx="3853271" cy="374250"/>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3673" tIns="51836" rIns="103673" bIns="51836" rtlCol="0" anchor="ctr"/>
          <a:lstStyle/>
          <a:p>
            <a:pPr algn="ctr"/>
            <a:endParaRPr lang="zh-CN" altLang="en-US">
              <a:cs typeface="+mn-ea"/>
              <a:sym typeface="+mn-lt"/>
            </a:endParaRPr>
          </a:p>
        </p:txBody>
      </p:sp>
      <p:sp>
        <p:nvSpPr>
          <p:cNvPr id="146" name="五边形 145"/>
          <p:cNvSpPr/>
          <p:nvPr/>
        </p:nvSpPr>
        <p:spPr>
          <a:xfrm>
            <a:off x="7360711" y="6682814"/>
            <a:ext cx="2839711" cy="364606"/>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3673" tIns="51836" rIns="103673" bIns="51836" rtlCol="0" anchor="ctr"/>
          <a:lstStyle/>
          <a:p>
            <a:pPr algn="ctr"/>
            <a:endParaRPr lang="zh-CN" altLang="en-US">
              <a:cs typeface="+mn-ea"/>
              <a:sym typeface="+mn-lt"/>
            </a:endParaRPr>
          </a:p>
        </p:txBody>
      </p:sp>
      <p:sp>
        <p:nvSpPr>
          <p:cNvPr id="147" name="TextBox 146"/>
          <p:cNvSpPr txBox="1"/>
          <p:nvPr/>
        </p:nvSpPr>
        <p:spPr>
          <a:xfrm>
            <a:off x="9275812" y="2865547"/>
            <a:ext cx="619740" cy="350906"/>
          </a:xfrm>
          <a:prstGeom prst="rect">
            <a:avLst/>
          </a:prstGeom>
          <a:noFill/>
        </p:spPr>
        <p:txBody>
          <a:bodyPr wrap="none" lIns="103673" tIns="51836" rIns="103673" bIns="51836" rtlCol="0">
            <a:spAutoFit/>
          </a:bodyPr>
          <a:lstStyle/>
          <a:p>
            <a:r>
              <a:rPr lang="zh-CN" altLang="en-US" sz="1600">
                <a:solidFill>
                  <a:schemeClr val="tx1">
                    <a:lumMod val="75000"/>
                    <a:lumOff val="25000"/>
                  </a:schemeClr>
                </a:solidFill>
                <a:cs typeface="+mn-ea"/>
                <a:sym typeface="+mn-lt"/>
              </a:rPr>
              <a:t>文字</a:t>
            </a:r>
          </a:p>
        </p:txBody>
      </p:sp>
      <p:sp>
        <p:nvSpPr>
          <p:cNvPr id="148" name="TextBox 147"/>
          <p:cNvSpPr txBox="1"/>
          <p:nvPr/>
        </p:nvSpPr>
        <p:spPr>
          <a:xfrm>
            <a:off x="10883115" y="3503951"/>
            <a:ext cx="619740" cy="350906"/>
          </a:xfrm>
          <a:prstGeom prst="rect">
            <a:avLst/>
          </a:prstGeom>
          <a:noFill/>
        </p:spPr>
        <p:txBody>
          <a:bodyPr wrap="none" lIns="103673" tIns="51836" rIns="103673" bIns="51836" rtlCol="0">
            <a:spAutoFit/>
          </a:bodyPr>
          <a:lstStyle/>
          <a:p>
            <a:r>
              <a:rPr lang="zh-CN" altLang="en-US" sz="1600">
                <a:solidFill>
                  <a:schemeClr val="tx1">
                    <a:lumMod val="75000"/>
                    <a:lumOff val="25000"/>
                  </a:schemeClr>
                </a:solidFill>
                <a:cs typeface="+mn-ea"/>
                <a:sym typeface="+mn-lt"/>
              </a:rPr>
              <a:t>文字</a:t>
            </a:r>
          </a:p>
        </p:txBody>
      </p:sp>
      <p:sp>
        <p:nvSpPr>
          <p:cNvPr id="149" name="TextBox 148"/>
          <p:cNvSpPr txBox="1"/>
          <p:nvPr/>
        </p:nvSpPr>
        <p:spPr>
          <a:xfrm>
            <a:off x="9590270" y="4141183"/>
            <a:ext cx="619740" cy="350906"/>
          </a:xfrm>
          <a:prstGeom prst="rect">
            <a:avLst/>
          </a:prstGeom>
          <a:noFill/>
        </p:spPr>
        <p:txBody>
          <a:bodyPr wrap="none" lIns="103673" tIns="51836" rIns="103673" bIns="51836" rtlCol="0">
            <a:spAutoFit/>
          </a:bodyPr>
          <a:lstStyle/>
          <a:p>
            <a:r>
              <a:rPr lang="zh-CN" altLang="en-US" sz="1600">
                <a:solidFill>
                  <a:schemeClr val="tx1">
                    <a:lumMod val="75000"/>
                    <a:lumOff val="25000"/>
                  </a:schemeClr>
                </a:solidFill>
                <a:cs typeface="+mn-ea"/>
                <a:sym typeface="+mn-lt"/>
              </a:rPr>
              <a:t>文字</a:t>
            </a:r>
          </a:p>
        </p:txBody>
      </p:sp>
      <p:sp>
        <p:nvSpPr>
          <p:cNvPr id="150" name="TextBox 149"/>
          <p:cNvSpPr txBox="1"/>
          <p:nvPr/>
        </p:nvSpPr>
        <p:spPr>
          <a:xfrm>
            <a:off x="11954165" y="4769223"/>
            <a:ext cx="619740" cy="350906"/>
          </a:xfrm>
          <a:prstGeom prst="rect">
            <a:avLst/>
          </a:prstGeom>
          <a:noFill/>
        </p:spPr>
        <p:txBody>
          <a:bodyPr wrap="none" lIns="103673" tIns="51836" rIns="103673" bIns="51836" rtlCol="0">
            <a:spAutoFit/>
          </a:bodyPr>
          <a:lstStyle/>
          <a:p>
            <a:r>
              <a:rPr lang="zh-CN" altLang="en-US" sz="1600">
                <a:solidFill>
                  <a:schemeClr val="tx1">
                    <a:lumMod val="75000"/>
                    <a:lumOff val="25000"/>
                  </a:schemeClr>
                </a:solidFill>
                <a:cs typeface="+mn-ea"/>
                <a:sym typeface="+mn-lt"/>
              </a:rPr>
              <a:t>文字</a:t>
            </a:r>
          </a:p>
        </p:txBody>
      </p:sp>
      <p:sp>
        <p:nvSpPr>
          <p:cNvPr id="151" name="TextBox 150"/>
          <p:cNvSpPr txBox="1"/>
          <p:nvPr/>
        </p:nvSpPr>
        <p:spPr>
          <a:xfrm>
            <a:off x="10826425" y="5416274"/>
            <a:ext cx="619740" cy="350906"/>
          </a:xfrm>
          <a:prstGeom prst="rect">
            <a:avLst/>
          </a:prstGeom>
          <a:noFill/>
        </p:spPr>
        <p:txBody>
          <a:bodyPr wrap="none" lIns="103673" tIns="51836" rIns="103673" bIns="51836" rtlCol="0">
            <a:spAutoFit/>
          </a:bodyPr>
          <a:lstStyle/>
          <a:p>
            <a:r>
              <a:rPr lang="zh-CN" altLang="en-US" sz="1600">
                <a:solidFill>
                  <a:schemeClr val="tx1">
                    <a:lumMod val="75000"/>
                    <a:lumOff val="25000"/>
                  </a:schemeClr>
                </a:solidFill>
                <a:cs typeface="+mn-ea"/>
                <a:sym typeface="+mn-lt"/>
              </a:rPr>
              <a:t>文字</a:t>
            </a:r>
          </a:p>
        </p:txBody>
      </p:sp>
      <p:sp>
        <p:nvSpPr>
          <p:cNvPr id="152" name="TextBox 151"/>
          <p:cNvSpPr txBox="1"/>
          <p:nvPr/>
        </p:nvSpPr>
        <p:spPr>
          <a:xfrm>
            <a:off x="11283965" y="6054678"/>
            <a:ext cx="619740" cy="350906"/>
          </a:xfrm>
          <a:prstGeom prst="rect">
            <a:avLst/>
          </a:prstGeom>
          <a:noFill/>
        </p:spPr>
        <p:txBody>
          <a:bodyPr wrap="none" lIns="103673" tIns="51836" rIns="103673" bIns="51836" rtlCol="0">
            <a:spAutoFit/>
          </a:bodyPr>
          <a:lstStyle/>
          <a:p>
            <a:r>
              <a:rPr lang="zh-CN" altLang="en-US" sz="1600">
                <a:solidFill>
                  <a:schemeClr val="tx1">
                    <a:lumMod val="75000"/>
                    <a:lumOff val="25000"/>
                  </a:schemeClr>
                </a:solidFill>
                <a:cs typeface="+mn-ea"/>
                <a:sym typeface="+mn-lt"/>
              </a:rPr>
              <a:t>文字</a:t>
            </a:r>
          </a:p>
        </p:txBody>
      </p:sp>
      <p:sp>
        <p:nvSpPr>
          <p:cNvPr id="153" name="TextBox 152"/>
          <p:cNvSpPr txBox="1"/>
          <p:nvPr/>
        </p:nvSpPr>
        <p:spPr>
          <a:xfrm>
            <a:off x="10294182" y="6691909"/>
            <a:ext cx="619740" cy="350906"/>
          </a:xfrm>
          <a:prstGeom prst="rect">
            <a:avLst/>
          </a:prstGeom>
          <a:noFill/>
        </p:spPr>
        <p:txBody>
          <a:bodyPr wrap="none" lIns="103673" tIns="51836" rIns="103673" bIns="51836" rtlCol="0">
            <a:spAutoFit/>
          </a:bodyPr>
          <a:lstStyle/>
          <a:p>
            <a:r>
              <a:rPr lang="zh-CN" altLang="en-US" sz="1600">
                <a:solidFill>
                  <a:schemeClr val="tx1">
                    <a:lumMod val="75000"/>
                    <a:lumOff val="25000"/>
                  </a:schemeClr>
                </a:solidFill>
                <a:cs typeface="+mn-ea"/>
                <a:sym typeface="+mn-lt"/>
              </a:rPr>
              <a:t>文字</a:t>
            </a:r>
          </a:p>
        </p:txBody>
      </p:sp>
      <p:sp>
        <p:nvSpPr>
          <p:cNvPr id="154" name="TextBox 153"/>
          <p:cNvSpPr txBox="1"/>
          <p:nvPr/>
        </p:nvSpPr>
        <p:spPr>
          <a:xfrm>
            <a:off x="6843871" y="2812221"/>
            <a:ext cx="416167" cy="458632"/>
          </a:xfrm>
          <a:prstGeom prst="rect">
            <a:avLst/>
          </a:prstGeom>
          <a:noFill/>
        </p:spPr>
        <p:txBody>
          <a:bodyPr wrap="none" lIns="103673" tIns="51836" rIns="103673" bIns="51836" rtlCol="0">
            <a:spAutoFit/>
          </a:bodyPr>
          <a:lstStyle/>
          <a:p>
            <a:r>
              <a:rPr lang="en-US" altLang="zh-CN" sz="2300">
                <a:solidFill>
                  <a:schemeClr val="tx1">
                    <a:lumMod val="65000"/>
                    <a:lumOff val="35000"/>
                  </a:schemeClr>
                </a:solidFill>
                <a:cs typeface="+mn-ea"/>
                <a:sym typeface="+mn-lt"/>
              </a:rPr>
              <a:t>A</a:t>
            </a:r>
            <a:endParaRPr lang="zh-CN" altLang="en-US" sz="2300">
              <a:solidFill>
                <a:schemeClr val="tx1">
                  <a:lumMod val="65000"/>
                  <a:lumOff val="35000"/>
                </a:schemeClr>
              </a:solidFill>
              <a:cs typeface="+mn-ea"/>
              <a:sym typeface="+mn-lt"/>
            </a:endParaRPr>
          </a:p>
        </p:txBody>
      </p:sp>
      <p:sp>
        <p:nvSpPr>
          <p:cNvPr id="155" name="TextBox 154"/>
          <p:cNvSpPr txBox="1"/>
          <p:nvPr/>
        </p:nvSpPr>
        <p:spPr>
          <a:xfrm>
            <a:off x="6843871" y="3449901"/>
            <a:ext cx="406541" cy="458627"/>
          </a:xfrm>
          <a:prstGeom prst="rect">
            <a:avLst/>
          </a:prstGeom>
          <a:noFill/>
        </p:spPr>
        <p:txBody>
          <a:bodyPr wrap="none" lIns="103673" tIns="51836" rIns="103673" bIns="51836" rtlCol="0">
            <a:spAutoFit/>
          </a:bodyPr>
          <a:lstStyle/>
          <a:p>
            <a:r>
              <a:rPr lang="en-US" altLang="zh-CN" sz="2300">
                <a:solidFill>
                  <a:schemeClr val="tx1">
                    <a:lumMod val="65000"/>
                    <a:lumOff val="35000"/>
                  </a:schemeClr>
                </a:solidFill>
                <a:cs typeface="+mn-ea"/>
                <a:sym typeface="+mn-lt"/>
              </a:rPr>
              <a:t>B</a:t>
            </a:r>
            <a:endParaRPr lang="zh-CN" altLang="en-US" sz="2300">
              <a:solidFill>
                <a:schemeClr val="tx1">
                  <a:lumMod val="65000"/>
                  <a:lumOff val="35000"/>
                </a:schemeClr>
              </a:solidFill>
              <a:cs typeface="+mn-ea"/>
              <a:sym typeface="+mn-lt"/>
            </a:endParaRPr>
          </a:p>
        </p:txBody>
      </p:sp>
      <p:sp>
        <p:nvSpPr>
          <p:cNvPr id="156" name="TextBox 155"/>
          <p:cNvSpPr txBox="1"/>
          <p:nvPr/>
        </p:nvSpPr>
        <p:spPr>
          <a:xfrm>
            <a:off x="6843873" y="4087584"/>
            <a:ext cx="422571" cy="458627"/>
          </a:xfrm>
          <a:prstGeom prst="rect">
            <a:avLst/>
          </a:prstGeom>
          <a:noFill/>
        </p:spPr>
        <p:txBody>
          <a:bodyPr wrap="none" lIns="103673" tIns="51836" rIns="103673" bIns="51836" rtlCol="0">
            <a:spAutoFit/>
          </a:bodyPr>
          <a:lstStyle/>
          <a:p>
            <a:r>
              <a:rPr lang="en-US" altLang="zh-CN" sz="2300">
                <a:solidFill>
                  <a:schemeClr val="tx1">
                    <a:lumMod val="65000"/>
                    <a:lumOff val="35000"/>
                  </a:schemeClr>
                </a:solidFill>
                <a:cs typeface="+mn-ea"/>
                <a:sym typeface="+mn-lt"/>
              </a:rPr>
              <a:t>C</a:t>
            </a:r>
            <a:endParaRPr lang="zh-CN" altLang="en-US" sz="2300">
              <a:solidFill>
                <a:schemeClr val="tx1">
                  <a:lumMod val="65000"/>
                  <a:lumOff val="35000"/>
                </a:schemeClr>
              </a:solidFill>
              <a:cs typeface="+mn-ea"/>
              <a:sym typeface="+mn-lt"/>
            </a:endParaRPr>
          </a:p>
        </p:txBody>
      </p:sp>
      <p:sp>
        <p:nvSpPr>
          <p:cNvPr id="157" name="TextBox 156"/>
          <p:cNvSpPr txBox="1"/>
          <p:nvPr/>
        </p:nvSpPr>
        <p:spPr>
          <a:xfrm>
            <a:off x="6843871" y="4725267"/>
            <a:ext cx="433798" cy="458632"/>
          </a:xfrm>
          <a:prstGeom prst="rect">
            <a:avLst/>
          </a:prstGeom>
          <a:noFill/>
        </p:spPr>
        <p:txBody>
          <a:bodyPr wrap="none" lIns="103673" tIns="51836" rIns="103673" bIns="51836" rtlCol="0">
            <a:spAutoFit/>
          </a:bodyPr>
          <a:lstStyle/>
          <a:p>
            <a:r>
              <a:rPr lang="en-US" altLang="zh-CN" sz="2300">
                <a:solidFill>
                  <a:schemeClr val="tx1">
                    <a:lumMod val="65000"/>
                    <a:lumOff val="35000"/>
                  </a:schemeClr>
                </a:solidFill>
                <a:cs typeface="+mn-ea"/>
                <a:sym typeface="+mn-lt"/>
              </a:rPr>
              <a:t>D</a:t>
            </a:r>
            <a:endParaRPr lang="zh-CN" altLang="en-US" sz="2300">
              <a:solidFill>
                <a:schemeClr val="tx1">
                  <a:lumMod val="65000"/>
                  <a:lumOff val="35000"/>
                </a:schemeClr>
              </a:solidFill>
              <a:cs typeface="+mn-ea"/>
              <a:sym typeface="+mn-lt"/>
            </a:endParaRPr>
          </a:p>
        </p:txBody>
      </p:sp>
      <p:sp>
        <p:nvSpPr>
          <p:cNvPr id="158" name="TextBox 157"/>
          <p:cNvSpPr txBox="1"/>
          <p:nvPr/>
        </p:nvSpPr>
        <p:spPr>
          <a:xfrm>
            <a:off x="6843870" y="5362947"/>
            <a:ext cx="406541" cy="458627"/>
          </a:xfrm>
          <a:prstGeom prst="rect">
            <a:avLst/>
          </a:prstGeom>
          <a:noFill/>
        </p:spPr>
        <p:txBody>
          <a:bodyPr wrap="none" lIns="103673" tIns="51836" rIns="103673" bIns="51836" rtlCol="0">
            <a:spAutoFit/>
          </a:bodyPr>
          <a:lstStyle/>
          <a:p>
            <a:r>
              <a:rPr lang="en-US" altLang="zh-CN" sz="2300">
                <a:solidFill>
                  <a:schemeClr val="tx1">
                    <a:lumMod val="65000"/>
                    <a:lumOff val="35000"/>
                  </a:schemeClr>
                </a:solidFill>
                <a:cs typeface="+mn-ea"/>
                <a:sym typeface="+mn-lt"/>
              </a:rPr>
              <a:t>E</a:t>
            </a:r>
            <a:endParaRPr lang="zh-CN" altLang="en-US" sz="2300">
              <a:solidFill>
                <a:schemeClr val="tx1">
                  <a:lumMod val="65000"/>
                  <a:lumOff val="35000"/>
                </a:schemeClr>
              </a:solidFill>
              <a:cs typeface="+mn-ea"/>
              <a:sym typeface="+mn-lt"/>
            </a:endParaRPr>
          </a:p>
        </p:txBody>
      </p:sp>
      <p:sp>
        <p:nvSpPr>
          <p:cNvPr id="159" name="TextBox 158"/>
          <p:cNvSpPr txBox="1"/>
          <p:nvPr/>
        </p:nvSpPr>
        <p:spPr>
          <a:xfrm>
            <a:off x="6843872" y="6000629"/>
            <a:ext cx="388907" cy="458627"/>
          </a:xfrm>
          <a:prstGeom prst="rect">
            <a:avLst/>
          </a:prstGeom>
          <a:noFill/>
        </p:spPr>
        <p:txBody>
          <a:bodyPr wrap="none" lIns="103673" tIns="51836" rIns="103673" bIns="51836" rtlCol="0">
            <a:spAutoFit/>
          </a:bodyPr>
          <a:lstStyle/>
          <a:p>
            <a:r>
              <a:rPr lang="en-US" altLang="zh-CN" sz="2300">
                <a:solidFill>
                  <a:schemeClr val="tx1">
                    <a:lumMod val="65000"/>
                    <a:lumOff val="35000"/>
                  </a:schemeClr>
                </a:solidFill>
                <a:cs typeface="+mn-ea"/>
                <a:sym typeface="+mn-lt"/>
              </a:rPr>
              <a:t>F</a:t>
            </a:r>
            <a:endParaRPr lang="zh-CN" altLang="en-US" sz="2300">
              <a:solidFill>
                <a:schemeClr val="tx1">
                  <a:lumMod val="65000"/>
                  <a:lumOff val="35000"/>
                </a:schemeClr>
              </a:solidFill>
              <a:cs typeface="+mn-ea"/>
              <a:sym typeface="+mn-lt"/>
            </a:endParaRPr>
          </a:p>
        </p:txBody>
      </p:sp>
      <p:sp>
        <p:nvSpPr>
          <p:cNvPr id="160" name="TextBox 159"/>
          <p:cNvSpPr txBox="1"/>
          <p:nvPr/>
        </p:nvSpPr>
        <p:spPr>
          <a:xfrm>
            <a:off x="6843872" y="6638312"/>
            <a:ext cx="438601" cy="458627"/>
          </a:xfrm>
          <a:prstGeom prst="rect">
            <a:avLst/>
          </a:prstGeom>
          <a:noFill/>
        </p:spPr>
        <p:txBody>
          <a:bodyPr wrap="none" lIns="103673" tIns="51836" rIns="103673" bIns="51836" rtlCol="0">
            <a:spAutoFit/>
          </a:bodyPr>
          <a:lstStyle/>
          <a:p>
            <a:r>
              <a:rPr lang="en-US" altLang="zh-CN" sz="2300">
                <a:solidFill>
                  <a:schemeClr val="tx1">
                    <a:lumMod val="65000"/>
                    <a:lumOff val="35000"/>
                  </a:schemeClr>
                </a:solidFill>
                <a:cs typeface="+mn-ea"/>
                <a:sym typeface="+mn-lt"/>
              </a:rPr>
              <a:t>G</a:t>
            </a:r>
            <a:endParaRPr lang="zh-CN" altLang="en-US" sz="2300">
              <a:solidFill>
                <a:schemeClr val="tx1">
                  <a:lumMod val="65000"/>
                  <a:lumOff val="35000"/>
                </a:schemeClr>
              </a:solidFill>
              <a:cs typeface="+mn-ea"/>
              <a:sym typeface="+mn-lt"/>
            </a:endParaRPr>
          </a:p>
        </p:txBody>
      </p:sp>
      <p:sp>
        <p:nvSpPr>
          <p:cNvPr id="161" name="TextBox 160"/>
          <p:cNvSpPr txBox="1"/>
          <p:nvPr/>
        </p:nvSpPr>
        <p:spPr>
          <a:xfrm>
            <a:off x="6002732" y="1273916"/>
            <a:ext cx="1979095" cy="458632"/>
          </a:xfrm>
          <a:prstGeom prst="rect">
            <a:avLst/>
          </a:prstGeom>
          <a:noFill/>
        </p:spPr>
        <p:txBody>
          <a:bodyPr wrap="none" lIns="103673" tIns="51836" rIns="103673" bIns="51836" rtlCol="0" anchor="ctr">
            <a:spAutoFit/>
          </a:bodyPr>
          <a:lstStyle/>
          <a:p>
            <a:r>
              <a:rPr lang="zh-CN" altLang="en-US" sz="2300" b="1" dirty="0">
                <a:solidFill>
                  <a:schemeClr val="accent1"/>
                </a:solidFill>
                <a:cs typeface="+mn-ea"/>
                <a:sym typeface="+mn-lt"/>
              </a:rPr>
              <a:t>点击添加标题</a:t>
            </a:r>
          </a:p>
        </p:txBody>
      </p:sp>
      <p:sp>
        <p:nvSpPr>
          <p:cNvPr id="162" name="矩形 161"/>
          <p:cNvSpPr/>
          <p:nvPr/>
        </p:nvSpPr>
        <p:spPr>
          <a:xfrm flipV="1">
            <a:off x="9273278"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163" name="矩形 162"/>
          <p:cNvSpPr/>
          <p:nvPr/>
        </p:nvSpPr>
        <p:spPr>
          <a:xfrm flipV="1">
            <a:off x="1012220"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164" name="矩形 163"/>
          <p:cNvSpPr/>
          <p:nvPr/>
        </p:nvSpPr>
        <p:spPr>
          <a:xfrm flipV="1">
            <a:off x="3765907" y="7836680"/>
            <a:ext cx="3482933" cy="80662"/>
          </a:xfrm>
          <a:prstGeom prst="rect">
            <a:avLst/>
          </a:prstGeom>
          <a:solidFill>
            <a:srgbClr val="00C5BE"/>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165" name="矩形 164"/>
          <p:cNvSpPr/>
          <p:nvPr/>
        </p:nvSpPr>
        <p:spPr>
          <a:xfrm flipV="1">
            <a:off x="6519591" y="7836680"/>
            <a:ext cx="3482933"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166" name="矩形 165"/>
          <p:cNvSpPr/>
          <p:nvPr/>
        </p:nvSpPr>
        <p:spPr>
          <a:xfrm flipV="1">
            <a:off x="12026965" y="7836680"/>
            <a:ext cx="1654112"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167" name="矩形 166"/>
          <p:cNvSpPr/>
          <p:nvPr/>
        </p:nvSpPr>
        <p:spPr>
          <a:xfrm flipV="1">
            <a:off x="1" y="7836680"/>
            <a:ext cx="1741467"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182" name="矩形 181"/>
          <p:cNvSpPr/>
          <p:nvPr/>
        </p:nvSpPr>
        <p:spPr>
          <a:xfrm>
            <a:off x="-1" y="0"/>
            <a:ext cx="13681077" cy="8996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183" name="文本框 6"/>
          <p:cNvSpPr>
            <a:spLocks noChangeArrowheads="1"/>
          </p:cNvSpPr>
          <p:nvPr/>
        </p:nvSpPr>
        <p:spPr bwMode="auto">
          <a:xfrm>
            <a:off x="1336472" y="304710"/>
            <a:ext cx="4743018" cy="364370"/>
          </a:xfrm>
          <a:prstGeom prst="rect">
            <a:avLst/>
          </a:prstGeom>
          <a:noFill/>
          <a:ln>
            <a:noFill/>
          </a:ln>
          <a:extLst/>
        </p:spPr>
        <p:txBody>
          <a:bodyPr wrap="square" lIns="77744" tIns="38871" rIns="77744" bIns="38871">
            <a:spAutoFit/>
          </a:bodyPr>
          <a:lstStyle/>
          <a:p>
            <a:pPr defTabSz="1097265">
              <a:defRPr/>
            </a:pPr>
            <a:r>
              <a:rPr lang="zh-CN" altLang="en-US" sz="1800" b="1" dirty="0">
                <a:solidFill>
                  <a:schemeClr val="bg1"/>
                </a:solidFill>
                <a:cs typeface="+mn-ea"/>
                <a:sym typeface="+mn-lt"/>
              </a:rPr>
              <a:t>在此输入您的标题内容</a:t>
            </a:r>
          </a:p>
        </p:txBody>
      </p:sp>
      <p:grpSp>
        <p:nvGrpSpPr>
          <p:cNvPr id="184" name="组合 183"/>
          <p:cNvGrpSpPr/>
          <p:nvPr/>
        </p:nvGrpSpPr>
        <p:grpSpPr>
          <a:xfrm>
            <a:off x="532043" y="350367"/>
            <a:ext cx="588728" cy="328099"/>
            <a:chOff x="0" y="252065"/>
            <a:chExt cx="641111" cy="392112"/>
          </a:xfrm>
        </p:grpSpPr>
        <p:sp>
          <p:nvSpPr>
            <p:cNvPr id="185" name="矩形 59"/>
            <p:cNvSpPr>
              <a:spLocks noChangeArrowheads="1"/>
            </p:cNvSpPr>
            <p:nvPr/>
          </p:nvSpPr>
          <p:spPr bwMode="auto">
            <a:xfrm>
              <a:off x="0" y="252065"/>
              <a:ext cx="227014" cy="392112"/>
            </a:xfrm>
            <a:prstGeom prst="rect">
              <a:avLst/>
            </a:prstGeom>
            <a:solidFill>
              <a:schemeClr val="bg1">
                <a:lumMod val="50000"/>
              </a:schemeClr>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097265">
                <a:lnSpc>
                  <a:spcPct val="100000"/>
                </a:lnSpc>
                <a:spcBef>
                  <a:spcPct val="0"/>
                </a:spcBef>
                <a:buNone/>
                <a:defRPr/>
              </a:pPr>
              <a:endParaRPr lang="zh-CN" altLang="en-US" sz="1600">
                <a:solidFill>
                  <a:srgbClr val="FFFFFF"/>
                </a:solidFill>
                <a:latin typeface="+mn-lt"/>
                <a:ea typeface="+mn-ea"/>
                <a:cs typeface="+mn-ea"/>
                <a:sym typeface="+mn-lt"/>
              </a:endParaRPr>
            </a:p>
          </p:txBody>
        </p:sp>
        <p:sp>
          <p:nvSpPr>
            <p:cNvPr id="186"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097265">
                <a:lnSpc>
                  <a:spcPct val="100000"/>
                </a:lnSpc>
                <a:spcBef>
                  <a:spcPct val="0"/>
                </a:spcBef>
                <a:buNone/>
                <a:defRPr/>
              </a:pPr>
              <a:endParaRPr lang="zh-CN" altLang="en-US" sz="1600">
                <a:solidFill>
                  <a:srgbClr val="FFFFFF"/>
                </a:solidFill>
                <a:latin typeface="+mn-lt"/>
                <a:ea typeface="+mn-ea"/>
                <a:cs typeface="+mn-ea"/>
                <a:sym typeface="+mn-lt"/>
              </a:endParaRPr>
            </a:p>
          </p:txBody>
        </p:sp>
        <p:sp>
          <p:nvSpPr>
            <p:cNvPr id="187" name="五边形 186"/>
            <p:cNvSpPr/>
            <p:nvPr userDrawn="1"/>
          </p:nvSpPr>
          <p:spPr>
            <a:xfrm>
              <a:off x="338378" y="254691"/>
              <a:ext cx="302733" cy="389486"/>
            </a:xfrm>
            <a:prstGeom prst="homePlat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200166094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84"/>
                                        </p:tgtEl>
                                        <p:attrNameLst>
                                          <p:attrName>style.visibility</p:attrName>
                                        </p:attrNameLst>
                                      </p:cBhvr>
                                      <p:to>
                                        <p:strVal val="visible"/>
                                      </p:to>
                                    </p:set>
                                    <p:anim calcmode="lin" valueType="num">
                                      <p:cBhvr additive="base">
                                        <p:cTn id="7" dur="500" fill="hold"/>
                                        <p:tgtEl>
                                          <p:spTgt spid="184"/>
                                        </p:tgtEl>
                                        <p:attrNameLst>
                                          <p:attrName>ppt_x</p:attrName>
                                        </p:attrNameLst>
                                      </p:cBhvr>
                                      <p:tavLst>
                                        <p:tav tm="0">
                                          <p:val>
                                            <p:strVal val="0-#ppt_w/2"/>
                                          </p:val>
                                        </p:tav>
                                        <p:tav tm="100000">
                                          <p:val>
                                            <p:strVal val="#ppt_x"/>
                                          </p:val>
                                        </p:tav>
                                      </p:tavLst>
                                    </p:anim>
                                    <p:anim calcmode="lin" valueType="num">
                                      <p:cBhvr additive="base">
                                        <p:cTn id="8" dur="500" fill="hold"/>
                                        <p:tgtEl>
                                          <p:spTgt spid="18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83"/>
                                        </p:tgtEl>
                                        <p:attrNameLst>
                                          <p:attrName>style.visibility</p:attrName>
                                        </p:attrNameLst>
                                      </p:cBhvr>
                                      <p:to>
                                        <p:strVal val="visible"/>
                                      </p:to>
                                    </p:set>
                                    <p:anim calcmode="lin" valueType="num">
                                      <p:cBhvr>
                                        <p:cTn id="12" dur="500" fill="hold"/>
                                        <p:tgtEl>
                                          <p:spTgt spid="183"/>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83"/>
                                        </p:tgtEl>
                                        <p:attrNameLst>
                                          <p:attrName>ppt_y</p:attrName>
                                        </p:attrNameLst>
                                      </p:cBhvr>
                                      <p:tavLst>
                                        <p:tav tm="0">
                                          <p:val>
                                            <p:strVal val="#ppt_y"/>
                                          </p:val>
                                        </p:tav>
                                        <p:tav tm="100000">
                                          <p:val>
                                            <p:strVal val="#ppt_y"/>
                                          </p:val>
                                        </p:tav>
                                      </p:tavLst>
                                    </p:anim>
                                    <p:anim calcmode="lin" valueType="num">
                                      <p:cBhvr>
                                        <p:cTn id="14" dur="500" fill="hold"/>
                                        <p:tgtEl>
                                          <p:spTgt spid="183"/>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83"/>
                                        </p:tgtEl>
                                        <p:attrNameLst>
                                          <p:attrName>ppt_w</p:attrName>
                                        </p:attrNameLst>
                                      </p:cBhvr>
                                      <p:tavLst>
                                        <p:tav tm="0">
                                          <p:val>
                                            <p:strVal val="#ppt_w/10"/>
                                          </p:val>
                                        </p:tav>
                                        <p:tav tm="50000">
                                          <p:val>
                                            <p:strVal val="#ppt_w+.01"/>
                                          </p:val>
                                        </p:tav>
                                        <p:tav tm="100000">
                                          <p:val>
                                            <p:strVal val="#ppt_w"/>
                                          </p:val>
                                        </p:tav>
                                      </p:tavLst>
                                    </p:anim>
                                    <p:animEffect>
                                      <p:cBhvr>
                                        <p:cTn id="16" dur="500" tmFilter="0,0; .5, 1; 1, 1"/>
                                        <p:tgtEl>
                                          <p:spTgt spid="183"/>
                                        </p:tgtEl>
                                      </p:cBhvr>
                                    </p:animEffect>
                                  </p:childTnLst>
                                </p:cTn>
                              </p:par>
                            </p:childTnLst>
                          </p:cTn>
                        </p:par>
                        <p:par>
                          <p:cTn id="17" fill="hold">
                            <p:stCondLst>
                              <p:cond delay="1450"/>
                            </p:stCondLst>
                            <p:childTnLst>
                              <p:par>
                                <p:cTn id="18" presetID="10" presetClass="entr" presetSubtype="0" fill="hold" grpId="0" nodeType="afterEffect">
                                  <p:stCondLst>
                                    <p:cond delay="0"/>
                                  </p:stCondLst>
                                  <p:childTnLst>
                                    <p:set>
                                      <p:cBhvr>
                                        <p:cTn id="19" dur="1" fill="hold">
                                          <p:stCondLst>
                                            <p:cond delay="0"/>
                                          </p:stCondLst>
                                        </p:cTn>
                                        <p:tgtEl>
                                          <p:spTgt spid="161"/>
                                        </p:tgtEl>
                                        <p:attrNameLst>
                                          <p:attrName>style.visibility</p:attrName>
                                        </p:attrNameLst>
                                      </p:cBhvr>
                                      <p:to>
                                        <p:strVal val="visible"/>
                                      </p:to>
                                    </p:set>
                                    <p:animEffect transition="in" filter="fade">
                                      <p:cBhvr>
                                        <p:cTn id="20" dur="500"/>
                                        <p:tgtEl>
                                          <p:spTgt spid="161"/>
                                        </p:tgtEl>
                                      </p:cBhvr>
                                    </p:animEffect>
                                  </p:childTnLst>
                                </p:cTn>
                              </p:par>
                            </p:childTnLst>
                          </p:cTn>
                        </p:par>
                        <p:par>
                          <p:cTn id="21" fill="hold">
                            <p:stCondLst>
                              <p:cond delay="1950"/>
                            </p:stCondLst>
                            <p:childTnLst>
                              <p:par>
                                <p:cTn id="22" presetID="2" presetClass="entr" presetSubtype="4" decel="100000" fill="hold" grpId="0" nodeType="afterEffect">
                                  <p:stCondLst>
                                    <p:cond delay="0"/>
                                  </p:stCondLst>
                                  <p:childTnLst>
                                    <p:set>
                                      <p:cBhvr>
                                        <p:cTn id="23" dur="1" fill="hold">
                                          <p:stCondLst>
                                            <p:cond delay="0"/>
                                          </p:stCondLst>
                                        </p:cTn>
                                        <p:tgtEl>
                                          <p:spTgt spid="154"/>
                                        </p:tgtEl>
                                        <p:attrNameLst>
                                          <p:attrName>style.visibility</p:attrName>
                                        </p:attrNameLst>
                                      </p:cBhvr>
                                      <p:to>
                                        <p:strVal val="visible"/>
                                      </p:to>
                                    </p:set>
                                    <p:anim calcmode="lin" valueType="num">
                                      <p:cBhvr additive="base">
                                        <p:cTn id="24" dur="500" fill="hold"/>
                                        <p:tgtEl>
                                          <p:spTgt spid="154"/>
                                        </p:tgtEl>
                                        <p:attrNameLst>
                                          <p:attrName>ppt_x</p:attrName>
                                        </p:attrNameLst>
                                      </p:cBhvr>
                                      <p:tavLst>
                                        <p:tav tm="0">
                                          <p:val>
                                            <p:strVal val="#ppt_x"/>
                                          </p:val>
                                        </p:tav>
                                        <p:tav tm="100000">
                                          <p:val>
                                            <p:strVal val="#ppt_x"/>
                                          </p:val>
                                        </p:tav>
                                      </p:tavLst>
                                    </p:anim>
                                    <p:anim calcmode="lin" valueType="num">
                                      <p:cBhvr additive="base">
                                        <p:cTn id="25" dur="500" fill="hold"/>
                                        <p:tgtEl>
                                          <p:spTgt spid="154"/>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0"/>
                                  </p:stCondLst>
                                  <p:childTnLst>
                                    <p:set>
                                      <p:cBhvr>
                                        <p:cTn id="27" dur="1" fill="hold">
                                          <p:stCondLst>
                                            <p:cond delay="0"/>
                                          </p:stCondLst>
                                        </p:cTn>
                                        <p:tgtEl>
                                          <p:spTgt spid="155"/>
                                        </p:tgtEl>
                                        <p:attrNameLst>
                                          <p:attrName>style.visibility</p:attrName>
                                        </p:attrNameLst>
                                      </p:cBhvr>
                                      <p:to>
                                        <p:strVal val="visible"/>
                                      </p:to>
                                    </p:set>
                                    <p:anim calcmode="lin" valueType="num">
                                      <p:cBhvr additive="base">
                                        <p:cTn id="28" dur="500" fill="hold"/>
                                        <p:tgtEl>
                                          <p:spTgt spid="155"/>
                                        </p:tgtEl>
                                        <p:attrNameLst>
                                          <p:attrName>ppt_x</p:attrName>
                                        </p:attrNameLst>
                                      </p:cBhvr>
                                      <p:tavLst>
                                        <p:tav tm="0">
                                          <p:val>
                                            <p:strVal val="#ppt_x"/>
                                          </p:val>
                                        </p:tav>
                                        <p:tav tm="100000">
                                          <p:val>
                                            <p:strVal val="#ppt_x"/>
                                          </p:val>
                                        </p:tav>
                                      </p:tavLst>
                                    </p:anim>
                                    <p:anim calcmode="lin" valueType="num">
                                      <p:cBhvr additive="base">
                                        <p:cTn id="29" dur="500" fill="hold"/>
                                        <p:tgtEl>
                                          <p:spTgt spid="155"/>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0"/>
                                  </p:stCondLst>
                                  <p:childTnLst>
                                    <p:set>
                                      <p:cBhvr>
                                        <p:cTn id="31" dur="1" fill="hold">
                                          <p:stCondLst>
                                            <p:cond delay="0"/>
                                          </p:stCondLst>
                                        </p:cTn>
                                        <p:tgtEl>
                                          <p:spTgt spid="156"/>
                                        </p:tgtEl>
                                        <p:attrNameLst>
                                          <p:attrName>style.visibility</p:attrName>
                                        </p:attrNameLst>
                                      </p:cBhvr>
                                      <p:to>
                                        <p:strVal val="visible"/>
                                      </p:to>
                                    </p:set>
                                    <p:anim calcmode="lin" valueType="num">
                                      <p:cBhvr additive="base">
                                        <p:cTn id="32" dur="500" fill="hold"/>
                                        <p:tgtEl>
                                          <p:spTgt spid="156"/>
                                        </p:tgtEl>
                                        <p:attrNameLst>
                                          <p:attrName>ppt_x</p:attrName>
                                        </p:attrNameLst>
                                      </p:cBhvr>
                                      <p:tavLst>
                                        <p:tav tm="0">
                                          <p:val>
                                            <p:strVal val="#ppt_x"/>
                                          </p:val>
                                        </p:tav>
                                        <p:tav tm="100000">
                                          <p:val>
                                            <p:strVal val="#ppt_x"/>
                                          </p:val>
                                        </p:tav>
                                      </p:tavLst>
                                    </p:anim>
                                    <p:anim calcmode="lin" valueType="num">
                                      <p:cBhvr additive="base">
                                        <p:cTn id="33" dur="500" fill="hold"/>
                                        <p:tgtEl>
                                          <p:spTgt spid="156"/>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0"/>
                                  </p:stCondLst>
                                  <p:childTnLst>
                                    <p:set>
                                      <p:cBhvr>
                                        <p:cTn id="35" dur="1" fill="hold">
                                          <p:stCondLst>
                                            <p:cond delay="0"/>
                                          </p:stCondLst>
                                        </p:cTn>
                                        <p:tgtEl>
                                          <p:spTgt spid="157"/>
                                        </p:tgtEl>
                                        <p:attrNameLst>
                                          <p:attrName>style.visibility</p:attrName>
                                        </p:attrNameLst>
                                      </p:cBhvr>
                                      <p:to>
                                        <p:strVal val="visible"/>
                                      </p:to>
                                    </p:set>
                                    <p:anim calcmode="lin" valueType="num">
                                      <p:cBhvr additive="base">
                                        <p:cTn id="36" dur="500" fill="hold"/>
                                        <p:tgtEl>
                                          <p:spTgt spid="157"/>
                                        </p:tgtEl>
                                        <p:attrNameLst>
                                          <p:attrName>ppt_x</p:attrName>
                                        </p:attrNameLst>
                                      </p:cBhvr>
                                      <p:tavLst>
                                        <p:tav tm="0">
                                          <p:val>
                                            <p:strVal val="#ppt_x"/>
                                          </p:val>
                                        </p:tav>
                                        <p:tav tm="100000">
                                          <p:val>
                                            <p:strVal val="#ppt_x"/>
                                          </p:val>
                                        </p:tav>
                                      </p:tavLst>
                                    </p:anim>
                                    <p:anim calcmode="lin" valueType="num">
                                      <p:cBhvr additive="base">
                                        <p:cTn id="37" dur="500" fill="hold"/>
                                        <p:tgtEl>
                                          <p:spTgt spid="157"/>
                                        </p:tgtEl>
                                        <p:attrNameLst>
                                          <p:attrName>ppt_y</p:attrName>
                                        </p:attrNameLst>
                                      </p:cBhvr>
                                      <p:tavLst>
                                        <p:tav tm="0">
                                          <p:val>
                                            <p:strVal val="1+#ppt_h/2"/>
                                          </p:val>
                                        </p:tav>
                                        <p:tav tm="100000">
                                          <p:val>
                                            <p:strVal val="#ppt_y"/>
                                          </p:val>
                                        </p:tav>
                                      </p:tavLst>
                                    </p:anim>
                                  </p:childTnLst>
                                </p:cTn>
                              </p:par>
                              <p:par>
                                <p:cTn id="38" presetID="2" presetClass="entr" presetSubtype="4" decel="100000" fill="hold" grpId="0" nodeType="withEffect">
                                  <p:stCondLst>
                                    <p:cond delay="0"/>
                                  </p:stCondLst>
                                  <p:childTnLst>
                                    <p:set>
                                      <p:cBhvr>
                                        <p:cTn id="39" dur="1" fill="hold">
                                          <p:stCondLst>
                                            <p:cond delay="0"/>
                                          </p:stCondLst>
                                        </p:cTn>
                                        <p:tgtEl>
                                          <p:spTgt spid="158"/>
                                        </p:tgtEl>
                                        <p:attrNameLst>
                                          <p:attrName>style.visibility</p:attrName>
                                        </p:attrNameLst>
                                      </p:cBhvr>
                                      <p:to>
                                        <p:strVal val="visible"/>
                                      </p:to>
                                    </p:set>
                                    <p:anim calcmode="lin" valueType="num">
                                      <p:cBhvr additive="base">
                                        <p:cTn id="40" dur="500" fill="hold"/>
                                        <p:tgtEl>
                                          <p:spTgt spid="158"/>
                                        </p:tgtEl>
                                        <p:attrNameLst>
                                          <p:attrName>ppt_x</p:attrName>
                                        </p:attrNameLst>
                                      </p:cBhvr>
                                      <p:tavLst>
                                        <p:tav tm="0">
                                          <p:val>
                                            <p:strVal val="#ppt_x"/>
                                          </p:val>
                                        </p:tav>
                                        <p:tav tm="100000">
                                          <p:val>
                                            <p:strVal val="#ppt_x"/>
                                          </p:val>
                                        </p:tav>
                                      </p:tavLst>
                                    </p:anim>
                                    <p:anim calcmode="lin" valueType="num">
                                      <p:cBhvr additive="base">
                                        <p:cTn id="41" dur="500" fill="hold"/>
                                        <p:tgtEl>
                                          <p:spTgt spid="158"/>
                                        </p:tgtEl>
                                        <p:attrNameLst>
                                          <p:attrName>ppt_y</p:attrName>
                                        </p:attrNameLst>
                                      </p:cBhvr>
                                      <p:tavLst>
                                        <p:tav tm="0">
                                          <p:val>
                                            <p:strVal val="1+#ppt_h/2"/>
                                          </p:val>
                                        </p:tav>
                                        <p:tav tm="100000">
                                          <p:val>
                                            <p:strVal val="#ppt_y"/>
                                          </p:val>
                                        </p:tav>
                                      </p:tavLst>
                                    </p:anim>
                                  </p:childTnLst>
                                </p:cTn>
                              </p:par>
                              <p:par>
                                <p:cTn id="42" presetID="2" presetClass="entr" presetSubtype="4" decel="100000" fill="hold" grpId="0" nodeType="withEffect">
                                  <p:stCondLst>
                                    <p:cond delay="0"/>
                                  </p:stCondLst>
                                  <p:childTnLst>
                                    <p:set>
                                      <p:cBhvr>
                                        <p:cTn id="43" dur="1" fill="hold">
                                          <p:stCondLst>
                                            <p:cond delay="0"/>
                                          </p:stCondLst>
                                        </p:cTn>
                                        <p:tgtEl>
                                          <p:spTgt spid="159"/>
                                        </p:tgtEl>
                                        <p:attrNameLst>
                                          <p:attrName>style.visibility</p:attrName>
                                        </p:attrNameLst>
                                      </p:cBhvr>
                                      <p:to>
                                        <p:strVal val="visible"/>
                                      </p:to>
                                    </p:set>
                                    <p:anim calcmode="lin" valueType="num">
                                      <p:cBhvr additive="base">
                                        <p:cTn id="44" dur="500" fill="hold"/>
                                        <p:tgtEl>
                                          <p:spTgt spid="159"/>
                                        </p:tgtEl>
                                        <p:attrNameLst>
                                          <p:attrName>ppt_x</p:attrName>
                                        </p:attrNameLst>
                                      </p:cBhvr>
                                      <p:tavLst>
                                        <p:tav tm="0">
                                          <p:val>
                                            <p:strVal val="#ppt_x"/>
                                          </p:val>
                                        </p:tav>
                                        <p:tav tm="100000">
                                          <p:val>
                                            <p:strVal val="#ppt_x"/>
                                          </p:val>
                                        </p:tav>
                                      </p:tavLst>
                                    </p:anim>
                                    <p:anim calcmode="lin" valueType="num">
                                      <p:cBhvr additive="base">
                                        <p:cTn id="45" dur="500" fill="hold"/>
                                        <p:tgtEl>
                                          <p:spTgt spid="159"/>
                                        </p:tgtEl>
                                        <p:attrNameLst>
                                          <p:attrName>ppt_y</p:attrName>
                                        </p:attrNameLst>
                                      </p:cBhvr>
                                      <p:tavLst>
                                        <p:tav tm="0">
                                          <p:val>
                                            <p:strVal val="1+#ppt_h/2"/>
                                          </p:val>
                                        </p:tav>
                                        <p:tav tm="100000">
                                          <p:val>
                                            <p:strVal val="#ppt_y"/>
                                          </p:val>
                                        </p:tav>
                                      </p:tavLst>
                                    </p:anim>
                                  </p:childTnLst>
                                </p:cTn>
                              </p:par>
                              <p:par>
                                <p:cTn id="46" presetID="2" presetClass="entr" presetSubtype="4" decel="100000" fill="hold" grpId="0" nodeType="withEffect">
                                  <p:stCondLst>
                                    <p:cond delay="0"/>
                                  </p:stCondLst>
                                  <p:childTnLst>
                                    <p:set>
                                      <p:cBhvr>
                                        <p:cTn id="47" dur="1" fill="hold">
                                          <p:stCondLst>
                                            <p:cond delay="0"/>
                                          </p:stCondLst>
                                        </p:cTn>
                                        <p:tgtEl>
                                          <p:spTgt spid="160"/>
                                        </p:tgtEl>
                                        <p:attrNameLst>
                                          <p:attrName>style.visibility</p:attrName>
                                        </p:attrNameLst>
                                      </p:cBhvr>
                                      <p:to>
                                        <p:strVal val="visible"/>
                                      </p:to>
                                    </p:set>
                                    <p:anim calcmode="lin" valueType="num">
                                      <p:cBhvr additive="base">
                                        <p:cTn id="48" dur="500" fill="hold"/>
                                        <p:tgtEl>
                                          <p:spTgt spid="160"/>
                                        </p:tgtEl>
                                        <p:attrNameLst>
                                          <p:attrName>ppt_x</p:attrName>
                                        </p:attrNameLst>
                                      </p:cBhvr>
                                      <p:tavLst>
                                        <p:tav tm="0">
                                          <p:val>
                                            <p:strVal val="#ppt_x"/>
                                          </p:val>
                                        </p:tav>
                                        <p:tav tm="100000">
                                          <p:val>
                                            <p:strVal val="#ppt_x"/>
                                          </p:val>
                                        </p:tav>
                                      </p:tavLst>
                                    </p:anim>
                                    <p:anim calcmode="lin" valueType="num">
                                      <p:cBhvr additive="base">
                                        <p:cTn id="49" dur="500" fill="hold"/>
                                        <p:tgtEl>
                                          <p:spTgt spid="160"/>
                                        </p:tgtEl>
                                        <p:attrNameLst>
                                          <p:attrName>ppt_y</p:attrName>
                                        </p:attrNameLst>
                                      </p:cBhvr>
                                      <p:tavLst>
                                        <p:tav tm="0">
                                          <p:val>
                                            <p:strVal val="1+#ppt_h/2"/>
                                          </p:val>
                                        </p:tav>
                                        <p:tav tm="100000">
                                          <p:val>
                                            <p:strVal val="#ppt_y"/>
                                          </p:val>
                                        </p:tav>
                                      </p:tavLst>
                                    </p:anim>
                                  </p:childTnLst>
                                </p:cTn>
                              </p:par>
                            </p:childTnLst>
                          </p:cTn>
                        </p:par>
                        <p:par>
                          <p:cTn id="50" fill="hold">
                            <p:stCondLst>
                              <p:cond delay="2450"/>
                            </p:stCondLst>
                            <p:childTnLst>
                              <p:par>
                                <p:cTn id="51" presetID="22" presetClass="entr" presetSubtype="8" fill="hold" grpId="0" nodeType="afterEffect">
                                  <p:stCondLst>
                                    <p:cond delay="0"/>
                                  </p:stCondLst>
                                  <p:childTnLst>
                                    <p:set>
                                      <p:cBhvr>
                                        <p:cTn id="52" dur="1" fill="hold">
                                          <p:stCondLst>
                                            <p:cond delay="0"/>
                                          </p:stCondLst>
                                        </p:cTn>
                                        <p:tgtEl>
                                          <p:spTgt spid="140"/>
                                        </p:tgtEl>
                                        <p:attrNameLst>
                                          <p:attrName>style.visibility</p:attrName>
                                        </p:attrNameLst>
                                      </p:cBhvr>
                                      <p:to>
                                        <p:strVal val="visible"/>
                                      </p:to>
                                    </p:set>
                                    <p:animEffect transition="in" filter="wipe(left)">
                                      <p:cBhvr>
                                        <p:cTn id="53" dur="500"/>
                                        <p:tgtEl>
                                          <p:spTgt spid="140"/>
                                        </p:tgtEl>
                                      </p:cBhvr>
                                    </p:animEffect>
                                  </p:childTnLst>
                                </p:cTn>
                              </p:par>
                              <p:par>
                                <p:cTn id="54" presetID="22" presetClass="entr" presetSubtype="8" fill="hold" grpId="0" nodeType="withEffect">
                                  <p:stCondLst>
                                    <p:cond delay="100"/>
                                  </p:stCondLst>
                                  <p:childTnLst>
                                    <p:set>
                                      <p:cBhvr>
                                        <p:cTn id="55" dur="1" fill="hold">
                                          <p:stCondLst>
                                            <p:cond delay="0"/>
                                          </p:stCondLst>
                                        </p:cTn>
                                        <p:tgtEl>
                                          <p:spTgt spid="141"/>
                                        </p:tgtEl>
                                        <p:attrNameLst>
                                          <p:attrName>style.visibility</p:attrName>
                                        </p:attrNameLst>
                                      </p:cBhvr>
                                      <p:to>
                                        <p:strVal val="visible"/>
                                      </p:to>
                                    </p:set>
                                    <p:animEffect transition="in" filter="wipe(left)">
                                      <p:cBhvr>
                                        <p:cTn id="56" dur="500"/>
                                        <p:tgtEl>
                                          <p:spTgt spid="141"/>
                                        </p:tgtEl>
                                      </p:cBhvr>
                                    </p:animEffect>
                                  </p:childTnLst>
                                </p:cTn>
                              </p:par>
                              <p:par>
                                <p:cTn id="57" presetID="22" presetClass="entr" presetSubtype="8" fill="hold" grpId="0" nodeType="withEffect">
                                  <p:stCondLst>
                                    <p:cond delay="200"/>
                                  </p:stCondLst>
                                  <p:childTnLst>
                                    <p:set>
                                      <p:cBhvr>
                                        <p:cTn id="58" dur="1" fill="hold">
                                          <p:stCondLst>
                                            <p:cond delay="0"/>
                                          </p:stCondLst>
                                        </p:cTn>
                                        <p:tgtEl>
                                          <p:spTgt spid="142"/>
                                        </p:tgtEl>
                                        <p:attrNameLst>
                                          <p:attrName>style.visibility</p:attrName>
                                        </p:attrNameLst>
                                      </p:cBhvr>
                                      <p:to>
                                        <p:strVal val="visible"/>
                                      </p:to>
                                    </p:set>
                                    <p:animEffect transition="in" filter="wipe(left)">
                                      <p:cBhvr>
                                        <p:cTn id="59" dur="500"/>
                                        <p:tgtEl>
                                          <p:spTgt spid="142"/>
                                        </p:tgtEl>
                                      </p:cBhvr>
                                    </p:animEffect>
                                  </p:childTnLst>
                                </p:cTn>
                              </p:par>
                              <p:par>
                                <p:cTn id="60" presetID="22" presetClass="entr" presetSubtype="8" fill="hold" grpId="0" nodeType="withEffect">
                                  <p:stCondLst>
                                    <p:cond delay="300"/>
                                  </p:stCondLst>
                                  <p:childTnLst>
                                    <p:set>
                                      <p:cBhvr>
                                        <p:cTn id="61" dur="1" fill="hold">
                                          <p:stCondLst>
                                            <p:cond delay="0"/>
                                          </p:stCondLst>
                                        </p:cTn>
                                        <p:tgtEl>
                                          <p:spTgt spid="143"/>
                                        </p:tgtEl>
                                        <p:attrNameLst>
                                          <p:attrName>style.visibility</p:attrName>
                                        </p:attrNameLst>
                                      </p:cBhvr>
                                      <p:to>
                                        <p:strVal val="visible"/>
                                      </p:to>
                                    </p:set>
                                    <p:animEffect transition="in" filter="wipe(left)">
                                      <p:cBhvr>
                                        <p:cTn id="62" dur="500"/>
                                        <p:tgtEl>
                                          <p:spTgt spid="143"/>
                                        </p:tgtEl>
                                      </p:cBhvr>
                                    </p:animEffect>
                                  </p:childTnLst>
                                </p:cTn>
                              </p:par>
                              <p:par>
                                <p:cTn id="63" presetID="22" presetClass="entr" presetSubtype="8" fill="hold" grpId="0" nodeType="withEffect">
                                  <p:stCondLst>
                                    <p:cond delay="400"/>
                                  </p:stCondLst>
                                  <p:childTnLst>
                                    <p:set>
                                      <p:cBhvr>
                                        <p:cTn id="64" dur="1" fill="hold">
                                          <p:stCondLst>
                                            <p:cond delay="0"/>
                                          </p:stCondLst>
                                        </p:cTn>
                                        <p:tgtEl>
                                          <p:spTgt spid="144"/>
                                        </p:tgtEl>
                                        <p:attrNameLst>
                                          <p:attrName>style.visibility</p:attrName>
                                        </p:attrNameLst>
                                      </p:cBhvr>
                                      <p:to>
                                        <p:strVal val="visible"/>
                                      </p:to>
                                    </p:set>
                                    <p:animEffect transition="in" filter="wipe(left)">
                                      <p:cBhvr>
                                        <p:cTn id="65" dur="500"/>
                                        <p:tgtEl>
                                          <p:spTgt spid="144"/>
                                        </p:tgtEl>
                                      </p:cBhvr>
                                    </p:animEffect>
                                  </p:childTnLst>
                                </p:cTn>
                              </p:par>
                              <p:par>
                                <p:cTn id="66" presetID="22" presetClass="entr" presetSubtype="8" fill="hold" grpId="0" nodeType="withEffect">
                                  <p:stCondLst>
                                    <p:cond delay="500"/>
                                  </p:stCondLst>
                                  <p:childTnLst>
                                    <p:set>
                                      <p:cBhvr>
                                        <p:cTn id="67" dur="1" fill="hold">
                                          <p:stCondLst>
                                            <p:cond delay="0"/>
                                          </p:stCondLst>
                                        </p:cTn>
                                        <p:tgtEl>
                                          <p:spTgt spid="145"/>
                                        </p:tgtEl>
                                        <p:attrNameLst>
                                          <p:attrName>style.visibility</p:attrName>
                                        </p:attrNameLst>
                                      </p:cBhvr>
                                      <p:to>
                                        <p:strVal val="visible"/>
                                      </p:to>
                                    </p:set>
                                    <p:animEffect transition="in" filter="wipe(left)">
                                      <p:cBhvr>
                                        <p:cTn id="68" dur="500"/>
                                        <p:tgtEl>
                                          <p:spTgt spid="145"/>
                                        </p:tgtEl>
                                      </p:cBhvr>
                                    </p:animEffect>
                                  </p:childTnLst>
                                </p:cTn>
                              </p:par>
                              <p:par>
                                <p:cTn id="69" presetID="22" presetClass="entr" presetSubtype="8" fill="hold" grpId="0" nodeType="withEffect">
                                  <p:stCondLst>
                                    <p:cond delay="600"/>
                                  </p:stCondLst>
                                  <p:childTnLst>
                                    <p:set>
                                      <p:cBhvr>
                                        <p:cTn id="70" dur="1" fill="hold">
                                          <p:stCondLst>
                                            <p:cond delay="0"/>
                                          </p:stCondLst>
                                        </p:cTn>
                                        <p:tgtEl>
                                          <p:spTgt spid="146"/>
                                        </p:tgtEl>
                                        <p:attrNameLst>
                                          <p:attrName>style.visibility</p:attrName>
                                        </p:attrNameLst>
                                      </p:cBhvr>
                                      <p:to>
                                        <p:strVal val="visible"/>
                                      </p:to>
                                    </p:set>
                                    <p:animEffect transition="in" filter="wipe(left)">
                                      <p:cBhvr>
                                        <p:cTn id="71" dur="500"/>
                                        <p:tgtEl>
                                          <p:spTgt spid="146"/>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126"/>
                                        </p:tgtEl>
                                        <p:attrNameLst>
                                          <p:attrName>style.visibility</p:attrName>
                                        </p:attrNameLst>
                                      </p:cBhvr>
                                      <p:to>
                                        <p:strVal val="visible"/>
                                      </p:to>
                                    </p:set>
                                    <p:animEffect transition="in" filter="wipe(right)">
                                      <p:cBhvr>
                                        <p:cTn id="74" dur="500"/>
                                        <p:tgtEl>
                                          <p:spTgt spid="126"/>
                                        </p:tgtEl>
                                      </p:cBhvr>
                                    </p:animEffect>
                                  </p:childTnLst>
                                </p:cTn>
                              </p:par>
                              <p:par>
                                <p:cTn id="75" presetID="22" presetClass="entr" presetSubtype="2" fill="hold" grpId="0" nodeType="withEffect">
                                  <p:stCondLst>
                                    <p:cond delay="100"/>
                                  </p:stCondLst>
                                  <p:childTnLst>
                                    <p:set>
                                      <p:cBhvr>
                                        <p:cTn id="76" dur="1" fill="hold">
                                          <p:stCondLst>
                                            <p:cond delay="0"/>
                                          </p:stCondLst>
                                        </p:cTn>
                                        <p:tgtEl>
                                          <p:spTgt spid="127"/>
                                        </p:tgtEl>
                                        <p:attrNameLst>
                                          <p:attrName>style.visibility</p:attrName>
                                        </p:attrNameLst>
                                      </p:cBhvr>
                                      <p:to>
                                        <p:strVal val="visible"/>
                                      </p:to>
                                    </p:set>
                                    <p:animEffect transition="in" filter="wipe(right)">
                                      <p:cBhvr>
                                        <p:cTn id="77" dur="500"/>
                                        <p:tgtEl>
                                          <p:spTgt spid="127"/>
                                        </p:tgtEl>
                                      </p:cBhvr>
                                    </p:animEffect>
                                  </p:childTnLst>
                                </p:cTn>
                              </p:par>
                              <p:par>
                                <p:cTn id="78" presetID="22" presetClass="entr" presetSubtype="2" fill="hold" grpId="0" nodeType="withEffect">
                                  <p:stCondLst>
                                    <p:cond delay="200"/>
                                  </p:stCondLst>
                                  <p:childTnLst>
                                    <p:set>
                                      <p:cBhvr>
                                        <p:cTn id="79" dur="1" fill="hold">
                                          <p:stCondLst>
                                            <p:cond delay="0"/>
                                          </p:stCondLst>
                                        </p:cTn>
                                        <p:tgtEl>
                                          <p:spTgt spid="128"/>
                                        </p:tgtEl>
                                        <p:attrNameLst>
                                          <p:attrName>style.visibility</p:attrName>
                                        </p:attrNameLst>
                                      </p:cBhvr>
                                      <p:to>
                                        <p:strVal val="visible"/>
                                      </p:to>
                                    </p:set>
                                    <p:animEffect transition="in" filter="wipe(right)">
                                      <p:cBhvr>
                                        <p:cTn id="80" dur="500"/>
                                        <p:tgtEl>
                                          <p:spTgt spid="128"/>
                                        </p:tgtEl>
                                      </p:cBhvr>
                                    </p:animEffect>
                                  </p:childTnLst>
                                </p:cTn>
                              </p:par>
                              <p:par>
                                <p:cTn id="81" presetID="22" presetClass="entr" presetSubtype="2" fill="hold" grpId="0" nodeType="withEffect">
                                  <p:stCondLst>
                                    <p:cond delay="300"/>
                                  </p:stCondLst>
                                  <p:childTnLst>
                                    <p:set>
                                      <p:cBhvr>
                                        <p:cTn id="82" dur="1" fill="hold">
                                          <p:stCondLst>
                                            <p:cond delay="0"/>
                                          </p:stCondLst>
                                        </p:cTn>
                                        <p:tgtEl>
                                          <p:spTgt spid="129"/>
                                        </p:tgtEl>
                                        <p:attrNameLst>
                                          <p:attrName>style.visibility</p:attrName>
                                        </p:attrNameLst>
                                      </p:cBhvr>
                                      <p:to>
                                        <p:strVal val="visible"/>
                                      </p:to>
                                    </p:set>
                                    <p:animEffect transition="in" filter="wipe(right)">
                                      <p:cBhvr>
                                        <p:cTn id="83" dur="500"/>
                                        <p:tgtEl>
                                          <p:spTgt spid="129"/>
                                        </p:tgtEl>
                                      </p:cBhvr>
                                    </p:animEffect>
                                  </p:childTnLst>
                                </p:cTn>
                              </p:par>
                              <p:par>
                                <p:cTn id="84" presetID="22" presetClass="entr" presetSubtype="2" fill="hold" grpId="0" nodeType="withEffect">
                                  <p:stCondLst>
                                    <p:cond delay="400"/>
                                  </p:stCondLst>
                                  <p:childTnLst>
                                    <p:set>
                                      <p:cBhvr>
                                        <p:cTn id="85" dur="1" fill="hold">
                                          <p:stCondLst>
                                            <p:cond delay="0"/>
                                          </p:stCondLst>
                                        </p:cTn>
                                        <p:tgtEl>
                                          <p:spTgt spid="130"/>
                                        </p:tgtEl>
                                        <p:attrNameLst>
                                          <p:attrName>style.visibility</p:attrName>
                                        </p:attrNameLst>
                                      </p:cBhvr>
                                      <p:to>
                                        <p:strVal val="visible"/>
                                      </p:to>
                                    </p:set>
                                    <p:animEffect transition="in" filter="wipe(right)">
                                      <p:cBhvr>
                                        <p:cTn id="86" dur="500"/>
                                        <p:tgtEl>
                                          <p:spTgt spid="130"/>
                                        </p:tgtEl>
                                      </p:cBhvr>
                                    </p:animEffect>
                                  </p:childTnLst>
                                </p:cTn>
                              </p:par>
                              <p:par>
                                <p:cTn id="87" presetID="22" presetClass="entr" presetSubtype="2" fill="hold" grpId="0" nodeType="withEffect">
                                  <p:stCondLst>
                                    <p:cond delay="500"/>
                                  </p:stCondLst>
                                  <p:childTnLst>
                                    <p:set>
                                      <p:cBhvr>
                                        <p:cTn id="88" dur="1" fill="hold">
                                          <p:stCondLst>
                                            <p:cond delay="0"/>
                                          </p:stCondLst>
                                        </p:cTn>
                                        <p:tgtEl>
                                          <p:spTgt spid="131"/>
                                        </p:tgtEl>
                                        <p:attrNameLst>
                                          <p:attrName>style.visibility</p:attrName>
                                        </p:attrNameLst>
                                      </p:cBhvr>
                                      <p:to>
                                        <p:strVal val="visible"/>
                                      </p:to>
                                    </p:set>
                                    <p:animEffect transition="in" filter="wipe(right)">
                                      <p:cBhvr>
                                        <p:cTn id="89" dur="500"/>
                                        <p:tgtEl>
                                          <p:spTgt spid="131"/>
                                        </p:tgtEl>
                                      </p:cBhvr>
                                    </p:animEffect>
                                  </p:childTnLst>
                                </p:cTn>
                              </p:par>
                              <p:par>
                                <p:cTn id="90" presetID="22" presetClass="entr" presetSubtype="2" fill="hold" grpId="0" nodeType="withEffect">
                                  <p:stCondLst>
                                    <p:cond delay="600"/>
                                  </p:stCondLst>
                                  <p:childTnLst>
                                    <p:set>
                                      <p:cBhvr>
                                        <p:cTn id="91" dur="1" fill="hold">
                                          <p:stCondLst>
                                            <p:cond delay="0"/>
                                          </p:stCondLst>
                                        </p:cTn>
                                        <p:tgtEl>
                                          <p:spTgt spid="132"/>
                                        </p:tgtEl>
                                        <p:attrNameLst>
                                          <p:attrName>style.visibility</p:attrName>
                                        </p:attrNameLst>
                                      </p:cBhvr>
                                      <p:to>
                                        <p:strVal val="visible"/>
                                      </p:to>
                                    </p:set>
                                    <p:animEffect transition="in" filter="wipe(right)">
                                      <p:cBhvr>
                                        <p:cTn id="92" dur="500"/>
                                        <p:tgtEl>
                                          <p:spTgt spid="132"/>
                                        </p:tgtEl>
                                      </p:cBhvr>
                                    </p:animEffect>
                                  </p:childTnLst>
                                </p:cTn>
                              </p:par>
                            </p:childTnLst>
                          </p:cTn>
                        </p:par>
                        <p:par>
                          <p:cTn id="93" fill="hold">
                            <p:stCondLst>
                              <p:cond delay="3550"/>
                            </p:stCondLst>
                            <p:childTnLst>
                              <p:par>
                                <p:cTn id="94" presetID="22" presetClass="entr" presetSubtype="8" fill="hold" grpId="0" nodeType="afterEffect">
                                  <p:stCondLst>
                                    <p:cond delay="0"/>
                                  </p:stCondLst>
                                  <p:childTnLst>
                                    <p:set>
                                      <p:cBhvr>
                                        <p:cTn id="95" dur="1" fill="hold">
                                          <p:stCondLst>
                                            <p:cond delay="0"/>
                                          </p:stCondLst>
                                        </p:cTn>
                                        <p:tgtEl>
                                          <p:spTgt spid="147"/>
                                        </p:tgtEl>
                                        <p:attrNameLst>
                                          <p:attrName>style.visibility</p:attrName>
                                        </p:attrNameLst>
                                      </p:cBhvr>
                                      <p:to>
                                        <p:strVal val="visible"/>
                                      </p:to>
                                    </p:set>
                                    <p:animEffect transition="in" filter="wipe(left)">
                                      <p:cBhvr>
                                        <p:cTn id="96" dur="500"/>
                                        <p:tgtEl>
                                          <p:spTgt spid="147"/>
                                        </p:tgtEl>
                                      </p:cBhvr>
                                    </p:animEffect>
                                  </p:childTnLst>
                                </p:cTn>
                              </p:par>
                              <p:par>
                                <p:cTn id="97" presetID="22" presetClass="entr" presetSubtype="8" fill="hold" grpId="0" nodeType="withEffect">
                                  <p:stCondLst>
                                    <p:cond delay="0"/>
                                  </p:stCondLst>
                                  <p:childTnLst>
                                    <p:set>
                                      <p:cBhvr>
                                        <p:cTn id="98" dur="1" fill="hold">
                                          <p:stCondLst>
                                            <p:cond delay="0"/>
                                          </p:stCondLst>
                                        </p:cTn>
                                        <p:tgtEl>
                                          <p:spTgt spid="148"/>
                                        </p:tgtEl>
                                        <p:attrNameLst>
                                          <p:attrName>style.visibility</p:attrName>
                                        </p:attrNameLst>
                                      </p:cBhvr>
                                      <p:to>
                                        <p:strVal val="visible"/>
                                      </p:to>
                                    </p:set>
                                    <p:animEffect transition="in" filter="wipe(left)">
                                      <p:cBhvr>
                                        <p:cTn id="99" dur="500"/>
                                        <p:tgtEl>
                                          <p:spTgt spid="148"/>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149"/>
                                        </p:tgtEl>
                                        <p:attrNameLst>
                                          <p:attrName>style.visibility</p:attrName>
                                        </p:attrNameLst>
                                      </p:cBhvr>
                                      <p:to>
                                        <p:strVal val="visible"/>
                                      </p:to>
                                    </p:set>
                                    <p:animEffect transition="in" filter="wipe(left)">
                                      <p:cBhvr>
                                        <p:cTn id="102" dur="500"/>
                                        <p:tgtEl>
                                          <p:spTgt spid="149"/>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150"/>
                                        </p:tgtEl>
                                        <p:attrNameLst>
                                          <p:attrName>style.visibility</p:attrName>
                                        </p:attrNameLst>
                                      </p:cBhvr>
                                      <p:to>
                                        <p:strVal val="visible"/>
                                      </p:to>
                                    </p:set>
                                    <p:animEffect transition="in" filter="wipe(left)">
                                      <p:cBhvr>
                                        <p:cTn id="105" dur="500"/>
                                        <p:tgtEl>
                                          <p:spTgt spid="150"/>
                                        </p:tgtEl>
                                      </p:cBhvr>
                                    </p:animEffect>
                                  </p:childTnLst>
                                </p:cTn>
                              </p:par>
                              <p:par>
                                <p:cTn id="106" presetID="22" presetClass="entr" presetSubtype="8" fill="hold" grpId="0" nodeType="withEffect">
                                  <p:stCondLst>
                                    <p:cond delay="0"/>
                                  </p:stCondLst>
                                  <p:childTnLst>
                                    <p:set>
                                      <p:cBhvr>
                                        <p:cTn id="107" dur="1" fill="hold">
                                          <p:stCondLst>
                                            <p:cond delay="0"/>
                                          </p:stCondLst>
                                        </p:cTn>
                                        <p:tgtEl>
                                          <p:spTgt spid="151"/>
                                        </p:tgtEl>
                                        <p:attrNameLst>
                                          <p:attrName>style.visibility</p:attrName>
                                        </p:attrNameLst>
                                      </p:cBhvr>
                                      <p:to>
                                        <p:strVal val="visible"/>
                                      </p:to>
                                    </p:set>
                                    <p:animEffect transition="in" filter="wipe(left)">
                                      <p:cBhvr>
                                        <p:cTn id="108" dur="500"/>
                                        <p:tgtEl>
                                          <p:spTgt spid="151"/>
                                        </p:tgtEl>
                                      </p:cBhvr>
                                    </p:animEffect>
                                  </p:childTnLst>
                                </p:cTn>
                              </p:par>
                              <p:par>
                                <p:cTn id="109" presetID="22" presetClass="entr" presetSubtype="8" fill="hold" grpId="0" nodeType="withEffect">
                                  <p:stCondLst>
                                    <p:cond delay="0"/>
                                  </p:stCondLst>
                                  <p:childTnLst>
                                    <p:set>
                                      <p:cBhvr>
                                        <p:cTn id="110" dur="1" fill="hold">
                                          <p:stCondLst>
                                            <p:cond delay="0"/>
                                          </p:stCondLst>
                                        </p:cTn>
                                        <p:tgtEl>
                                          <p:spTgt spid="152"/>
                                        </p:tgtEl>
                                        <p:attrNameLst>
                                          <p:attrName>style.visibility</p:attrName>
                                        </p:attrNameLst>
                                      </p:cBhvr>
                                      <p:to>
                                        <p:strVal val="visible"/>
                                      </p:to>
                                    </p:set>
                                    <p:animEffect transition="in" filter="wipe(left)">
                                      <p:cBhvr>
                                        <p:cTn id="111" dur="500"/>
                                        <p:tgtEl>
                                          <p:spTgt spid="152"/>
                                        </p:tgtEl>
                                      </p:cBhvr>
                                    </p:animEffect>
                                  </p:childTnLst>
                                </p:cTn>
                              </p:par>
                              <p:par>
                                <p:cTn id="112" presetID="22" presetClass="entr" presetSubtype="8" fill="hold" grpId="0" nodeType="withEffect">
                                  <p:stCondLst>
                                    <p:cond delay="0"/>
                                  </p:stCondLst>
                                  <p:childTnLst>
                                    <p:set>
                                      <p:cBhvr>
                                        <p:cTn id="113" dur="1" fill="hold">
                                          <p:stCondLst>
                                            <p:cond delay="0"/>
                                          </p:stCondLst>
                                        </p:cTn>
                                        <p:tgtEl>
                                          <p:spTgt spid="153"/>
                                        </p:tgtEl>
                                        <p:attrNameLst>
                                          <p:attrName>style.visibility</p:attrName>
                                        </p:attrNameLst>
                                      </p:cBhvr>
                                      <p:to>
                                        <p:strVal val="visible"/>
                                      </p:to>
                                    </p:set>
                                    <p:animEffect transition="in" filter="wipe(left)">
                                      <p:cBhvr>
                                        <p:cTn id="114" dur="500"/>
                                        <p:tgtEl>
                                          <p:spTgt spid="153"/>
                                        </p:tgtEl>
                                      </p:cBhvr>
                                    </p:animEffect>
                                  </p:childTnLst>
                                </p:cTn>
                              </p:par>
                              <p:par>
                                <p:cTn id="115" presetID="22" presetClass="entr" presetSubtype="2" fill="hold" grpId="0" nodeType="withEffect">
                                  <p:stCondLst>
                                    <p:cond delay="0"/>
                                  </p:stCondLst>
                                  <p:childTnLst>
                                    <p:set>
                                      <p:cBhvr>
                                        <p:cTn id="116" dur="1" fill="hold">
                                          <p:stCondLst>
                                            <p:cond delay="0"/>
                                          </p:stCondLst>
                                        </p:cTn>
                                        <p:tgtEl>
                                          <p:spTgt spid="133"/>
                                        </p:tgtEl>
                                        <p:attrNameLst>
                                          <p:attrName>style.visibility</p:attrName>
                                        </p:attrNameLst>
                                      </p:cBhvr>
                                      <p:to>
                                        <p:strVal val="visible"/>
                                      </p:to>
                                    </p:set>
                                    <p:animEffect transition="in" filter="wipe(right)">
                                      <p:cBhvr>
                                        <p:cTn id="117" dur="500"/>
                                        <p:tgtEl>
                                          <p:spTgt spid="133"/>
                                        </p:tgtEl>
                                      </p:cBhvr>
                                    </p:animEffect>
                                  </p:childTnLst>
                                </p:cTn>
                              </p:par>
                              <p:par>
                                <p:cTn id="118" presetID="22" presetClass="entr" presetSubtype="2" fill="hold" grpId="0" nodeType="withEffect">
                                  <p:stCondLst>
                                    <p:cond delay="0"/>
                                  </p:stCondLst>
                                  <p:childTnLst>
                                    <p:set>
                                      <p:cBhvr>
                                        <p:cTn id="119" dur="1" fill="hold">
                                          <p:stCondLst>
                                            <p:cond delay="0"/>
                                          </p:stCondLst>
                                        </p:cTn>
                                        <p:tgtEl>
                                          <p:spTgt spid="134"/>
                                        </p:tgtEl>
                                        <p:attrNameLst>
                                          <p:attrName>style.visibility</p:attrName>
                                        </p:attrNameLst>
                                      </p:cBhvr>
                                      <p:to>
                                        <p:strVal val="visible"/>
                                      </p:to>
                                    </p:set>
                                    <p:animEffect transition="in" filter="wipe(right)">
                                      <p:cBhvr>
                                        <p:cTn id="120" dur="500"/>
                                        <p:tgtEl>
                                          <p:spTgt spid="134"/>
                                        </p:tgtEl>
                                      </p:cBhvr>
                                    </p:animEffect>
                                  </p:childTnLst>
                                </p:cTn>
                              </p:par>
                              <p:par>
                                <p:cTn id="121" presetID="22" presetClass="entr" presetSubtype="2" fill="hold" grpId="0" nodeType="withEffect">
                                  <p:stCondLst>
                                    <p:cond delay="0"/>
                                  </p:stCondLst>
                                  <p:childTnLst>
                                    <p:set>
                                      <p:cBhvr>
                                        <p:cTn id="122" dur="1" fill="hold">
                                          <p:stCondLst>
                                            <p:cond delay="0"/>
                                          </p:stCondLst>
                                        </p:cTn>
                                        <p:tgtEl>
                                          <p:spTgt spid="135"/>
                                        </p:tgtEl>
                                        <p:attrNameLst>
                                          <p:attrName>style.visibility</p:attrName>
                                        </p:attrNameLst>
                                      </p:cBhvr>
                                      <p:to>
                                        <p:strVal val="visible"/>
                                      </p:to>
                                    </p:set>
                                    <p:animEffect transition="in" filter="wipe(right)">
                                      <p:cBhvr>
                                        <p:cTn id="123" dur="500"/>
                                        <p:tgtEl>
                                          <p:spTgt spid="135"/>
                                        </p:tgtEl>
                                      </p:cBhvr>
                                    </p:animEffect>
                                  </p:childTnLst>
                                </p:cTn>
                              </p:par>
                              <p:par>
                                <p:cTn id="124" presetID="22" presetClass="entr" presetSubtype="2" fill="hold" grpId="0" nodeType="withEffect">
                                  <p:stCondLst>
                                    <p:cond delay="0"/>
                                  </p:stCondLst>
                                  <p:childTnLst>
                                    <p:set>
                                      <p:cBhvr>
                                        <p:cTn id="125" dur="1" fill="hold">
                                          <p:stCondLst>
                                            <p:cond delay="0"/>
                                          </p:stCondLst>
                                        </p:cTn>
                                        <p:tgtEl>
                                          <p:spTgt spid="136"/>
                                        </p:tgtEl>
                                        <p:attrNameLst>
                                          <p:attrName>style.visibility</p:attrName>
                                        </p:attrNameLst>
                                      </p:cBhvr>
                                      <p:to>
                                        <p:strVal val="visible"/>
                                      </p:to>
                                    </p:set>
                                    <p:animEffect transition="in" filter="wipe(right)">
                                      <p:cBhvr>
                                        <p:cTn id="126" dur="500"/>
                                        <p:tgtEl>
                                          <p:spTgt spid="136"/>
                                        </p:tgtEl>
                                      </p:cBhvr>
                                    </p:animEffect>
                                  </p:childTnLst>
                                </p:cTn>
                              </p:par>
                              <p:par>
                                <p:cTn id="127" presetID="22" presetClass="entr" presetSubtype="2" fill="hold" grpId="0" nodeType="withEffect">
                                  <p:stCondLst>
                                    <p:cond delay="0"/>
                                  </p:stCondLst>
                                  <p:childTnLst>
                                    <p:set>
                                      <p:cBhvr>
                                        <p:cTn id="128" dur="1" fill="hold">
                                          <p:stCondLst>
                                            <p:cond delay="0"/>
                                          </p:stCondLst>
                                        </p:cTn>
                                        <p:tgtEl>
                                          <p:spTgt spid="137"/>
                                        </p:tgtEl>
                                        <p:attrNameLst>
                                          <p:attrName>style.visibility</p:attrName>
                                        </p:attrNameLst>
                                      </p:cBhvr>
                                      <p:to>
                                        <p:strVal val="visible"/>
                                      </p:to>
                                    </p:set>
                                    <p:animEffect transition="in" filter="wipe(right)">
                                      <p:cBhvr>
                                        <p:cTn id="129" dur="500"/>
                                        <p:tgtEl>
                                          <p:spTgt spid="137"/>
                                        </p:tgtEl>
                                      </p:cBhvr>
                                    </p:animEffect>
                                  </p:childTnLst>
                                </p:cTn>
                              </p:par>
                              <p:par>
                                <p:cTn id="130" presetID="22" presetClass="entr" presetSubtype="2" fill="hold" grpId="0" nodeType="withEffect">
                                  <p:stCondLst>
                                    <p:cond delay="0"/>
                                  </p:stCondLst>
                                  <p:childTnLst>
                                    <p:set>
                                      <p:cBhvr>
                                        <p:cTn id="131" dur="1" fill="hold">
                                          <p:stCondLst>
                                            <p:cond delay="0"/>
                                          </p:stCondLst>
                                        </p:cTn>
                                        <p:tgtEl>
                                          <p:spTgt spid="138"/>
                                        </p:tgtEl>
                                        <p:attrNameLst>
                                          <p:attrName>style.visibility</p:attrName>
                                        </p:attrNameLst>
                                      </p:cBhvr>
                                      <p:to>
                                        <p:strVal val="visible"/>
                                      </p:to>
                                    </p:set>
                                    <p:animEffect transition="in" filter="wipe(right)">
                                      <p:cBhvr>
                                        <p:cTn id="132" dur="500"/>
                                        <p:tgtEl>
                                          <p:spTgt spid="138"/>
                                        </p:tgtEl>
                                      </p:cBhvr>
                                    </p:animEffect>
                                  </p:childTnLst>
                                </p:cTn>
                              </p:par>
                              <p:par>
                                <p:cTn id="133" presetID="22" presetClass="entr" presetSubtype="2" fill="hold" grpId="0" nodeType="withEffect">
                                  <p:stCondLst>
                                    <p:cond delay="0"/>
                                  </p:stCondLst>
                                  <p:childTnLst>
                                    <p:set>
                                      <p:cBhvr>
                                        <p:cTn id="134" dur="1" fill="hold">
                                          <p:stCondLst>
                                            <p:cond delay="0"/>
                                          </p:stCondLst>
                                        </p:cTn>
                                        <p:tgtEl>
                                          <p:spTgt spid="139"/>
                                        </p:tgtEl>
                                        <p:attrNameLst>
                                          <p:attrName>style.visibility</p:attrName>
                                        </p:attrNameLst>
                                      </p:cBhvr>
                                      <p:to>
                                        <p:strVal val="visible"/>
                                      </p:to>
                                    </p:set>
                                    <p:animEffect transition="in" filter="wipe(right)">
                                      <p:cBhvr>
                                        <p:cTn id="135" dur="500"/>
                                        <p:tgtEl>
                                          <p:spTgt spid="139"/>
                                        </p:tgtEl>
                                      </p:cBhvr>
                                    </p:animEffect>
                                  </p:childTnLst>
                                </p:cTn>
                              </p:par>
                            </p:childTnLst>
                          </p:cTn>
                        </p:par>
                        <p:par>
                          <p:cTn id="136" fill="hold">
                            <p:stCondLst>
                              <p:cond delay="4050"/>
                            </p:stCondLst>
                            <p:childTnLst>
                              <p:par>
                                <p:cTn id="137" presetID="10" presetClass="entr" presetSubtype="0" fill="hold" nodeType="afterEffect">
                                  <p:stCondLst>
                                    <p:cond delay="0"/>
                                  </p:stCondLst>
                                  <p:childTnLst>
                                    <p:set>
                                      <p:cBhvr>
                                        <p:cTn id="138" dur="1" fill="hold">
                                          <p:stCondLst>
                                            <p:cond delay="0"/>
                                          </p:stCondLst>
                                        </p:cTn>
                                        <p:tgtEl>
                                          <p:spTgt spid="82"/>
                                        </p:tgtEl>
                                        <p:attrNameLst>
                                          <p:attrName>style.visibility</p:attrName>
                                        </p:attrNameLst>
                                      </p:cBhvr>
                                      <p:to>
                                        <p:strVal val="visible"/>
                                      </p:to>
                                    </p:set>
                                    <p:animEffect transition="in" filter="fade">
                                      <p:cBhvr>
                                        <p:cTn id="139" dur="500"/>
                                        <p:tgtEl>
                                          <p:spTgt spid="82"/>
                                        </p:tgtEl>
                                      </p:cBhvr>
                                    </p:animEffect>
                                  </p:childTnLst>
                                </p:cTn>
                              </p:par>
                              <p:par>
                                <p:cTn id="140" presetID="10" presetClass="entr" presetSubtype="0" fill="hold" nodeType="withEffect">
                                  <p:stCondLst>
                                    <p:cond delay="0"/>
                                  </p:stCondLst>
                                  <p:childTnLst>
                                    <p:set>
                                      <p:cBhvr>
                                        <p:cTn id="141" dur="1" fill="hold">
                                          <p:stCondLst>
                                            <p:cond delay="0"/>
                                          </p:stCondLst>
                                        </p:cTn>
                                        <p:tgtEl>
                                          <p:spTgt spid="94"/>
                                        </p:tgtEl>
                                        <p:attrNameLst>
                                          <p:attrName>style.visibility</p:attrName>
                                        </p:attrNameLst>
                                      </p:cBhvr>
                                      <p:to>
                                        <p:strVal val="visible"/>
                                      </p:to>
                                    </p:set>
                                    <p:animEffect transition="in" filter="fade">
                                      <p:cBhvr>
                                        <p:cTn id="142" dur="500"/>
                                        <p:tgtEl>
                                          <p:spTgt spid="94"/>
                                        </p:tgtEl>
                                      </p:cBhvr>
                                    </p:animEffect>
                                  </p:childTnLst>
                                </p:cTn>
                              </p:par>
                            </p:childTnLst>
                          </p:cTn>
                        </p:par>
                        <p:par>
                          <p:cTn id="143" fill="hold">
                            <p:stCondLst>
                              <p:cond delay="4550"/>
                            </p:stCondLst>
                            <p:childTnLst>
                              <p:par>
                                <p:cTn id="144" presetID="12" presetClass="entr" presetSubtype="4" fill="hold" grpId="0" nodeType="afterEffect">
                                  <p:stCondLst>
                                    <p:cond delay="0"/>
                                  </p:stCondLst>
                                  <p:childTnLst>
                                    <p:set>
                                      <p:cBhvr>
                                        <p:cTn id="145" dur="1" fill="hold">
                                          <p:stCondLst>
                                            <p:cond delay="0"/>
                                          </p:stCondLst>
                                        </p:cTn>
                                        <p:tgtEl>
                                          <p:spTgt spid="106"/>
                                        </p:tgtEl>
                                        <p:attrNameLst>
                                          <p:attrName>style.visibility</p:attrName>
                                        </p:attrNameLst>
                                      </p:cBhvr>
                                      <p:to>
                                        <p:strVal val="visible"/>
                                      </p:to>
                                    </p:set>
                                    <p:anim calcmode="lin" valueType="num">
                                      <p:cBhvr additive="base">
                                        <p:cTn id="146" dur="500"/>
                                        <p:tgtEl>
                                          <p:spTgt spid="106"/>
                                        </p:tgtEl>
                                        <p:attrNameLst>
                                          <p:attrName>ppt_y</p:attrName>
                                        </p:attrNameLst>
                                      </p:cBhvr>
                                      <p:tavLst>
                                        <p:tav tm="0">
                                          <p:val>
                                            <p:strVal val="#ppt_y+#ppt_h*1.125000"/>
                                          </p:val>
                                        </p:tav>
                                        <p:tav tm="100000">
                                          <p:val>
                                            <p:strVal val="#ppt_y"/>
                                          </p:val>
                                        </p:tav>
                                      </p:tavLst>
                                    </p:anim>
                                    <p:animEffect transition="in" filter="wipe(up)">
                                      <p:cBhvr>
                                        <p:cTn id="147" dur="500"/>
                                        <p:tgtEl>
                                          <p:spTgt spid="106"/>
                                        </p:tgtEl>
                                      </p:cBhvr>
                                    </p:animEffect>
                                  </p:childTnLst>
                                </p:cTn>
                              </p:par>
                              <p:par>
                                <p:cTn id="148" presetID="12" presetClass="entr" presetSubtype="4" fill="hold" grpId="0" nodeType="withEffect">
                                  <p:stCondLst>
                                    <p:cond delay="100"/>
                                  </p:stCondLst>
                                  <p:childTnLst>
                                    <p:set>
                                      <p:cBhvr>
                                        <p:cTn id="149" dur="1" fill="hold">
                                          <p:stCondLst>
                                            <p:cond delay="0"/>
                                          </p:stCondLst>
                                        </p:cTn>
                                        <p:tgtEl>
                                          <p:spTgt spid="107"/>
                                        </p:tgtEl>
                                        <p:attrNameLst>
                                          <p:attrName>style.visibility</p:attrName>
                                        </p:attrNameLst>
                                      </p:cBhvr>
                                      <p:to>
                                        <p:strVal val="visible"/>
                                      </p:to>
                                    </p:set>
                                    <p:anim calcmode="lin" valueType="num">
                                      <p:cBhvr additive="base">
                                        <p:cTn id="150" dur="500"/>
                                        <p:tgtEl>
                                          <p:spTgt spid="107"/>
                                        </p:tgtEl>
                                        <p:attrNameLst>
                                          <p:attrName>ppt_y</p:attrName>
                                        </p:attrNameLst>
                                      </p:cBhvr>
                                      <p:tavLst>
                                        <p:tav tm="0">
                                          <p:val>
                                            <p:strVal val="#ppt_y+#ppt_h*1.125000"/>
                                          </p:val>
                                        </p:tav>
                                        <p:tav tm="100000">
                                          <p:val>
                                            <p:strVal val="#ppt_y"/>
                                          </p:val>
                                        </p:tav>
                                      </p:tavLst>
                                    </p:anim>
                                    <p:animEffect transition="in" filter="wipe(up)">
                                      <p:cBhvr>
                                        <p:cTn id="151" dur="500"/>
                                        <p:tgtEl>
                                          <p:spTgt spid="107"/>
                                        </p:tgtEl>
                                      </p:cBhvr>
                                    </p:animEffect>
                                  </p:childTnLst>
                                </p:cTn>
                              </p:par>
                              <p:par>
                                <p:cTn id="152" presetID="12" presetClass="entr" presetSubtype="4" fill="hold" grpId="0" nodeType="withEffect">
                                  <p:stCondLst>
                                    <p:cond delay="200"/>
                                  </p:stCondLst>
                                  <p:childTnLst>
                                    <p:set>
                                      <p:cBhvr>
                                        <p:cTn id="153" dur="1" fill="hold">
                                          <p:stCondLst>
                                            <p:cond delay="0"/>
                                          </p:stCondLst>
                                        </p:cTn>
                                        <p:tgtEl>
                                          <p:spTgt spid="108"/>
                                        </p:tgtEl>
                                        <p:attrNameLst>
                                          <p:attrName>style.visibility</p:attrName>
                                        </p:attrNameLst>
                                      </p:cBhvr>
                                      <p:to>
                                        <p:strVal val="visible"/>
                                      </p:to>
                                    </p:set>
                                    <p:anim calcmode="lin" valueType="num">
                                      <p:cBhvr additive="base">
                                        <p:cTn id="154" dur="500"/>
                                        <p:tgtEl>
                                          <p:spTgt spid="108"/>
                                        </p:tgtEl>
                                        <p:attrNameLst>
                                          <p:attrName>ppt_y</p:attrName>
                                        </p:attrNameLst>
                                      </p:cBhvr>
                                      <p:tavLst>
                                        <p:tav tm="0">
                                          <p:val>
                                            <p:strVal val="#ppt_y+#ppt_h*1.125000"/>
                                          </p:val>
                                        </p:tav>
                                        <p:tav tm="100000">
                                          <p:val>
                                            <p:strVal val="#ppt_y"/>
                                          </p:val>
                                        </p:tav>
                                      </p:tavLst>
                                    </p:anim>
                                    <p:animEffect transition="in" filter="wipe(up)">
                                      <p:cBhvr>
                                        <p:cTn id="155" dur="500"/>
                                        <p:tgtEl>
                                          <p:spTgt spid="108"/>
                                        </p:tgtEl>
                                      </p:cBhvr>
                                    </p:animEffect>
                                  </p:childTnLst>
                                </p:cTn>
                              </p:par>
                              <p:par>
                                <p:cTn id="156" presetID="12" presetClass="entr" presetSubtype="4" fill="hold" grpId="0" nodeType="withEffect">
                                  <p:stCondLst>
                                    <p:cond delay="300"/>
                                  </p:stCondLst>
                                  <p:childTnLst>
                                    <p:set>
                                      <p:cBhvr>
                                        <p:cTn id="157" dur="1" fill="hold">
                                          <p:stCondLst>
                                            <p:cond delay="0"/>
                                          </p:stCondLst>
                                        </p:cTn>
                                        <p:tgtEl>
                                          <p:spTgt spid="109"/>
                                        </p:tgtEl>
                                        <p:attrNameLst>
                                          <p:attrName>style.visibility</p:attrName>
                                        </p:attrNameLst>
                                      </p:cBhvr>
                                      <p:to>
                                        <p:strVal val="visible"/>
                                      </p:to>
                                    </p:set>
                                    <p:anim calcmode="lin" valueType="num">
                                      <p:cBhvr additive="base">
                                        <p:cTn id="158" dur="500"/>
                                        <p:tgtEl>
                                          <p:spTgt spid="109"/>
                                        </p:tgtEl>
                                        <p:attrNameLst>
                                          <p:attrName>ppt_y</p:attrName>
                                        </p:attrNameLst>
                                      </p:cBhvr>
                                      <p:tavLst>
                                        <p:tav tm="0">
                                          <p:val>
                                            <p:strVal val="#ppt_y+#ppt_h*1.125000"/>
                                          </p:val>
                                        </p:tav>
                                        <p:tav tm="100000">
                                          <p:val>
                                            <p:strVal val="#ppt_y"/>
                                          </p:val>
                                        </p:tav>
                                      </p:tavLst>
                                    </p:anim>
                                    <p:animEffect transition="in" filter="wipe(up)">
                                      <p:cBhvr>
                                        <p:cTn id="159" dur="500"/>
                                        <p:tgtEl>
                                          <p:spTgt spid="109"/>
                                        </p:tgtEl>
                                      </p:cBhvr>
                                    </p:animEffect>
                                  </p:childTnLst>
                                </p:cTn>
                              </p:par>
                              <p:par>
                                <p:cTn id="160" presetID="12" presetClass="entr" presetSubtype="4" fill="hold" grpId="0" nodeType="withEffect">
                                  <p:stCondLst>
                                    <p:cond delay="400"/>
                                  </p:stCondLst>
                                  <p:childTnLst>
                                    <p:set>
                                      <p:cBhvr>
                                        <p:cTn id="161" dur="1" fill="hold">
                                          <p:stCondLst>
                                            <p:cond delay="0"/>
                                          </p:stCondLst>
                                        </p:cTn>
                                        <p:tgtEl>
                                          <p:spTgt spid="110"/>
                                        </p:tgtEl>
                                        <p:attrNameLst>
                                          <p:attrName>style.visibility</p:attrName>
                                        </p:attrNameLst>
                                      </p:cBhvr>
                                      <p:to>
                                        <p:strVal val="visible"/>
                                      </p:to>
                                    </p:set>
                                    <p:anim calcmode="lin" valueType="num">
                                      <p:cBhvr additive="base">
                                        <p:cTn id="162" dur="500"/>
                                        <p:tgtEl>
                                          <p:spTgt spid="110"/>
                                        </p:tgtEl>
                                        <p:attrNameLst>
                                          <p:attrName>ppt_y</p:attrName>
                                        </p:attrNameLst>
                                      </p:cBhvr>
                                      <p:tavLst>
                                        <p:tav tm="0">
                                          <p:val>
                                            <p:strVal val="#ppt_y+#ppt_h*1.125000"/>
                                          </p:val>
                                        </p:tav>
                                        <p:tav tm="100000">
                                          <p:val>
                                            <p:strVal val="#ppt_y"/>
                                          </p:val>
                                        </p:tav>
                                      </p:tavLst>
                                    </p:anim>
                                    <p:animEffect transition="in" filter="wipe(up)">
                                      <p:cBhvr>
                                        <p:cTn id="163" dur="500"/>
                                        <p:tgtEl>
                                          <p:spTgt spid="110"/>
                                        </p:tgtEl>
                                      </p:cBhvr>
                                    </p:animEffect>
                                  </p:childTnLst>
                                </p:cTn>
                              </p:par>
                              <p:par>
                                <p:cTn id="164" presetID="12" presetClass="entr" presetSubtype="4" fill="hold" grpId="0" nodeType="withEffect">
                                  <p:stCondLst>
                                    <p:cond delay="500"/>
                                  </p:stCondLst>
                                  <p:childTnLst>
                                    <p:set>
                                      <p:cBhvr>
                                        <p:cTn id="165" dur="1" fill="hold">
                                          <p:stCondLst>
                                            <p:cond delay="0"/>
                                          </p:stCondLst>
                                        </p:cTn>
                                        <p:tgtEl>
                                          <p:spTgt spid="111"/>
                                        </p:tgtEl>
                                        <p:attrNameLst>
                                          <p:attrName>style.visibility</p:attrName>
                                        </p:attrNameLst>
                                      </p:cBhvr>
                                      <p:to>
                                        <p:strVal val="visible"/>
                                      </p:to>
                                    </p:set>
                                    <p:anim calcmode="lin" valueType="num">
                                      <p:cBhvr additive="base">
                                        <p:cTn id="166" dur="500"/>
                                        <p:tgtEl>
                                          <p:spTgt spid="111"/>
                                        </p:tgtEl>
                                        <p:attrNameLst>
                                          <p:attrName>ppt_y</p:attrName>
                                        </p:attrNameLst>
                                      </p:cBhvr>
                                      <p:tavLst>
                                        <p:tav tm="0">
                                          <p:val>
                                            <p:strVal val="#ppt_y+#ppt_h*1.125000"/>
                                          </p:val>
                                        </p:tav>
                                        <p:tav tm="100000">
                                          <p:val>
                                            <p:strVal val="#ppt_y"/>
                                          </p:val>
                                        </p:tav>
                                      </p:tavLst>
                                    </p:anim>
                                    <p:animEffect transition="in" filter="wipe(up)">
                                      <p:cBhvr>
                                        <p:cTn id="167" dur="500"/>
                                        <p:tgtEl>
                                          <p:spTgt spid="111"/>
                                        </p:tgtEl>
                                      </p:cBhvr>
                                    </p:animEffect>
                                  </p:childTnLst>
                                </p:cTn>
                              </p:par>
                              <p:par>
                                <p:cTn id="168" presetID="12" presetClass="entr" presetSubtype="4" fill="hold" grpId="0" nodeType="withEffect">
                                  <p:stCondLst>
                                    <p:cond delay="600"/>
                                  </p:stCondLst>
                                  <p:childTnLst>
                                    <p:set>
                                      <p:cBhvr>
                                        <p:cTn id="169" dur="1" fill="hold">
                                          <p:stCondLst>
                                            <p:cond delay="0"/>
                                          </p:stCondLst>
                                        </p:cTn>
                                        <p:tgtEl>
                                          <p:spTgt spid="112"/>
                                        </p:tgtEl>
                                        <p:attrNameLst>
                                          <p:attrName>style.visibility</p:attrName>
                                        </p:attrNameLst>
                                      </p:cBhvr>
                                      <p:to>
                                        <p:strVal val="visible"/>
                                      </p:to>
                                    </p:set>
                                    <p:anim calcmode="lin" valueType="num">
                                      <p:cBhvr additive="base">
                                        <p:cTn id="170" dur="500"/>
                                        <p:tgtEl>
                                          <p:spTgt spid="112"/>
                                        </p:tgtEl>
                                        <p:attrNameLst>
                                          <p:attrName>ppt_y</p:attrName>
                                        </p:attrNameLst>
                                      </p:cBhvr>
                                      <p:tavLst>
                                        <p:tav tm="0">
                                          <p:val>
                                            <p:strVal val="#ppt_y+#ppt_h*1.125000"/>
                                          </p:val>
                                        </p:tav>
                                        <p:tav tm="100000">
                                          <p:val>
                                            <p:strVal val="#ppt_y"/>
                                          </p:val>
                                        </p:tav>
                                      </p:tavLst>
                                    </p:anim>
                                    <p:animEffect transition="in" filter="wipe(up)">
                                      <p:cBhvr>
                                        <p:cTn id="171" dur="500"/>
                                        <p:tgtEl>
                                          <p:spTgt spid="112"/>
                                        </p:tgtEl>
                                      </p:cBhvr>
                                    </p:animEffect>
                                  </p:childTnLst>
                                </p:cTn>
                              </p:par>
                              <p:par>
                                <p:cTn id="172" presetID="12" presetClass="entr" presetSubtype="4" fill="hold" grpId="0" nodeType="withEffect">
                                  <p:stCondLst>
                                    <p:cond delay="700"/>
                                  </p:stCondLst>
                                  <p:childTnLst>
                                    <p:set>
                                      <p:cBhvr>
                                        <p:cTn id="173" dur="1" fill="hold">
                                          <p:stCondLst>
                                            <p:cond delay="0"/>
                                          </p:stCondLst>
                                        </p:cTn>
                                        <p:tgtEl>
                                          <p:spTgt spid="113"/>
                                        </p:tgtEl>
                                        <p:attrNameLst>
                                          <p:attrName>style.visibility</p:attrName>
                                        </p:attrNameLst>
                                      </p:cBhvr>
                                      <p:to>
                                        <p:strVal val="visible"/>
                                      </p:to>
                                    </p:set>
                                    <p:anim calcmode="lin" valueType="num">
                                      <p:cBhvr additive="base">
                                        <p:cTn id="174" dur="500"/>
                                        <p:tgtEl>
                                          <p:spTgt spid="113"/>
                                        </p:tgtEl>
                                        <p:attrNameLst>
                                          <p:attrName>ppt_y</p:attrName>
                                        </p:attrNameLst>
                                      </p:cBhvr>
                                      <p:tavLst>
                                        <p:tav tm="0">
                                          <p:val>
                                            <p:strVal val="#ppt_y+#ppt_h*1.125000"/>
                                          </p:val>
                                        </p:tav>
                                        <p:tav tm="100000">
                                          <p:val>
                                            <p:strVal val="#ppt_y"/>
                                          </p:val>
                                        </p:tav>
                                      </p:tavLst>
                                    </p:anim>
                                    <p:animEffect transition="in" filter="wipe(up)">
                                      <p:cBhvr>
                                        <p:cTn id="175" dur="500"/>
                                        <p:tgtEl>
                                          <p:spTgt spid="113"/>
                                        </p:tgtEl>
                                      </p:cBhvr>
                                    </p:animEffect>
                                  </p:childTnLst>
                                </p:cTn>
                              </p:par>
                              <p:par>
                                <p:cTn id="176" presetID="12" presetClass="entr" presetSubtype="4" fill="hold" grpId="0" nodeType="withEffect">
                                  <p:stCondLst>
                                    <p:cond delay="800"/>
                                  </p:stCondLst>
                                  <p:childTnLst>
                                    <p:set>
                                      <p:cBhvr>
                                        <p:cTn id="177" dur="1" fill="hold">
                                          <p:stCondLst>
                                            <p:cond delay="0"/>
                                          </p:stCondLst>
                                        </p:cTn>
                                        <p:tgtEl>
                                          <p:spTgt spid="114"/>
                                        </p:tgtEl>
                                        <p:attrNameLst>
                                          <p:attrName>style.visibility</p:attrName>
                                        </p:attrNameLst>
                                      </p:cBhvr>
                                      <p:to>
                                        <p:strVal val="visible"/>
                                      </p:to>
                                    </p:set>
                                    <p:anim calcmode="lin" valueType="num">
                                      <p:cBhvr additive="base">
                                        <p:cTn id="178" dur="500"/>
                                        <p:tgtEl>
                                          <p:spTgt spid="114"/>
                                        </p:tgtEl>
                                        <p:attrNameLst>
                                          <p:attrName>ppt_y</p:attrName>
                                        </p:attrNameLst>
                                      </p:cBhvr>
                                      <p:tavLst>
                                        <p:tav tm="0">
                                          <p:val>
                                            <p:strVal val="#ppt_y+#ppt_h*1.125000"/>
                                          </p:val>
                                        </p:tav>
                                        <p:tav tm="100000">
                                          <p:val>
                                            <p:strVal val="#ppt_y"/>
                                          </p:val>
                                        </p:tav>
                                      </p:tavLst>
                                    </p:anim>
                                    <p:animEffect transition="in" filter="wipe(up)">
                                      <p:cBhvr>
                                        <p:cTn id="179" dur="500"/>
                                        <p:tgtEl>
                                          <p:spTgt spid="114"/>
                                        </p:tgtEl>
                                      </p:cBhvr>
                                    </p:animEffect>
                                  </p:childTnLst>
                                </p:cTn>
                              </p:par>
                              <p:par>
                                <p:cTn id="180" presetID="12" presetClass="entr" presetSubtype="4" fill="hold" grpId="0" nodeType="withEffect">
                                  <p:stCondLst>
                                    <p:cond delay="900"/>
                                  </p:stCondLst>
                                  <p:childTnLst>
                                    <p:set>
                                      <p:cBhvr>
                                        <p:cTn id="181" dur="1" fill="hold">
                                          <p:stCondLst>
                                            <p:cond delay="0"/>
                                          </p:stCondLst>
                                        </p:cTn>
                                        <p:tgtEl>
                                          <p:spTgt spid="115"/>
                                        </p:tgtEl>
                                        <p:attrNameLst>
                                          <p:attrName>style.visibility</p:attrName>
                                        </p:attrNameLst>
                                      </p:cBhvr>
                                      <p:to>
                                        <p:strVal val="visible"/>
                                      </p:to>
                                    </p:set>
                                    <p:anim calcmode="lin" valueType="num">
                                      <p:cBhvr additive="base">
                                        <p:cTn id="182" dur="500"/>
                                        <p:tgtEl>
                                          <p:spTgt spid="115"/>
                                        </p:tgtEl>
                                        <p:attrNameLst>
                                          <p:attrName>ppt_y</p:attrName>
                                        </p:attrNameLst>
                                      </p:cBhvr>
                                      <p:tavLst>
                                        <p:tav tm="0">
                                          <p:val>
                                            <p:strVal val="#ppt_y+#ppt_h*1.125000"/>
                                          </p:val>
                                        </p:tav>
                                        <p:tav tm="100000">
                                          <p:val>
                                            <p:strVal val="#ppt_y"/>
                                          </p:val>
                                        </p:tav>
                                      </p:tavLst>
                                    </p:anim>
                                    <p:animEffect transition="in" filter="wipe(up)">
                                      <p:cBhvr>
                                        <p:cTn id="183" dur="500"/>
                                        <p:tgtEl>
                                          <p:spTgt spid="115"/>
                                        </p:tgtEl>
                                      </p:cBhvr>
                                    </p:animEffect>
                                  </p:childTnLst>
                                </p:cTn>
                              </p:par>
                              <p:par>
                                <p:cTn id="184" presetID="12" presetClass="entr" presetSubtype="4" fill="hold" grpId="0" nodeType="withEffect">
                                  <p:stCondLst>
                                    <p:cond delay="0"/>
                                  </p:stCondLst>
                                  <p:childTnLst>
                                    <p:set>
                                      <p:cBhvr>
                                        <p:cTn id="185" dur="1" fill="hold">
                                          <p:stCondLst>
                                            <p:cond delay="0"/>
                                          </p:stCondLst>
                                        </p:cTn>
                                        <p:tgtEl>
                                          <p:spTgt spid="116"/>
                                        </p:tgtEl>
                                        <p:attrNameLst>
                                          <p:attrName>style.visibility</p:attrName>
                                        </p:attrNameLst>
                                      </p:cBhvr>
                                      <p:to>
                                        <p:strVal val="visible"/>
                                      </p:to>
                                    </p:set>
                                    <p:anim calcmode="lin" valueType="num">
                                      <p:cBhvr additive="base">
                                        <p:cTn id="186" dur="500"/>
                                        <p:tgtEl>
                                          <p:spTgt spid="116"/>
                                        </p:tgtEl>
                                        <p:attrNameLst>
                                          <p:attrName>ppt_y</p:attrName>
                                        </p:attrNameLst>
                                      </p:cBhvr>
                                      <p:tavLst>
                                        <p:tav tm="0">
                                          <p:val>
                                            <p:strVal val="#ppt_y+#ppt_h*1.125000"/>
                                          </p:val>
                                        </p:tav>
                                        <p:tav tm="100000">
                                          <p:val>
                                            <p:strVal val="#ppt_y"/>
                                          </p:val>
                                        </p:tav>
                                      </p:tavLst>
                                    </p:anim>
                                    <p:animEffect transition="in" filter="wipe(up)">
                                      <p:cBhvr>
                                        <p:cTn id="187" dur="500"/>
                                        <p:tgtEl>
                                          <p:spTgt spid="116"/>
                                        </p:tgtEl>
                                      </p:cBhvr>
                                    </p:animEffect>
                                  </p:childTnLst>
                                </p:cTn>
                              </p:par>
                              <p:par>
                                <p:cTn id="188" presetID="12" presetClass="entr" presetSubtype="4" fill="hold" grpId="0" nodeType="withEffect">
                                  <p:stCondLst>
                                    <p:cond delay="100"/>
                                  </p:stCondLst>
                                  <p:childTnLst>
                                    <p:set>
                                      <p:cBhvr>
                                        <p:cTn id="189" dur="1" fill="hold">
                                          <p:stCondLst>
                                            <p:cond delay="0"/>
                                          </p:stCondLst>
                                        </p:cTn>
                                        <p:tgtEl>
                                          <p:spTgt spid="117"/>
                                        </p:tgtEl>
                                        <p:attrNameLst>
                                          <p:attrName>style.visibility</p:attrName>
                                        </p:attrNameLst>
                                      </p:cBhvr>
                                      <p:to>
                                        <p:strVal val="visible"/>
                                      </p:to>
                                    </p:set>
                                    <p:anim calcmode="lin" valueType="num">
                                      <p:cBhvr additive="base">
                                        <p:cTn id="190" dur="500"/>
                                        <p:tgtEl>
                                          <p:spTgt spid="117"/>
                                        </p:tgtEl>
                                        <p:attrNameLst>
                                          <p:attrName>ppt_y</p:attrName>
                                        </p:attrNameLst>
                                      </p:cBhvr>
                                      <p:tavLst>
                                        <p:tav tm="0">
                                          <p:val>
                                            <p:strVal val="#ppt_y+#ppt_h*1.125000"/>
                                          </p:val>
                                        </p:tav>
                                        <p:tav tm="100000">
                                          <p:val>
                                            <p:strVal val="#ppt_y"/>
                                          </p:val>
                                        </p:tav>
                                      </p:tavLst>
                                    </p:anim>
                                    <p:animEffect transition="in" filter="wipe(up)">
                                      <p:cBhvr>
                                        <p:cTn id="191" dur="500"/>
                                        <p:tgtEl>
                                          <p:spTgt spid="117"/>
                                        </p:tgtEl>
                                      </p:cBhvr>
                                    </p:animEffect>
                                  </p:childTnLst>
                                </p:cTn>
                              </p:par>
                              <p:par>
                                <p:cTn id="192" presetID="12" presetClass="entr" presetSubtype="4" fill="hold" grpId="0" nodeType="withEffect">
                                  <p:stCondLst>
                                    <p:cond delay="200"/>
                                  </p:stCondLst>
                                  <p:childTnLst>
                                    <p:set>
                                      <p:cBhvr>
                                        <p:cTn id="193" dur="1" fill="hold">
                                          <p:stCondLst>
                                            <p:cond delay="0"/>
                                          </p:stCondLst>
                                        </p:cTn>
                                        <p:tgtEl>
                                          <p:spTgt spid="118"/>
                                        </p:tgtEl>
                                        <p:attrNameLst>
                                          <p:attrName>style.visibility</p:attrName>
                                        </p:attrNameLst>
                                      </p:cBhvr>
                                      <p:to>
                                        <p:strVal val="visible"/>
                                      </p:to>
                                    </p:set>
                                    <p:anim calcmode="lin" valueType="num">
                                      <p:cBhvr additive="base">
                                        <p:cTn id="194" dur="500"/>
                                        <p:tgtEl>
                                          <p:spTgt spid="118"/>
                                        </p:tgtEl>
                                        <p:attrNameLst>
                                          <p:attrName>ppt_y</p:attrName>
                                        </p:attrNameLst>
                                      </p:cBhvr>
                                      <p:tavLst>
                                        <p:tav tm="0">
                                          <p:val>
                                            <p:strVal val="#ppt_y+#ppt_h*1.125000"/>
                                          </p:val>
                                        </p:tav>
                                        <p:tav tm="100000">
                                          <p:val>
                                            <p:strVal val="#ppt_y"/>
                                          </p:val>
                                        </p:tav>
                                      </p:tavLst>
                                    </p:anim>
                                    <p:animEffect transition="in" filter="wipe(up)">
                                      <p:cBhvr>
                                        <p:cTn id="195" dur="500"/>
                                        <p:tgtEl>
                                          <p:spTgt spid="118"/>
                                        </p:tgtEl>
                                      </p:cBhvr>
                                    </p:animEffect>
                                  </p:childTnLst>
                                </p:cTn>
                              </p:par>
                              <p:par>
                                <p:cTn id="196" presetID="12" presetClass="entr" presetSubtype="4" fill="hold" grpId="0" nodeType="withEffect">
                                  <p:stCondLst>
                                    <p:cond delay="300"/>
                                  </p:stCondLst>
                                  <p:childTnLst>
                                    <p:set>
                                      <p:cBhvr>
                                        <p:cTn id="197" dur="1" fill="hold">
                                          <p:stCondLst>
                                            <p:cond delay="0"/>
                                          </p:stCondLst>
                                        </p:cTn>
                                        <p:tgtEl>
                                          <p:spTgt spid="119"/>
                                        </p:tgtEl>
                                        <p:attrNameLst>
                                          <p:attrName>style.visibility</p:attrName>
                                        </p:attrNameLst>
                                      </p:cBhvr>
                                      <p:to>
                                        <p:strVal val="visible"/>
                                      </p:to>
                                    </p:set>
                                    <p:anim calcmode="lin" valueType="num">
                                      <p:cBhvr additive="base">
                                        <p:cTn id="198" dur="500"/>
                                        <p:tgtEl>
                                          <p:spTgt spid="119"/>
                                        </p:tgtEl>
                                        <p:attrNameLst>
                                          <p:attrName>ppt_y</p:attrName>
                                        </p:attrNameLst>
                                      </p:cBhvr>
                                      <p:tavLst>
                                        <p:tav tm="0">
                                          <p:val>
                                            <p:strVal val="#ppt_y+#ppt_h*1.125000"/>
                                          </p:val>
                                        </p:tav>
                                        <p:tav tm="100000">
                                          <p:val>
                                            <p:strVal val="#ppt_y"/>
                                          </p:val>
                                        </p:tav>
                                      </p:tavLst>
                                    </p:anim>
                                    <p:animEffect transition="in" filter="wipe(up)">
                                      <p:cBhvr>
                                        <p:cTn id="199" dur="500"/>
                                        <p:tgtEl>
                                          <p:spTgt spid="119"/>
                                        </p:tgtEl>
                                      </p:cBhvr>
                                    </p:animEffect>
                                  </p:childTnLst>
                                </p:cTn>
                              </p:par>
                              <p:par>
                                <p:cTn id="200" presetID="12" presetClass="entr" presetSubtype="4" fill="hold" grpId="0" nodeType="withEffect">
                                  <p:stCondLst>
                                    <p:cond delay="400"/>
                                  </p:stCondLst>
                                  <p:childTnLst>
                                    <p:set>
                                      <p:cBhvr>
                                        <p:cTn id="201" dur="1" fill="hold">
                                          <p:stCondLst>
                                            <p:cond delay="0"/>
                                          </p:stCondLst>
                                        </p:cTn>
                                        <p:tgtEl>
                                          <p:spTgt spid="120"/>
                                        </p:tgtEl>
                                        <p:attrNameLst>
                                          <p:attrName>style.visibility</p:attrName>
                                        </p:attrNameLst>
                                      </p:cBhvr>
                                      <p:to>
                                        <p:strVal val="visible"/>
                                      </p:to>
                                    </p:set>
                                    <p:anim calcmode="lin" valueType="num">
                                      <p:cBhvr additive="base">
                                        <p:cTn id="202" dur="500"/>
                                        <p:tgtEl>
                                          <p:spTgt spid="120"/>
                                        </p:tgtEl>
                                        <p:attrNameLst>
                                          <p:attrName>ppt_y</p:attrName>
                                        </p:attrNameLst>
                                      </p:cBhvr>
                                      <p:tavLst>
                                        <p:tav tm="0">
                                          <p:val>
                                            <p:strVal val="#ppt_y+#ppt_h*1.125000"/>
                                          </p:val>
                                        </p:tav>
                                        <p:tav tm="100000">
                                          <p:val>
                                            <p:strVal val="#ppt_y"/>
                                          </p:val>
                                        </p:tav>
                                      </p:tavLst>
                                    </p:anim>
                                    <p:animEffect transition="in" filter="wipe(up)">
                                      <p:cBhvr>
                                        <p:cTn id="203" dur="500"/>
                                        <p:tgtEl>
                                          <p:spTgt spid="120"/>
                                        </p:tgtEl>
                                      </p:cBhvr>
                                    </p:animEffect>
                                  </p:childTnLst>
                                </p:cTn>
                              </p:par>
                              <p:par>
                                <p:cTn id="204" presetID="12" presetClass="entr" presetSubtype="4" fill="hold" grpId="0" nodeType="withEffect">
                                  <p:stCondLst>
                                    <p:cond delay="500"/>
                                  </p:stCondLst>
                                  <p:childTnLst>
                                    <p:set>
                                      <p:cBhvr>
                                        <p:cTn id="205" dur="1" fill="hold">
                                          <p:stCondLst>
                                            <p:cond delay="0"/>
                                          </p:stCondLst>
                                        </p:cTn>
                                        <p:tgtEl>
                                          <p:spTgt spid="121"/>
                                        </p:tgtEl>
                                        <p:attrNameLst>
                                          <p:attrName>style.visibility</p:attrName>
                                        </p:attrNameLst>
                                      </p:cBhvr>
                                      <p:to>
                                        <p:strVal val="visible"/>
                                      </p:to>
                                    </p:set>
                                    <p:anim calcmode="lin" valueType="num">
                                      <p:cBhvr additive="base">
                                        <p:cTn id="206" dur="500"/>
                                        <p:tgtEl>
                                          <p:spTgt spid="121"/>
                                        </p:tgtEl>
                                        <p:attrNameLst>
                                          <p:attrName>ppt_y</p:attrName>
                                        </p:attrNameLst>
                                      </p:cBhvr>
                                      <p:tavLst>
                                        <p:tav tm="0">
                                          <p:val>
                                            <p:strVal val="#ppt_y+#ppt_h*1.125000"/>
                                          </p:val>
                                        </p:tav>
                                        <p:tav tm="100000">
                                          <p:val>
                                            <p:strVal val="#ppt_y"/>
                                          </p:val>
                                        </p:tav>
                                      </p:tavLst>
                                    </p:anim>
                                    <p:animEffect transition="in" filter="wipe(up)">
                                      <p:cBhvr>
                                        <p:cTn id="207" dur="500"/>
                                        <p:tgtEl>
                                          <p:spTgt spid="121"/>
                                        </p:tgtEl>
                                      </p:cBhvr>
                                    </p:animEffect>
                                  </p:childTnLst>
                                </p:cTn>
                              </p:par>
                              <p:par>
                                <p:cTn id="208" presetID="12" presetClass="entr" presetSubtype="4" fill="hold" grpId="0" nodeType="withEffect">
                                  <p:stCondLst>
                                    <p:cond delay="600"/>
                                  </p:stCondLst>
                                  <p:childTnLst>
                                    <p:set>
                                      <p:cBhvr>
                                        <p:cTn id="209" dur="1" fill="hold">
                                          <p:stCondLst>
                                            <p:cond delay="0"/>
                                          </p:stCondLst>
                                        </p:cTn>
                                        <p:tgtEl>
                                          <p:spTgt spid="122"/>
                                        </p:tgtEl>
                                        <p:attrNameLst>
                                          <p:attrName>style.visibility</p:attrName>
                                        </p:attrNameLst>
                                      </p:cBhvr>
                                      <p:to>
                                        <p:strVal val="visible"/>
                                      </p:to>
                                    </p:set>
                                    <p:anim calcmode="lin" valueType="num">
                                      <p:cBhvr additive="base">
                                        <p:cTn id="210" dur="500"/>
                                        <p:tgtEl>
                                          <p:spTgt spid="122"/>
                                        </p:tgtEl>
                                        <p:attrNameLst>
                                          <p:attrName>ppt_y</p:attrName>
                                        </p:attrNameLst>
                                      </p:cBhvr>
                                      <p:tavLst>
                                        <p:tav tm="0">
                                          <p:val>
                                            <p:strVal val="#ppt_y+#ppt_h*1.125000"/>
                                          </p:val>
                                        </p:tav>
                                        <p:tav tm="100000">
                                          <p:val>
                                            <p:strVal val="#ppt_y"/>
                                          </p:val>
                                        </p:tav>
                                      </p:tavLst>
                                    </p:anim>
                                    <p:animEffect transition="in" filter="wipe(up)">
                                      <p:cBhvr>
                                        <p:cTn id="211" dur="500"/>
                                        <p:tgtEl>
                                          <p:spTgt spid="122"/>
                                        </p:tgtEl>
                                      </p:cBhvr>
                                    </p:animEffect>
                                  </p:childTnLst>
                                </p:cTn>
                              </p:par>
                              <p:par>
                                <p:cTn id="212" presetID="12" presetClass="entr" presetSubtype="4" fill="hold" grpId="0" nodeType="withEffect">
                                  <p:stCondLst>
                                    <p:cond delay="700"/>
                                  </p:stCondLst>
                                  <p:childTnLst>
                                    <p:set>
                                      <p:cBhvr>
                                        <p:cTn id="213" dur="1" fill="hold">
                                          <p:stCondLst>
                                            <p:cond delay="0"/>
                                          </p:stCondLst>
                                        </p:cTn>
                                        <p:tgtEl>
                                          <p:spTgt spid="123"/>
                                        </p:tgtEl>
                                        <p:attrNameLst>
                                          <p:attrName>style.visibility</p:attrName>
                                        </p:attrNameLst>
                                      </p:cBhvr>
                                      <p:to>
                                        <p:strVal val="visible"/>
                                      </p:to>
                                    </p:set>
                                    <p:anim calcmode="lin" valueType="num">
                                      <p:cBhvr additive="base">
                                        <p:cTn id="214" dur="500"/>
                                        <p:tgtEl>
                                          <p:spTgt spid="123"/>
                                        </p:tgtEl>
                                        <p:attrNameLst>
                                          <p:attrName>ppt_y</p:attrName>
                                        </p:attrNameLst>
                                      </p:cBhvr>
                                      <p:tavLst>
                                        <p:tav tm="0">
                                          <p:val>
                                            <p:strVal val="#ppt_y+#ppt_h*1.125000"/>
                                          </p:val>
                                        </p:tav>
                                        <p:tav tm="100000">
                                          <p:val>
                                            <p:strVal val="#ppt_y"/>
                                          </p:val>
                                        </p:tav>
                                      </p:tavLst>
                                    </p:anim>
                                    <p:animEffect transition="in" filter="wipe(up)">
                                      <p:cBhvr>
                                        <p:cTn id="215" dur="500"/>
                                        <p:tgtEl>
                                          <p:spTgt spid="123"/>
                                        </p:tgtEl>
                                      </p:cBhvr>
                                    </p:animEffect>
                                  </p:childTnLst>
                                </p:cTn>
                              </p:par>
                              <p:par>
                                <p:cTn id="216" presetID="12" presetClass="entr" presetSubtype="4" fill="hold" grpId="0" nodeType="withEffect">
                                  <p:stCondLst>
                                    <p:cond delay="800"/>
                                  </p:stCondLst>
                                  <p:childTnLst>
                                    <p:set>
                                      <p:cBhvr>
                                        <p:cTn id="217" dur="1" fill="hold">
                                          <p:stCondLst>
                                            <p:cond delay="0"/>
                                          </p:stCondLst>
                                        </p:cTn>
                                        <p:tgtEl>
                                          <p:spTgt spid="124"/>
                                        </p:tgtEl>
                                        <p:attrNameLst>
                                          <p:attrName>style.visibility</p:attrName>
                                        </p:attrNameLst>
                                      </p:cBhvr>
                                      <p:to>
                                        <p:strVal val="visible"/>
                                      </p:to>
                                    </p:set>
                                    <p:anim calcmode="lin" valueType="num">
                                      <p:cBhvr additive="base">
                                        <p:cTn id="218" dur="500"/>
                                        <p:tgtEl>
                                          <p:spTgt spid="124"/>
                                        </p:tgtEl>
                                        <p:attrNameLst>
                                          <p:attrName>ppt_y</p:attrName>
                                        </p:attrNameLst>
                                      </p:cBhvr>
                                      <p:tavLst>
                                        <p:tav tm="0">
                                          <p:val>
                                            <p:strVal val="#ppt_y+#ppt_h*1.125000"/>
                                          </p:val>
                                        </p:tav>
                                        <p:tav tm="100000">
                                          <p:val>
                                            <p:strVal val="#ppt_y"/>
                                          </p:val>
                                        </p:tav>
                                      </p:tavLst>
                                    </p:anim>
                                    <p:animEffect transition="in" filter="wipe(up)">
                                      <p:cBhvr>
                                        <p:cTn id="219" dur="500"/>
                                        <p:tgtEl>
                                          <p:spTgt spid="124"/>
                                        </p:tgtEl>
                                      </p:cBhvr>
                                    </p:animEffect>
                                  </p:childTnLst>
                                </p:cTn>
                              </p:par>
                              <p:par>
                                <p:cTn id="220" presetID="12" presetClass="entr" presetSubtype="4" fill="hold" grpId="0" nodeType="withEffect">
                                  <p:stCondLst>
                                    <p:cond delay="900"/>
                                  </p:stCondLst>
                                  <p:childTnLst>
                                    <p:set>
                                      <p:cBhvr>
                                        <p:cTn id="221" dur="1" fill="hold">
                                          <p:stCondLst>
                                            <p:cond delay="0"/>
                                          </p:stCondLst>
                                        </p:cTn>
                                        <p:tgtEl>
                                          <p:spTgt spid="125"/>
                                        </p:tgtEl>
                                        <p:attrNameLst>
                                          <p:attrName>style.visibility</p:attrName>
                                        </p:attrNameLst>
                                      </p:cBhvr>
                                      <p:to>
                                        <p:strVal val="visible"/>
                                      </p:to>
                                    </p:set>
                                    <p:anim calcmode="lin" valueType="num">
                                      <p:cBhvr additive="base">
                                        <p:cTn id="222" dur="500"/>
                                        <p:tgtEl>
                                          <p:spTgt spid="125"/>
                                        </p:tgtEl>
                                        <p:attrNameLst>
                                          <p:attrName>ppt_y</p:attrName>
                                        </p:attrNameLst>
                                      </p:cBhvr>
                                      <p:tavLst>
                                        <p:tav tm="0">
                                          <p:val>
                                            <p:strVal val="#ppt_y+#ppt_h*1.125000"/>
                                          </p:val>
                                        </p:tav>
                                        <p:tav tm="100000">
                                          <p:val>
                                            <p:strVal val="#ppt_y"/>
                                          </p:val>
                                        </p:tav>
                                      </p:tavLst>
                                    </p:anim>
                                    <p:animEffect transition="in" filter="wipe(up)">
                                      <p:cBhvr>
                                        <p:cTn id="223" dur="50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p:bldP spid="107" grpId="0"/>
      <p:bldP spid="108" grpId="0"/>
      <p:bldP spid="109" grpId="0"/>
      <p:bldP spid="110" grpId="0"/>
      <p:bldP spid="111" grpId="0"/>
      <p:bldP spid="112" grpId="0"/>
      <p:bldP spid="113" grpId="0"/>
      <p:bldP spid="114" grpId="0"/>
      <p:bldP spid="115" grpId="0"/>
      <p:bldP spid="116" grpId="0"/>
      <p:bldP spid="117" grpId="0"/>
      <p:bldP spid="118" grpId="0"/>
      <p:bldP spid="119" grpId="0"/>
      <p:bldP spid="120" grpId="0"/>
      <p:bldP spid="121" grpId="0"/>
      <p:bldP spid="122" grpId="0"/>
      <p:bldP spid="123" grpId="0"/>
      <p:bldP spid="124" grpId="0"/>
      <p:bldP spid="125" grpId="0"/>
      <p:bldP spid="126" grpId="0" animBg="1"/>
      <p:bldP spid="127" grpId="0" animBg="1"/>
      <p:bldP spid="128" grpId="0" animBg="1"/>
      <p:bldP spid="129" grpId="0" animBg="1"/>
      <p:bldP spid="130" grpId="0" animBg="1"/>
      <p:bldP spid="131" grpId="0" animBg="1"/>
      <p:bldP spid="132" grpId="0" animBg="1"/>
      <p:bldP spid="133" grpId="0"/>
      <p:bldP spid="134" grpId="0"/>
      <p:bldP spid="135" grpId="0"/>
      <p:bldP spid="136" grpId="0"/>
      <p:bldP spid="137" grpId="0"/>
      <p:bldP spid="138" grpId="0"/>
      <p:bldP spid="139" grpId="0"/>
      <p:bldP spid="140" grpId="0" animBg="1"/>
      <p:bldP spid="141" grpId="0" animBg="1"/>
      <p:bldP spid="142" grpId="0" animBg="1"/>
      <p:bldP spid="143" grpId="0" animBg="1"/>
      <p:bldP spid="144" grpId="0" animBg="1"/>
      <p:bldP spid="145" grpId="0" animBg="1"/>
      <p:bldP spid="146" grpId="0" animBg="1"/>
      <p:bldP spid="147" grpId="0"/>
      <p:bldP spid="148" grpId="0"/>
      <p:bldP spid="149" grpId="0"/>
      <p:bldP spid="150" grpId="0"/>
      <p:bldP spid="151" grpId="0"/>
      <p:bldP spid="152" grpId="0"/>
      <p:bldP spid="153" grpId="0"/>
      <p:bldP spid="154" grpId="0"/>
      <p:bldP spid="155" grpId="0"/>
      <p:bldP spid="156" grpId="0"/>
      <p:bldP spid="157" grpId="0"/>
      <p:bldP spid="158" grpId="0"/>
      <p:bldP spid="159" grpId="0"/>
      <p:bldP spid="160" grpId="0"/>
      <p:bldP spid="161" grpId="0"/>
      <p:bldP spid="183" grpId="0" bldLvl="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620514" y="1820611"/>
            <a:ext cx="1974254" cy="204041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1447" tIns="50723" rIns="101447" bIns="50723" rtlCol="0" anchor="ctr"/>
          <a:lstStyle/>
          <a:p>
            <a:pPr algn="ctr"/>
            <a:endParaRPr lang="zh-CN" altLang="en-US" sz="2400">
              <a:solidFill>
                <a:schemeClr val="accent2"/>
              </a:solidFill>
              <a:cs typeface="+mn-ea"/>
              <a:sym typeface="+mn-lt"/>
            </a:endParaRPr>
          </a:p>
        </p:txBody>
      </p:sp>
      <p:sp>
        <p:nvSpPr>
          <p:cNvPr id="3" name="矩形 2"/>
          <p:cNvSpPr/>
          <p:nvPr/>
        </p:nvSpPr>
        <p:spPr>
          <a:xfrm>
            <a:off x="1620514" y="3861028"/>
            <a:ext cx="1974254" cy="122424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1447" tIns="50723" rIns="101447" bIns="50723" rtlCol="0" anchor="ctr"/>
          <a:lstStyle/>
          <a:p>
            <a:pPr algn="ctr"/>
            <a:r>
              <a:rPr lang="zh-CN" altLang="en-US" sz="1800" dirty="0">
                <a:solidFill>
                  <a:schemeClr val="tx1">
                    <a:lumMod val="65000"/>
                    <a:lumOff val="35000"/>
                  </a:schemeClr>
                </a:solidFill>
                <a:cs typeface="+mn-ea"/>
                <a:sym typeface="+mn-lt"/>
              </a:rPr>
              <a:t>点击添加标题</a:t>
            </a:r>
          </a:p>
          <a:p>
            <a:pPr algn="ctr"/>
            <a:r>
              <a:rPr lang="zh-CN" altLang="en-US" sz="1800" dirty="0">
                <a:solidFill>
                  <a:schemeClr val="tx1">
                    <a:lumMod val="65000"/>
                    <a:lumOff val="35000"/>
                  </a:schemeClr>
                </a:solidFill>
                <a:cs typeface="+mn-ea"/>
                <a:sym typeface="+mn-lt"/>
              </a:rPr>
              <a:t>点击添加标题</a:t>
            </a:r>
          </a:p>
        </p:txBody>
      </p:sp>
      <p:sp>
        <p:nvSpPr>
          <p:cNvPr id="4" name="矩形 3"/>
          <p:cNvSpPr/>
          <p:nvPr/>
        </p:nvSpPr>
        <p:spPr>
          <a:xfrm>
            <a:off x="3851420" y="1820611"/>
            <a:ext cx="1974254" cy="204041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1447" tIns="50723" rIns="101447" bIns="50723" rtlCol="0" anchor="ctr"/>
          <a:lstStyle/>
          <a:p>
            <a:pPr algn="ctr"/>
            <a:endParaRPr lang="zh-CN" altLang="en-US" sz="2400">
              <a:cs typeface="+mn-ea"/>
              <a:sym typeface="+mn-lt"/>
            </a:endParaRPr>
          </a:p>
        </p:txBody>
      </p:sp>
      <p:sp>
        <p:nvSpPr>
          <p:cNvPr id="5" name="矩形 4"/>
          <p:cNvSpPr/>
          <p:nvPr/>
        </p:nvSpPr>
        <p:spPr>
          <a:xfrm>
            <a:off x="3851420" y="3861028"/>
            <a:ext cx="1974254" cy="122424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1447" tIns="50723" rIns="101447" bIns="50723" rtlCol="0" anchor="ctr"/>
          <a:lstStyle/>
          <a:p>
            <a:pPr algn="ctr"/>
            <a:r>
              <a:rPr lang="zh-CN" altLang="en-US" sz="1800" dirty="0">
                <a:solidFill>
                  <a:schemeClr val="tx1">
                    <a:lumMod val="65000"/>
                    <a:lumOff val="35000"/>
                  </a:schemeClr>
                </a:solidFill>
                <a:cs typeface="+mn-ea"/>
                <a:sym typeface="+mn-lt"/>
              </a:rPr>
              <a:t>点击添加标题</a:t>
            </a:r>
          </a:p>
          <a:p>
            <a:pPr algn="ctr"/>
            <a:r>
              <a:rPr lang="zh-CN" altLang="en-US" sz="1800" dirty="0">
                <a:solidFill>
                  <a:schemeClr val="tx1">
                    <a:lumMod val="65000"/>
                    <a:lumOff val="35000"/>
                  </a:schemeClr>
                </a:solidFill>
                <a:cs typeface="+mn-ea"/>
                <a:sym typeface="+mn-lt"/>
              </a:rPr>
              <a:t>点击添加标题</a:t>
            </a:r>
          </a:p>
        </p:txBody>
      </p:sp>
      <p:sp>
        <p:nvSpPr>
          <p:cNvPr id="6" name="矩形 5"/>
          <p:cNvSpPr/>
          <p:nvPr/>
        </p:nvSpPr>
        <p:spPr>
          <a:xfrm>
            <a:off x="6082328" y="1820611"/>
            <a:ext cx="1974254" cy="204041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01447" tIns="50723" rIns="101447" bIns="50723" rtlCol="0" anchor="ctr"/>
          <a:lstStyle/>
          <a:p>
            <a:pPr algn="ctr"/>
            <a:endParaRPr lang="zh-CN" altLang="en-US" sz="2400">
              <a:solidFill>
                <a:schemeClr val="accent4"/>
              </a:solidFill>
              <a:cs typeface="+mn-ea"/>
              <a:sym typeface="+mn-lt"/>
            </a:endParaRPr>
          </a:p>
        </p:txBody>
      </p:sp>
      <p:sp>
        <p:nvSpPr>
          <p:cNvPr id="7" name="矩形 6"/>
          <p:cNvSpPr/>
          <p:nvPr/>
        </p:nvSpPr>
        <p:spPr>
          <a:xfrm>
            <a:off x="6082328" y="3861028"/>
            <a:ext cx="1974254" cy="122424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1447" tIns="50723" rIns="101447" bIns="50723" rtlCol="0" anchor="ctr"/>
          <a:lstStyle/>
          <a:p>
            <a:pPr algn="ctr"/>
            <a:r>
              <a:rPr lang="zh-CN" altLang="en-US" sz="1800" dirty="0">
                <a:solidFill>
                  <a:schemeClr val="tx1">
                    <a:lumMod val="65000"/>
                    <a:lumOff val="35000"/>
                  </a:schemeClr>
                </a:solidFill>
                <a:cs typeface="+mn-ea"/>
                <a:sym typeface="+mn-lt"/>
              </a:rPr>
              <a:t>点击添加标题</a:t>
            </a:r>
          </a:p>
          <a:p>
            <a:pPr algn="ctr"/>
            <a:r>
              <a:rPr lang="zh-CN" altLang="en-US" sz="1800" dirty="0">
                <a:solidFill>
                  <a:schemeClr val="tx1">
                    <a:lumMod val="65000"/>
                    <a:lumOff val="35000"/>
                  </a:schemeClr>
                </a:solidFill>
                <a:cs typeface="+mn-ea"/>
                <a:sym typeface="+mn-lt"/>
              </a:rPr>
              <a:t>点击添加标题</a:t>
            </a:r>
          </a:p>
        </p:txBody>
      </p:sp>
      <p:sp>
        <p:nvSpPr>
          <p:cNvPr id="8" name="矩形 7"/>
          <p:cNvSpPr/>
          <p:nvPr/>
        </p:nvSpPr>
        <p:spPr>
          <a:xfrm>
            <a:off x="8313236" y="1820611"/>
            <a:ext cx="1974254" cy="204041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1447" tIns="50723" rIns="101447" bIns="50723" rtlCol="0" anchor="ctr"/>
          <a:lstStyle/>
          <a:p>
            <a:pPr algn="ctr"/>
            <a:endParaRPr lang="zh-CN" altLang="en-US" sz="2400">
              <a:cs typeface="+mn-ea"/>
              <a:sym typeface="+mn-lt"/>
            </a:endParaRPr>
          </a:p>
        </p:txBody>
      </p:sp>
      <p:sp>
        <p:nvSpPr>
          <p:cNvPr id="9" name="矩形 8"/>
          <p:cNvSpPr/>
          <p:nvPr/>
        </p:nvSpPr>
        <p:spPr>
          <a:xfrm>
            <a:off x="8313236" y="3861028"/>
            <a:ext cx="1974254" cy="122424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1447" tIns="50723" rIns="101447" bIns="50723" rtlCol="0" anchor="ctr"/>
          <a:lstStyle/>
          <a:p>
            <a:pPr algn="ctr"/>
            <a:r>
              <a:rPr lang="zh-CN" altLang="en-US" sz="1800" dirty="0">
                <a:solidFill>
                  <a:schemeClr val="tx1">
                    <a:lumMod val="65000"/>
                    <a:lumOff val="35000"/>
                  </a:schemeClr>
                </a:solidFill>
                <a:cs typeface="+mn-ea"/>
                <a:sym typeface="+mn-lt"/>
              </a:rPr>
              <a:t>点击添加标题</a:t>
            </a:r>
          </a:p>
          <a:p>
            <a:pPr algn="ctr"/>
            <a:r>
              <a:rPr lang="zh-CN" altLang="en-US" sz="1800" dirty="0">
                <a:solidFill>
                  <a:schemeClr val="tx1">
                    <a:lumMod val="65000"/>
                    <a:lumOff val="35000"/>
                  </a:schemeClr>
                </a:solidFill>
                <a:cs typeface="+mn-ea"/>
                <a:sym typeface="+mn-lt"/>
              </a:rPr>
              <a:t>点击添加标题</a:t>
            </a:r>
          </a:p>
        </p:txBody>
      </p:sp>
      <p:sp>
        <p:nvSpPr>
          <p:cNvPr id="10" name="矩形 9"/>
          <p:cNvSpPr/>
          <p:nvPr/>
        </p:nvSpPr>
        <p:spPr>
          <a:xfrm>
            <a:off x="10544142" y="1820611"/>
            <a:ext cx="1974254" cy="204041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1447" tIns="50723" rIns="101447" bIns="50723" rtlCol="0" anchor="ctr"/>
          <a:lstStyle/>
          <a:p>
            <a:pPr algn="ctr"/>
            <a:endParaRPr lang="zh-CN" altLang="en-US" sz="2400">
              <a:cs typeface="+mn-ea"/>
              <a:sym typeface="+mn-lt"/>
            </a:endParaRPr>
          </a:p>
        </p:txBody>
      </p:sp>
      <p:sp>
        <p:nvSpPr>
          <p:cNvPr id="11" name="矩形 10"/>
          <p:cNvSpPr/>
          <p:nvPr/>
        </p:nvSpPr>
        <p:spPr>
          <a:xfrm>
            <a:off x="10544142" y="3861028"/>
            <a:ext cx="1974254" cy="12242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1447" tIns="50723" rIns="101447" bIns="50723" rtlCol="0" anchor="ctr"/>
          <a:lstStyle/>
          <a:p>
            <a:pPr algn="ctr"/>
            <a:r>
              <a:rPr lang="zh-CN" altLang="en-US" sz="1800" dirty="0">
                <a:solidFill>
                  <a:schemeClr val="tx1">
                    <a:lumMod val="65000"/>
                    <a:lumOff val="35000"/>
                  </a:schemeClr>
                </a:solidFill>
                <a:cs typeface="+mn-ea"/>
                <a:sym typeface="+mn-lt"/>
              </a:rPr>
              <a:t>点击添加标题</a:t>
            </a:r>
          </a:p>
          <a:p>
            <a:pPr algn="ctr"/>
            <a:r>
              <a:rPr lang="zh-CN" altLang="en-US" sz="1800" dirty="0">
                <a:solidFill>
                  <a:schemeClr val="tx1">
                    <a:lumMod val="65000"/>
                    <a:lumOff val="35000"/>
                  </a:schemeClr>
                </a:solidFill>
                <a:cs typeface="+mn-ea"/>
                <a:sym typeface="+mn-lt"/>
              </a:rPr>
              <a:t>点击添加标题</a:t>
            </a:r>
          </a:p>
        </p:txBody>
      </p:sp>
      <p:grpSp>
        <p:nvGrpSpPr>
          <p:cNvPr id="12" name="组合 11"/>
          <p:cNvGrpSpPr/>
          <p:nvPr/>
        </p:nvGrpSpPr>
        <p:grpSpPr>
          <a:xfrm>
            <a:off x="2252569" y="2065458"/>
            <a:ext cx="710151" cy="943452"/>
            <a:chOff x="3095876" y="2479873"/>
            <a:chExt cx="366231" cy="470769"/>
          </a:xfrm>
        </p:grpSpPr>
        <p:sp>
          <p:nvSpPr>
            <p:cNvPr id="13" name="Freeform 108"/>
            <p:cNvSpPr>
              <a:spLocks/>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014473">
                <a:defRPr/>
              </a:pPr>
              <a:endParaRPr lang="zh-CN" altLang="en-US">
                <a:solidFill>
                  <a:sysClr val="windowText" lastClr="000000"/>
                </a:solidFill>
                <a:cs typeface="+mn-ea"/>
                <a:sym typeface="+mn-lt"/>
              </a:endParaRPr>
            </a:p>
          </p:txBody>
        </p:sp>
        <p:sp>
          <p:nvSpPr>
            <p:cNvPr id="14"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014473">
                <a:defRPr/>
              </a:pPr>
              <a:endParaRPr lang="zh-CN" altLang="en-US">
                <a:solidFill>
                  <a:sysClr val="windowText" lastClr="000000"/>
                </a:solidFill>
                <a:cs typeface="+mn-ea"/>
                <a:sym typeface="+mn-lt"/>
              </a:endParaRPr>
            </a:p>
          </p:txBody>
        </p:sp>
        <p:sp>
          <p:nvSpPr>
            <p:cNvPr id="15"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014473">
                <a:defRPr/>
              </a:pPr>
              <a:endParaRPr lang="zh-CN" altLang="en-US">
                <a:solidFill>
                  <a:sysClr val="windowText" lastClr="000000"/>
                </a:solidFill>
                <a:cs typeface="+mn-ea"/>
                <a:sym typeface="+mn-lt"/>
              </a:endParaRPr>
            </a:p>
          </p:txBody>
        </p:sp>
        <p:sp>
          <p:nvSpPr>
            <p:cNvPr id="16"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014473">
                <a:defRPr/>
              </a:pPr>
              <a:endParaRPr lang="zh-CN" altLang="en-US">
                <a:solidFill>
                  <a:sysClr val="windowText" lastClr="000000"/>
                </a:solidFill>
                <a:cs typeface="+mn-ea"/>
                <a:sym typeface="+mn-lt"/>
              </a:endParaRPr>
            </a:p>
          </p:txBody>
        </p:sp>
      </p:grpSp>
      <p:sp>
        <p:nvSpPr>
          <p:cNvPr id="17" name="Freeform 64"/>
          <p:cNvSpPr>
            <a:spLocks noEditPoints="1"/>
          </p:cNvSpPr>
          <p:nvPr/>
        </p:nvSpPr>
        <p:spPr bwMode="auto">
          <a:xfrm flipH="1">
            <a:off x="4349743" y="2118367"/>
            <a:ext cx="977617" cy="837633"/>
          </a:xfrm>
          <a:custGeom>
            <a:avLst/>
            <a:gdLst>
              <a:gd name="T0" fmla="*/ 188 w 308"/>
              <a:gd name="T1" fmla="*/ 19 h 256"/>
              <a:gd name="T2" fmla="*/ 154 w 308"/>
              <a:gd name="T3" fmla="*/ 0 h 256"/>
              <a:gd name="T4" fmla="*/ 120 w 308"/>
              <a:gd name="T5" fmla="*/ 19 h 256"/>
              <a:gd name="T6" fmla="*/ 8 w 308"/>
              <a:gd name="T7" fmla="*/ 195 h 256"/>
              <a:gd name="T8" fmla="*/ 7 w 308"/>
              <a:gd name="T9" fmla="*/ 235 h 256"/>
              <a:gd name="T10" fmla="*/ 42 w 308"/>
              <a:gd name="T11" fmla="*/ 256 h 256"/>
              <a:gd name="T12" fmla="*/ 266 w 308"/>
              <a:gd name="T13" fmla="*/ 256 h 256"/>
              <a:gd name="T14" fmla="*/ 301 w 308"/>
              <a:gd name="T15" fmla="*/ 235 h 256"/>
              <a:gd name="T16" fmla="*/ 300 w 308"/>
              <a:gd name="T17" fmla="*/ 195 h 256"/>
              <a:gd name="T18" fmla="*/ 188 w 308"/>
              <a:gd name="T19" fmla="*/ 19 h 256"/>
              <a:gd name="T20" fmla="*/ 154 w 308"/>
              <a:gd name="T21" fmla="*/ 216 h 256"/>
              <a:gd name="T22" fmla="*/ 138 w 308"/>
              <a:gd name="T23" fmla="*/ 200 h 256"/>
              <a:gd name="T24" fmla="*/ 154 w 308"/>
              <a:gd name="T25" fmla="*/ 184 h 256"/>
              <a:gd name="T26" fmla="*/ 170 w 308"/>
              <a:gd name="T27" fmla="*/ 200 h 256"/>
              <a:gd name="T28" fmla="*/ 154 w 308"/>
              <a:gd name="T29" fmla="*/ 216 h 256"/>
              <a:gd name="T30" fmla="*/ 170 w 308"/>
              <a:gd name="T31" fmla="*/ 152 h 256"/>
              <a:gd name="T32" fmla="*/ 154 w 308"/>
              <a:gd name="T33" fmla="*/ 168 h 256"/>
              <a:gd name="T34" fmla="*/ 138 w 308"/>
              <a:gd name="T35" fmla="*/ 152 h 256"/>
              <a:gd name="T36" fmla="*/ 138 w 308"/>
              <a:gd name="T37" fmla="*/ 96 h 256"/>
              <a:gd name="T38" fmla="*/ 154 w 308"/>
              <a:gd name="T39" fmla="*/ 80 h 256"/>
              <a:gd name="T40" fmla="*/ 170 w 308"/>
              <a:gd name="T41" fmla="*/ 96 h 256"/>
              <a:gd name="T42" fmla="*/ 170 w 308"/>
              <a:gd name="T43" fmla="*/ 15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8" h="256">
                <a:moveTo>
                  <a:pt x="188" y="19"/>
                </a:moveTo>
                <a:cubicBezTo>
                  <a:pt x="180" y="7"/>
                  <a:pt x="168" y="0"/>
                  <a:pt x="154" y="0"/>
                </a:cubicBezTo>
                <a:cubicBezTo>
                  <a:pt x="140" y="0"/>
                  <a:pt x="128" y="7"/>
                  <a:pt x="120" y="19"/>
                </a:cubicBezTo>
                <a:cubicBezTo>
                  <a:pt x="8" y="195"/>
                  <a:pt x="8" y="195"/>
                  <a:pt x="8" y="195"/>
                </a:cubicBezTo>
                <a:cubicBezTo>
                  <a:pt x="0" y="207"/>
                  <a:pt x="0" y="222"/>
                  <a:pt x="7" y="235"/>
                </a:cubicBezTo>
                <a:cubicBezTo>
                  <a:pt x="14" y="248"/>
                  <a:pt x="27" y="256"/>
                  <a:pt x="42" y="256"/>
                </a:cubicBezTo>
                <a:cubicBezTo>
                  <a:pt x="266" y="256"/>
                  <a:pt x="266" y="256"/>
                  <a:pt x="266" y="256"/>
                </a:cubicBezTo>
                <a:cubicBezTo>
                  <a:pt x="281" y="256"/>
                  <a:pt x="294" y="248"/>
                  <a:pt x="301" y="235"/>
                </a:cubicBezTo>
                <a:cubicBezTo>
                  <a:pt x="308" y="222"/>
                  <a:pt x="308" y="207"/>
                  <a:pt x="300" y="195"/>
                </a:cubicBezTo>
                <a:lnTo>
                  <a:pt x="188" y="19"/>
                </a:lnTo>
                <a:close/>
                <a:moveTo>
                  <a:pt x="154" y="216"/>
                </a:moveTo>
                <a:cubicBezTo>
                  <a:pt x="145" y="216"/>
                  <a:pt x="138" y="209"/>
                  <a:pt x="138" y="200"/>
                </a:cubicBezTo>
                <a:cubicBezTo>
                  <a:pt x="138" y="191"/>
                  <a:pt x="145" y="184"/>
                  <a:pt x="154" y="184"/>
                </a:cubicBezTo>
                <a:cubicBezTo>
                  <a:pt x="163" y="184"/>
                  <a:pt x="170" y="191"/>
                  <a:pt x="170" y="200"/>
                </a:cubicBezTo>
                <a:cubicBezTo>
                  <a:pt x="170" y="209"/>
                  <a:pt x="163" y="216"/>
                  <a:pt x="154" y="216"/>
                </a:cubicBezTo>
                <a:close/>
                <a:moveTo>
                  <a:pt x="170" y="152"/>
                </a:moveTo>
                <a:cubicBezTo>
                  <a:pt x="170" y="161"/>
                  <a:pt x="163" y="168"/>
                  <a:pt x="154" y="168"/>
                </a:cubicBezTo>
                <a:cubicBezTo>
                  <a:pt x="145" y="168"/>
                  <a:pt x="138" y="161"/>
                  <a:pt x="138" y="152"/>
                </a:cubicBezTo>
                <a:cubicBezTo>
                  <a:pt x="138" y="96"/>
                  <a:pt x="138" y="96"/>
                  <a:pt x="138" y="96"/>
                </a:cubicBezTo>
                <a:cubicBezTo>
                  <a:pt x="138" y="87"/>
                  <a:pt x="145" y="80"/>
                  <a:pt x="154" y="80"/>
                </a:cubicBezTo>
                <a:cubicBezTo>
                  <a:pt x="163" y="80"/>
                  <a:pt x="170" y="87"/>
                  <a:pt x="170" y="96"/>
                </a:cubicBezTo>
                <a:lnTo>
                  <a:pt x="170" y="15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1447" tIns="50723" rIns="101447" bIns="50723"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014473">
              <a:defRPr/>
            </a:pPr>
            <a:endParaRPr lang="zh-CN" altLang="en-US">
              <a:solidFill>
                <a:sysClr val="windowText" lastClr="000000"/>
              </a:solidFill>
              <a:cs typeface="+mn-ea"/>
              <a:sym typeface="+mn-lt"/>
            </a:endParaRPr>
          </a:p>
        </p:txBody>
      </p:sp>
      <p:grpSp>
        <p:nvGrpSpPr>
          <p:cNvPr id="18" name="组合 17"/>
          <p:cNvGrpSpPr/>
          <p:nvPr/>
        </p:nvGrpSpPr>
        <p:grpSpPr>
          <a:xfrm>
            <a:off x="6764313" y="2078197"/>
            <a:ext cx="610287" cy="917981"/>
            <a:chOff x="5690315" y="3674507"/>
            <a:chExt cx="314729" cy="458061"/>
          </a:xfrm>
        </p:grpSpPr>
        <p:sp>
          <p:nvSpPr>
            <p:cNvPr id="19" name="Freeform 36"/>
            <p:cNvSpPr>
              <a:spLocks/>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014473">
                <a:defRPr/>
              </a:pPr>
              <a:endParaRPr lang="zh-CN" altLang="en-US">
                <a:solidFill>
                  <a:sysClr val="windowText" lastClr="000000"/>
                </a:solidFill>
                <a:cs typeface="+mn-ea"/>
                <a:sym typeface="+mn-lt"/>
              </a:endParaRPr>
            </a:p>
          </p:txBody>
        </p:sp>
        <p:sp>
          <p:nvSpPr>
            <p:cNvPr id="20"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014473">
                <a:defRPr/>
              </a:pPr>
              <a:endParaRPr lang="zh-CN" altLang="en-US">
                <a:solidFill>
                  <a:sysClr val="windowText" lastClr="000000"/>
                </a:solidFill>
                <a:cs typeface="+mn-ea"/>
                <a:sym typeface="+mn-lt"/>
              </a:endParaRPr>
            </a:p>
          </p:txBody>
        </p:sp>
      </p:grpSp>
      <p:sp>
        <p:nvSpPr>
          <p:cNvPr id="21" name="Freeform 9"/>
          <p:cNvSpPr>
            <a:spLocks/>
          </p:cNvSpPr>
          <p:nvPr/>
        </p:nvSpPr>
        <p:spPr bwMode="auto">
          <a:xfrm flipH="1">
            <a:off x="8793093" y="2208760"/>
            <a:ext cx="1014544" cy="656850"/>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1447" tIns="50723" rIns="101447" bIns="50723"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014473">
              <a:defRPr/>
            </a:pPr>
            <a:endParaRPr lang="zh-CN" altLang="en-US">
              <a:solidFill>
                <a:sysClr val="windowText" lastClr="000000"/>
              </a:solidFill>
              <a:cs typeface="+mn-ea"/>
              <a:sym typeface="+mn-lt"/>
            </a:endParaRPr>
          </a:p>
        </p:txBody>
      </p:sp>
      <p:grpSp>
        <p:nvGrpSpPr>
          <p:cNvPr id="22" name="组合 21"/>
          <p:cNvGrpSpPr/>
          <p:nvPr/>
        </p:nvGrpSpPr>
        <p:grpSpPr>
          <a:xfrm>
            <a:off x="11098828" y="2117364"/>
            <a:ext cx="864891" cy="839645"/>
            <a:chOff x="1784487" y="2486066"/>
            <a:chExt cx="446032" cy="418971"/>
          </a:xfrm>
          <a:solidFill>
            <a:schemeClr val="tx1">
              <a:lumMod val="65000"/>
              <a:lumOff val="35000"/>
            </a:schemeClr>
          </a:solidFill>
        </p:grpSpPr>
        <p:sp>
          <p:nvSpPr>
            <p:cNvPr id="23" name="Freeform 68"/>
            <p:cNvSpPr>
              <a:spLocks/>
            </p:cNvSpPr>
            <p:nvPr/>
          </p:nvSpPr>
          <p:spPr bwMode="auto">
            <a:xfrm flipH="1">
              <a:off x="1784487" y="2669491"/>
              <a:ext cx="66153" cy="235546"/>
            </a:xfrm>
            <a:custGeom>
              <a:avLst/>
              <a:gdLst>
                <a:gd name="T0" fmla="*/ 24 w 40"/>
                <a:gd name="T1" fmla="*/ 0 h 144"/>
                <a:gd name="T2" fmla="*/ 0 w 40"/>
                <a:gd name="T3" fmla="*/ 0 h 144"/>
                <a:gd name="T4" fmla="*/ 0 w 40"/>
                <a:gd name="T5" fmla="*/ 100 h 144"/>
                <a:gd name="T6" fmla="*/ 9 w 40"/>
                <a:gd name="T7" fmla="*/ 108 h 144"/>
                <a:gd name="T8" fmla="*/ 9 w 40"/>
                <a:gd name="T9" fmla="*/ 109 h 144"/>
                <a:gd name="T10" fmla="*/ 11 w 40"/>
                <a:gd name="T11" fmla="*/ 111 h 144"/>
                <a:gd name="T12" fmla="*/ 12 w 40"/>
                <a:gd name="T13" fmla="*/ 113 h 144"/>
                <a:gd name="T14" fmla="*/ 13 w 40"/>
                <a:gd name="T15" fmla="*/ 115 h 144"/>
                <a:gd name="T16" fmla="*/ 14 w 40"/>
                <a:gd name="T17" fmla="*/ 117 h 144"/>
                <a:gd name="T18" fmla="*/ 15 w 40"/>
                <a:gd name="T19" fmla="*/ 119 h 144"/>
                <a:gd name="T20" fmla="*/ 15 w 40"/>
                <a:gd name="T21" fmla="*/ 122 h 144"/>
                <a:gd name="T22" fmla="*/ 16 w 40"/>
                <a:gd name="T23" fmla="*/ 123 h 144"/>
                <a:gd name="T24" fmla="*/ 16 w 40"/>
                <a:gd name="T25" fmla="*/ 128 h 144"/>
                <a:gd name="T26" fmla="*/ 15 w 40"/>
                <a:gd name="T27" fmla="*/ 133 h 144"/>
                <a:gd name="T28" fmla="*/ 15 w 40"/>
                <a:gd name="T29" fmla="*/ 136 h 144"/>
                <a:gd name="T30" fmla="*/ 14 w 40"/>
                <a:gd name="T31" fmla="*/ 138 h 144"/>
                <a:gd name="T32" fmla="*/ 12 w 40"/>
                <a:gd name="T33" fmla="*/ 144 h 144"/>
                <a:gd name="T34" fmla="*/ 24 w 40"/>
                <a:gd name="T35" fmla="*/ 144 h 144"/>
                <a:gd name="T36" fmla="*/ 40 w 40"/>
                <a:gd name="T37" fmla="*/ 128 h 144"/>
                <a:gd name="T38" fmla="*/ 40 w 40"/>
                <a:gd name="T39" fmla="*/ 16 h 144"/>
                <a:gd name="T40" fmla="*/ 24 w 40"/>
                <a:gd name="T4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144">
                  <a:moveTo>
                    <a:pt x="24" y="0"/>
                  </a:moveTo>
                  <a:cubicBezTo>
                    <a:pt x="0" y="0"/>
                    <a:pt x="0" y="0"/>
                    <a:pt x="0" y="0"/>
                  </a:cubicBezTo>
                  <a:cubicBezTo>
                    <a:pt x="0" y="100"/>
                    <a:pt x="0" y="100"/>
                    <a:pt x="0" y="100"/>
                  </a:cubicBezTo>
                  <a:cubicBezTo>
                    <a:pt x="3" y="102"/>
                    <a:pt x="6" y="105"/>
                    <a:pt x="9" y="108"/>
                  </a:cubicBezTo>
                  <a:cubicBezTo>
                    <a:pt x="9" y="109"/>
                    <a:pt x="9" y="109"/>
                    <a:pt x="9" y="109"/>
                  </a:cubicBezTo>
                  <a:cubicBezTo>
                    <a:pt x="10" y="109"/>
                    <a:pt x="10" y="110"/>
                    <a:pt x="11" y="111"/>
                  </a:cubicBezTo>
                  <a:cubicBezTo>
                    <a:pt x="11" y="112"/>
                    <a:pt x="12" y="112"/>
                    <a:pt x="12" y="113"/>
                  </a:cubicBezTo>
                  <a:cubicBezTo>
                    <a:pt x="12" y="113"/>
                    <a:pt x="13" y="114"/>
                    <a:pt x="13" y="115"/>
                  </a:cubicBezTo>
                  <a:cubicBezTo>
                    <a:pt x="13" y="115"/>
                    <a:pt x="14" y="116"/>
                    <a:pt x="14" y="117"/>
                  </a:cubicBezTo>
                  <a:cubicBezTo>
                    <a:pt x="14" y="118"/>
                    <a:pt x="14" y="118"/>
                    <a:pt x="15" y="119"/>
                  </a:cubicBezTo>
                  <a:cubicBezTo>
                    <a:pt x="15" y="120"/>
                    <a:pt x="15" y="121"/>
                    <a:pt x="15" y="122"/>
                  </a:cubicBezTo>
                  <a:cubicBezTo>
                    <a:pt x="15" y="122"/>
                    <a:pt x="16" y="123"/>
                    <a:pt x="16" y="123"/>
                  </a:cubicBezTo>
                  <a:cubicBezTo>
                    <a:pt x="16" y="125"/>
                    <a:pt x="16" y="126"/>
                    <a:pt x="16" y="128"/>
                  </a:cubicBezTo>
                  <a:cubicBezTo>
                    <a:pt x="16" y="130"/>
                    <a:pt x="16" y="132"/>
                    <a:pt x="15" y="133"/>
                  </a:cubicBezTo>
                  <a:cubicBezTo>
                    <a:pt x="15" y="134"/>
                    <a:pt x="15" y="135"/>
                    <a:pt x="15" y="136"/>
                  </a:cubicBezTo>
                  <a:cubicBezTo>
                    <a:pt x="15" y="136"/>
                    <a:pt x="15" y="137"/>
                    <a:pt x="14" y="138"/>
                  </a:cubicBezTo>
                  <a:cubicBezTo>
                    <a:pt x="14" y="140"/>
                    <a:pt x="13" y="142"/>
                    <a:pt x="12" y="144"/>
                  </a:cubicBezTo>
                  <a:cubicBezTo>
                    <a:pt x="24" y="144"/>
                    <a:pt x="24" y="144"/>
                    <a:pt x="24" y="144"/>
                  </a:cubicBezTo>
                  <a:cubicBezTo>
                    <a:pt x="33" y="144"/>
                    <a:pt x="40" y="137"/>
                    <a:pt x="40" y="128"/>
                  </a:cubicBezTo>
                  <a:cubicBezTo>
                    <a:pt x="40" y="16"/>
                    <a:pt x="40" y="16"/>
                    <a:pt x="40" y="16"/>
                  </a:cubicBezTo>
                  <a:cubicBezTo>
                    <a:pt x="40" y="7"/>
                    <a:pt x="33"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014473">
                <a:defRPr/>
              </a:pPr>
              <a:endParaRPr lang="zh-CN" altLang="en-US">
                <a:solidFill>
                  <a:sysClr val="windowText" lastClr="000000"/>
                </a:solidFill>
                <a:cs typeface="+mn-ea"/>
                <a:sym typeface="+mn-lt"/>
              </a:endParaRPr>
            </a:p>
          </p:txBody>
        </p:sp>
        <p:sp>
          <p:nvSpPr>
            <p:cNvPr id="24" name="Freeform 69"/>
            <p:cNvSpPr>
              <a:spLocks/>
            </p:cNvSpPr>
            <p:nvPr/>
          </p:nvSpPr>
          <p:spPr bwMode="auto">
            <a:xfrm flipH="1">
              <a:off x="1850640" y="2852915"/>
              <a:ext cx="313727" cy="52121"/>
            </a:xfrm>
            <a:custGeom>
              <a:avLst/>
              <a:gdLst>
                <a:gd name="T0" fmla="*/ 191 w 192"/>
                <a:gd name="T1" fmla="*/ 10 h 32"/>
                <a:gd name="T2" fmla="*/ 189 w 192"/>
                <a:gd name="T3" fmla="*/ 8 h 32"/>
                <a:gd name="T4" fmla="*/ 188 w 192"/>
                <a:gd name="T5" fmla="*/ 6 h 32"/>
                <a:gd name="T6" fmla="*/ 187 w 192"/>
                <a:gd name="T7" fmla="*/ 4 h 32"/>
                <a:gd name="T8" fmla="*/ 184 w 192"/>
                <a:gd name="T9" fmla="*/ 3 h 32"/>
                <a:gd name="T10" fmla="*/ 181 w 192"/>
                <a:gd name="T11" fmla="*/ 1 h 32"/>
                <a:gd name="T12" fmla="*/ 176 w 192"/>
                <a:gd name="T13" fmla="*/ 0 h 32"/>
                <a:gd name="T14" fmla="*/ 16 w 192"/>
                <a:gd name="T15" fmla="*/ 0 h 32"/>
                <a:gd name="T16" fmla="*/ 11 w 192"/>
                <a:gd name="T17" fmla="*/ 1 h 32"/>
                <a:gd name="T18" fmla="*/ 8 w 192"/>
                <a:gd name="T19" fmla="*/ 3 h 32"/>
                <a:gd name="T20" fmla="*/ 5 w 192"/>
                <a:gd name="T21" fmla="*/ 4 h 32"/>
                <a:gd name="T22" fmla="*/ 4 w 192"/>
                <a:gd name="T23" fmla="*/ 6 h 32"/>
                <a:gd name="T24" fmla="*/ 3 w 192"/>
                <a:gd name="T25" fmla="*/ 8 h 32"/>
                <a:gd name="T26" fmla="*/ 1 w 192"/>
                <a:gd name="T27" fmla="*/ 10 h 32"/>
                <a:gd name="T28" fmla="*/ 1 w 192"/>
                <a:gd name="T29" fmla="*/ 11 h 32"/>
                <a:gd name="T30" fmla="*/ 0 w 192"/>
                <a:gd name="T31" fmla="*/ 16 h 32"/>
                <a:gd name="T32" fmla="*/ 2 w 192"/>
                <a:gd name="T33" fmla="*/ 24 h 32"/>
                <a:gd name="T34" fmla="*/ 3 w 192"/>
                <a:gd name="T35" fmla="*/ 25 h 32"/>
                <a:gd name="T36" fmla="*/ 16 w 192"/>
                <a:gd name="T37" fmla="*/ 32 h 32"/>
                <a:gd name="T38" fmla="*/ 176 w 192"/>
                <a:gd name="T39" fmla="*/ 32 h 32"/>
                <a:gd name="T40" fmla="*/ 189 w 192"/>
                <a:gd name="T41" fmla="*/ 25 h 32"/>
                <a:gd name="T42" fmla="*/ 190 w 192"/>
                <a:gd name="T43" fmla="*/ 24 h 32"/>
                <a:gd name="T44" fmla="*/ 192 w 192"/>
                <a:gd name="T45" fmla="*/ 16 h 32"/>
                <a:gd name="T46" fmla="*/ 191 w 192"/>
                <a:gd name="T47" fmla="*/ 11 h 32"/>
                <a:gd name="T48" fmla="*/ 191 w 192"/>
                <a:gd name="T4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32">
                  <a:moveTo>
                    <a:pt x="191" y="10"/>
                  </a:moveTo>
                  <a:cubicBezTo>
                    <a:pt x="190" y="9"/>
                    <a:pt x="190" y="8"/>
                    <a:pt x="189" y="8"/>
                  </a:cubicBezTo>
                  <a:cubicBezTo>
                    <a:pt x="189" y="7"/>
                    <a:pt x="188" y="6"/>
                    <a:pt x="188" y="6"/>
                  </a:cubicBezTo>
                  <a:cubicBezTo>
                    <a:pt x="188" y="5"/>
                    <a:pt x="187" y="5"/>
                    <a:pt x="187" y="4"/>
                  </a:cubicBezTo>
                  <a:cubicBezTo>
                    <a:pt x="186" y="4"/>
                    <a:pt x="185" y="3"/>
                    <a:pt x="184" y="3"/>
                  </a:cubicBezTo>
                  <a:cubicBezTo>
                    <a:pt x="183" y="2"/>
                    <a:pt x="182" y="1"/>
                    <a:pt x="181" y="1"/>
                  </a:cubicBezTo>
                  <a:cubicBezTo>
                    <a:pt x="180" y="0"/>
                    <a:pt x="178" y="0"/>
                    <a:pt x="176" y="0"/>
                  </a:cubicBezTo>
                  <a:cubicBezTo>
                    <a:pt x="16" y="0"/>
                    <a:pt x="16" y="0"/>
                    <a:pt x="16" y="0"/>
                  </a:cubicBezTo>
                  <a:cubicBezTo>
                    <a:pt x="14" y="0"/>
                    <a:pt x="12" y="0"/>
                    <a:pt x="11" y="1"/>
                  </a:cubicBezTo>
                  <a:cubicBezTo>
                    <a:pt x="10" y="1"/>
                    <a:pt x="9" y="2"/>
                    <a:pt x="8" y="3"/>
                  </a:cubicBezTo>
                  <a:cubicBezTo>
                    <a:pt x="7" y="3"/>
                    <a:pt x="6" y="4"/>
                    <a:pt x="5" y="4"/>
                  </a:cubicBezTo>
                  <a:cubicBezTo>
                    <a:pt x="5" y="5"/>
                    <a:pt x="4" y="5"/>
                    <a:pt x="4" y="6"/>
                  </a:cubicBezTo>
                  <a:cubicBezTo>
                    <a:pt x="4" y="6"/>
                    <a:pt x="3" y="7"/>
                    <a:pt x="3" y="8"/>
                  </a:cubicBezTo>
                  <a:cubicBezTo>
                    <a:pt x="2" y="8"/>
                    <a:pt x="2" y="9"/>
                    <a:pt x="1" y="10"/>
                  </a:cubicBezTo>
                  <a:cubicBezTo>
                    <a:pt x="1" y="10"/>
                    <a:pt x="1" y="11"/>
                    <a:pt x="1" y="11"/>
                  </a:cubicBezTo>
                  <a:cubicBezTo>
                    <a:pt x="0" y="13"/>
                    <a:pt x="0" y="14"/>
                    <a:pt x="0" y="16"/>
                  </a:cubicBezTo>
                  <a:cubicBezTo>
                    <a:pt x="0" y="19"/>
                    <a:pt x="1" y="21"/>
                    <a:pt x="2" y="24"/>
                  </a:cubicBezTo>
                  <a:cubicBezTo>
                    <a:pt x="3" y="25"/>
                    <a:pt x="3" y="25"/>
                    <a:pt x="3" y="25"/>
                  </a:cubicBezTo>
                  <a:cubicBezTo>
                    <a:pt x="5" y="29"/>
                    <a:pt x="10" y="32"/>
                    <a:pt x="16" y="32"/>
                  </a:cubicBezTo>
                  <a:cubicBezTo>
                    <a:pt x="176" y="32"/>
                    <a:pt x="176" y="32"/>
                    <a:pt x="176" y="32"/>
                  </a:cubicBezTo>
                  <a:cubicBezTo>
                    <a:pt x="182" y="32"/>
                    <a:pt x="187" y="29"/>
                    <a:pt x="189" y="25"/>
                  </a:cubicBezTo>
                  <a:cubicBezTo>
                    <a:pt x="190" y="24"/>
                    <a:pt x="190" y="24"/>
                    <a:pt x="190" y="24"/>
                  </a:cubicBezTo>
                  <a:cubicBezTo>
                    <a:pt x="191" y="21"/>
                    <a:pt x="192" y="19"/>
                    <a:pt x="192" y="16"/>
                  </a:cubicBezTo>
                  <a:cubicBezTo>
                    <a:pt x="192" y="14"/>
                    <a:pt x="192" y="13"/>
                    <a:pt x="191" y="11"/>
                  </a:cubicBezTo>
                  <a:cubicBezTo>
                    <a:pt x="191" y="11"/>
                    <a:pt x="191" y="10"/>
                    <a:pt x="19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014473">
                <a:defRPr/>
              </a:pPr>
              <a:endParaRPr lang="zh-CN" altLang="en-US">
                <a:solidFill>
                  <a:sysClr val="windowText" lastClr="000000"/>
                </a:solidFill>
                <a:cs typeface="+mn-ea"/>
                <a:sym typeface="+mn-lt"/>
              </a:endParaRPr>
            </a:p>
          </p:txBody>
        </p:sp>
        <p:sp>
          <p:nvSpPr>
            <p:cNvPr id="25" name="Freeform 70"/>
            <p:cNvSpPr>
              <a:spLocks/>
            </p:cNvSpPr>
            <p:nvPr/>
          </p:nvSpPr>
          <p:spPr bwMode="auto">
            <a:xfrm flipH="1">
              <a:off x="2164366" y="2669491"/>
              <a:ext cx="66153" cy="235546"/>
            </a:xfrm>
            <a:custGeom>
              <a:avLst/>
              <a:gdLst>
                <a:gd name="T0" fmla="*/ 40 w 40"/>
                <a:gd name="T1" fmla="*/ 96 h 144"/>
                <a:gd name="T2" fmla="*/ 40 w 40"/>
                <a:gd name="T3" fmla="*/ 64 h 144"/>
                <a:gd name="T4" fmla="*/ 24 w 40"/>
                <a:gd name="T5" fmla="*/ 64 h 144"/>
                <a:gd name="T6" fmla="*/ 24 w 40"/>
                <a:gd name="T7" fmla="*/ 48 h 144"/>
                <a:gd name="T8" fmla="*/ 40 w 40"/>
                <a:gd name="T9" fmla="*/ 48 h 144"/>
                <a:gd name="T10" fmla="*/ 40 w 40"/>
                <a:gd name="T11" fmla="*/ 32 h 144"/>
                <a:gd name="T12" fmla="*/ 24 w 40"/>
                <a:gd name="T13" fmla="*/ 32 h 144"/>
                <a:gd name="T14" fmla="*/ 24 w 40"/>
                <a:gd name="T15" fmla="*/ 16 h 144"/>
                <a:gd name="T16" fmla="*/ 40 w 40"/>
                <a:gd name="T17" fmla="*/ 16 h 144"/>
                <a:gd name="T18" fmla="*/ 40 w 40"/>
                <a:gd name="T19" fmla="*/ 0 h 144"/>
                <a:gd name="T20" fmla="*/ 16 w 40"/>
                <a:gd name="T21" fmla="*/ 0 h 144"/>
                <a:gd name="T22" fmla="*/ 0 w 40"/>
                <a:gd name="T23" fmla="*/ 16 h 144"/>
                <a:gd name="T24" fmla="*/ 0 w 40"/>
                <a:gd name="T25" fmla="*/ 128 h 144"/>
                <a:gd name="T26" fmla="*/ 16 w 40"/>
                <a:gd name="T27" fmla="*/ 144 h 144"/>
                <a:gd name="T28" fmla="*/ 28 w 40"/>
                <a:gd name="T29" fmla="*/ 144 h 144"/>
                <a:gd name="T30" fmla="*/ 26 w 40"/>
                <a:gd name="T31" fmla="*/ 138 h 144"/>
                <a:gd name="T32" fmla="*/ 25 w 40"/>
                <a:gd name="T33" fmla="*/ 136 h 144"/>
                <a:gd name="T34" fmla="*/ 25 w 40"/>
                <a:gd name="T35" fmla="*/ 133 h 144"/>
                <a:gd name="T36" fmla="*/ 24 w 40"/>
                <a:gd name="T37" fmla="*/ 128 h 144"/>
                <a:gd name="T38" fmla="*/ 24 w 40"/>
                <a:gd name="T39" fmla="*/ 123 h 144"/>
                <a:gd name="T40" fmla="*/ 25 w 40"/>
                <a:gd name="T41" fmla="*/ 122 h 144"/>
                <a:gd name="T42" fmla="*/ 25 w 40"/>
                <a:gd name="T43" fmla="*/ 119 h 144"/>
                <a:gd name="T44" fmla="*/ 26 w 40"/>
                <a:gd name="T45" fmla="*/ 117 h 144"/>
                <a:gd name="T46" fmla="*/ 27 w 40"/>
                <a:gd name="T47" fmla="*/ 115 h 144"/>
                <a:gd name="T48" fmla="*/ 28 w 40"/>
                <a:gd name="T49" fmla="*/ 113 h 144"/>
                <a:gd name="T50" fmla="*/ 29 w 40"/>
                <a:gd name="T51" fmla="*/ 111 h 144"/>
                <a:gd name="T52" fmla="*/ 31 w 40"/>
                <a:gd name="T53" fmla="*/ 109 h 144"/>
                <a:gd name="T54" fmla="*/ 31 w 40"/>
                <a:gd name="T55" fmla="*/ 108 h 144"/>
                <a:gd name="T56" fmla="*/ 40 w 40"/>
                <a:gd name="T57" fmla="*/ 100 h 144"/>
                <a:gd name="T58" fmla="*/ 40 w 40"/>
                <a:gd name="T59" fmla="*/ 9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 h="144">
                  <a:moveTo>
                    <a:pt x="40" y="96"/>
                  </a:moveTo>
                  <a:cubicBezTo>
                    <a:pt x="40" y="64"/>
                    <a:pt x="40" y="64"/>
                    <a:pt x="40" y="64"/>
                  </a:cubicBezTo>
                  <a:cubicBezTo>
                    <a:pt x="24" y="64"/>
                    <a:pt x="24" y="64"/>
                    <a:pt x="24" y="64"/>
                  </a:cubicBezTo>
                  <a:cubicBezTo>
                    <a:pt x="24" y="48"/>
                    <a:pt x="24" y="48"/>
                    <a:pt x="24" y="48"/>
                  </a:cubicBezTo>
                  <a:cubicBezTo>
                    <a:pt x="40" y="48"/>
                    <a:pt x="40" y="48"/>
                    <a:pt x="40" y="48"/>
                  </a:cubicBezTo>
                  <a:cubicBezTo>
                    <a:pt x="40" y="32"/>
                    <a:pt x="40" y="32"/>
                    <a:pt x="40" y="32"/>
                  </a:cubicBezTo>
                  <a:cubicBezTo>
                    <a:pt x="24" y="32"/>
                    <a:pt x="24" y="32"/>
                    <a:pt x="24" y="32"/>
                  </a:cubicBezTo>
                  <a:cubicBezTo>
                    <a:pt x="24" y="16"/>
                    <a:pt x="24" y="16"/>
                    <a:pt x="24" y="16"/>
                  </a:cubicBezTo>
                  <a:cubicBezTo>
                    <a:pt x="40" y="16"/>
                    <a:pt x="40" y="16"/>
                    <a:pt x="40" y="16"/>
                  </a:cubicBezTo>
                  <a:cubicBezTo>
                    <a:pt x="40" y="0"/>
                    <a:pt x="40" y="0"/>
                    <a:pt x="40" y="0"/>
                  </a:cubicBezTo>
                  <a:cubicBezTo>
                    <a:pt x="16" y="0"/>
                    <a:pt x="16" y="0"/>
                    <a:pt x="16" y="0"/>
                  </a:cubicBezTo>
                  <a:cubicBezTo>
                    <a:pt x="7" y="0"/>
                    <a:pt x="0" y="7"/>
                    <a:pt x="0" y="16"/>
                  </a:cubicBezTo>
                  <a:cubicBezTo>
                    <a:pt x="0" y="128"/>
                    <a:pt x="0" y="128"/>
                    <a:pt x="0" y="128"/>
                  </a:cubicBezTo>
                  <a:cubicBezTo>
                    <a:pt x="0" y="137"/>
                    <a:pt x="7" y="144"/>
                    <a:pt x="16" y="144"/>
                  </a:cubicBezTo>
                  <a:cubicBezTo>
                    <a:pt x="28" y="144"/>
                    <a:pt x="28" y="144"/>
                    <a:pt x="28" y="144"/>
                  </a:cubicBezTo>
                  <a:cubicBezTo>
                    <a:pt x="27" y="142"/>
                    <a:pt x="26" y="140"/>
                    <a:pt x="26" y="138"/>
                  </a:cubicBezTo>
                  <a:cubicBezTo>
                    <a:pt x="25" y="137"/>
                    <a:pt x="25" y="136"/>
                    <a:pt x="25" y="136"/>
                  </a:cubicBezTo>
                  <a:cubicBezTo>
                    <a:pt x="25" y="135"/>
                    <a:pt x="25" y="134"/>
                    <a:pt x="25" y="133"/>
                  </a:cubicBezTo>
                  <a:cubicBezTo>
                    <a:pt x="24" y="132"/>
                    <a:pt x="24" y="130"/>
                    <a:pt x="24" y="128"/>
                  </a:cubicBezTo>
                  <a:cubicBezTo>
                    <a:pt x="24" y="126"/>
                    <a:pt x="24" y="125"/>
                    <a:pt x="24" y="123"/>
                  </a:cubicBezTo>
                  <a:cubicBezTo>
                    <a:pt x="24" y="123"/>
                    <a:pt x="25" y="122"/>
                    <a:pt x="25" y="122"/>
                  </a:cubicBezTo>
                  <a:cubicBezTo>
                    <a:pt x="25" y="121"/>
                    <a:pt x="25" y="120"/>
                    <a:pt x="25" y="119"/>
                  </a:cubicBezTo>
                  <a:cubicBezTo>
                    <a:pt x="26" y="118"/>
                    <a:pt x="26" y="118"/>
                    <a:pt x="26" y="117"/>
                  </a:cubicBezTo>
                  <a:cubicBezTo>
                    <a:pt x="26" y="116"/>
                    <a:pt x="27" y="115"/>
                    <a:pt x="27" y="115"/>
                  </a:cubicBezTo>
                  <a:cubicBezTo>
                    <a:pt x="27" y="114"/>
                    <a:pt x="28" y="113"/>
                    <a:pt x="28" y="113"/>
                  </a:cubicBezTo>
                  <a:cubicBezTo>
                    <a:pt x="28" y="112"/>
                    <a:pt x="29" y="112"/>
                    <a:pt x="29" y="111"/>
                  </a:cubicBezTo>
                  <a:cubicBezTo>
                    <a:pt x="30" y="110"/>
                    <a:pt x="30" y="109"/>
                    <a:pt x="31" y="109"/>
                  </a:cubicBezTo>
                  <a:cubicBezTo>
                    <a:pt x="31" y="108"/>
                    <a:pt x="31" y="108"/>
                    <a:pt x="31" y="108"/>
                  </a:cubicBezTo>
                  <a:cubicBezTo>
                    <a:pt x="34" y="105"/>
                    <a:pt x="37" y="102"/>
                    <a:pt x="40" y="100"/>
                  </a:cubicBezTo>
                  <a:lnTo>
                    <a:pt x="4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014473">
                <a:defRPr/>
              </a:pPr>
              <a:endParaRPr lang="zh-CN" altLang="en-US">
                <a:solidFill>
                  <a:sysClr val="windowText" lastClr="000000"/>
                </a:solidFill>
                <a:cs typeface="+mn-ea"/>
                <a:sym typeface="+mn-lt"/>
              </a:endParaRPr>
            </a:p>
          </p:txBody>
        </p:sp>
        <p:sp>
          <p:nvSpPr>
            <p:cNvPr id="26" name="Freeform 71"/>
            <p:cNvSpPr>
              <a:spLocks/>
            </p:cNvSpPr>
            <p:nvPr/>
          </p:nvSpPr>
          <p:spPr bwMode="auto">
            <a:xfrm flipH="1">
              <a:off x="1863670" y="2486066"/>
              <a:ext cx="91211" cy="91211"/>
            </a:xfrm>
            <a:custGeom>
              <a:avLst/>
              <a:gdLst>
                <a:gd name="T0" fmla="*/ 16 w 56"/>
                <a:gd name="T1" fmla="*/ 56 h 56"/>
                <a:gd name="T2" fmla="*/ 56 w 56"/>
                <a:gd name="T3" fmla="*/ 56 h 56"/>
                <a:gd name="T4" fmla="*/ 0 w 56"/>
                <a:gd name="T5" fmla="*/ 0 h 56"/>
                <a:gd name="T6" fmla="*/ 0 w 56"/>
                <a:gd name="T7" fmla="*/ 40 h 56"/>
                <a:gd name="T8" fmla="*/ 16 w 56"/>
                <a:gd name="T9" fmla="*/ 56 h 56"/>
              </a:gdLst>
              <a:ahLst/>
              <a:cxnLst>
                <a:cxn ang="0">
                  <a:pos x="T0" y="T1"/>
                </a:cxn>
                <a:cxn ang="0">
                  <a:pos x="T2" y="T3"/>
                </a:cxn>
                <a:cxn ang="0">
                  <a:pos x="T4" y="T5"/>
                </a:cxn>
                <a:cxn ang="0">
                  <a:pos x="T6" y="T7"/>
                </a:cxn>
                <a:cxn ang="0">
                  <a:pos x="T8" y="T9"/>
                </a:cxn>
              </a:cxnLst>
              <a:rect l="0" t="0" r="r" b="b"/>
              <a:pathLst>
                <a:path w="56" h="56">
                  <a:moveTo>
                    <a:pt x="16" y="56"/>
                  </a:moveTo>
                  <a:cubicBezTo>
                    <a:pt x="56" y="56"/>
                    <a:pt x="56" y="56"/>
                    <a:pt x="56" y="56"/>
                  </a:cubicBezTo>
                  <a:cubicBezTo>
                    <a:pt x="0" y="0"/>
                    <a:pt x="0" y="0"/>
                    <a:pt x="0" y="0"/>
                  </a:cubicBezTo>
                  <a:cubicBezTo>
                    <a:pt x="0" y="40"/>
                    <a:pt x="0" y="40"/>
                    <a:pt x="0" y="40"/>
                  </a:cubicBezTo>
                  <a:cubicBezTo>
                    <a:pt x="0" y="49"/>
                    <a:pt x="7" y="56"/>
                    <a:pt x="16"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014473">
                <a:defRPr/>
              </a:pPr>
              <a:endParaRPr lang="zh-CN" altLang="en-US">
                <a:solidFill>
                  <a:sysClr val="windowText" lastClr="000000"/>
                </a:solidFill>
                <a:cs typeface="+mn-ea"/>
                <a:sym typeface="+mn-lt"/>
              </a:endParaRPr>
            </a:p>
          </p:txBody>
        </p:sp>
        <p:sp>
          <p:nvSpPr>
            <p:cNvPr id="27" name="Freeform 72"/>
            <p:cNvSpPr>
              <a:spLocks/>
            </p:cNvSpPr>
            <p:nvPr/>
          </p:nvSpPr>
          <p:spPr bwMode="auto">
            <a:xfrm flipH="1">
              <a:off x="1863670" y="2486066"/>
              <a:ext cx="287666" cy="157365"/>
            </a:xfrm>
            <a:custGeom>
              <a:avLst/>
              <a:gdLst>
                <a:gd name="T0" fmla="*/ 176 w 176"/>
                <a:gd name="T1" fmla="*/ 72 h 96"/>
                <a:gd name="T2" fmla="*/ 120 w 176"/>
                <a:gd name="T3" fmla="*/ 72 h 96"/>
                <a:gd name="T4" fmla="*/ 104 w 176"/>
                <a:gd name="T5" fmla="*/ 56 h 96"/>
                <a:gd name="T6" fmla="*/ 104 w 176"/>
                <a:gd name="T7" fmla="*/ 40 h 96"/>
                <a:gd name="T8" fmla="*/ 104 w 176"/>
                <a:gd name="T9" fmla="*/ 0 h 96"/>
                <a:gd name="T10" fmla="*/ 16 w 176"/>
                <a:gd name="T11" fmla="*/ 0 h 96"/>
                <a:gd name="T12" fmla="*/ 0 w 176"/>
                <a:gd name="T13" fmla="*/ 16 h 96"/>
                <a:gd name="T14" fmla="*/ 0 w 176"/>
                <a:gd name="T15" fmla="*/ 96 h 96"/>
                <a:gd name="T16" fmla="*/ 176 w 176"/>
                <a:gd name="T17" fmla="*/ 96 h 96"/>
                <a:gd name="T18" fmla="*/ 176 w 176"/>
                <a:gd name="T19" fmla="*/ 7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96">
                  <a:moveTo>
                    <a:pt x="176" y="72"/>
                  </a:moveTo>
                  <a:cubicBezTo>
                    <a:pt x="120" y="72"/>
                    <a:pt x="120" y="72"/>
                    <a:pt x="120" y="72"/>
                  </a:cubicBezTo>
                  <a:cubicBezTo>
                    <a:pt x="111" y="72"/>
                    <a:pt x="104" y="65"/>
                    <a:pt x="104" y="56"/>
                  </a:cubicBezTo>
                  <a:cubicBezTo>
                    <a:pt x="104" y="40"/>
                    <a:pt x="104" y="40"/>
                    <a:pt x="104" y="40"/>
                  </a:cubicBezTo>
                  <a:cubicBezTo>
                    <a:pt x="104" y="0"/>
                    <a:pt x="104" y="0"/>
                    <a:pt x="104" y="0"/>
                  </a:cubicBezTo>
                  <a:cubicBezTo>
                    <a:pt x="16" y="0"/>
                    <a:pt x="16" y="0"/>
                    <a:pt x="16" y="0"/>
                  </a:cubicBezTo>
                  <a:cubicBezTo>
                    <a:pt x="7" y="0"/>
                    <a:pt x="0" y="7"/>
                    <a:pt x="0" y="16"/>
                  </a:cubicBezTo>
                  <a:cubicBezTo>
                    <a:pt x="0" y="96"/>
                    <a:pt x="0" y="96"/>
                    <a:pt x="0" y="96"/>
                  </a:cubicBezTo>
                  <a:cubicBezTo>
                    <a:pt x="176" y="96"/>
                    <a:pt x="176" y="96"/>
                    <a:pt x="176" y="96"/>
                  </a:cubicBezTo>
                  <a:lnTo>
                    <a:pt x="176"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014473">
                <a:defRPr/>
              </a:pPr>
              <a:endParaRPr lang="zh-CN" altLang="en-US">
                <a:solidFill>
                  <a:sysClr val="windowText" lastClr="000000"/>
                </a:solidFill>
                <a:cs typeface="+mn-ea"/>
                <a:sym typeface="+mn-lt"/>
              </a:endParaRPr>
            </a:p>
          </p:txBody>
        </p:sp>
        <p:sp>
          <p:nvSpPr>
            <p:cNvPr id="28" name="Rectangle 73"/>
            <p:cNvSpPr>
              <a:spLocks noChangeArrowheads="1"/>
            </p:cNvSpPr>
            <p:nvPr/>
          </p:nvSpPr>
          <p:spPr bwMode="auto">
            <a:xfrm flipH="1">
              <a:off x="1876700" y="2669491"/>
              <a:ext cx="261606" cy="1563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014473">
                <a:defRPr/>
              </a:pPr>
              <a:endParaRPr lang="zh-CN" altLang="en-US">
                <a:solidFill>
                  <a:sysClr val="windowText" lastClr="000000"/>
                </a:solidFill>
                <a:cs typeface="+mn-ea"/>
                <a:sym typeface="+mn-lt"/>
              </a:endParaRPr>
            </a:p>
          </p:txBody>
        </p:sp>
      </p:grpSp>
      <p:grpSp>
        <p:nvGrpSpPr>
          <p:cNvPr id="29" name="组合 28"/>
          <p:cNvGrpSpPr/>
          <p:nvPr/>
        </p:nvGrpSpPr>
        <p:grpSpPr>
          <a:xfrm>
            <a:off x="2489190" y="3289708"/>
            <a:ext cx="9160538" cy="244850"/>
            <a:chOff x="1918742" y="3212976"/>
            <a:chExt cx="8352927" cy="216024"/>
          </a:xfrm>
        </p:grpSpPr>
        <p:sp>
          <p:nvSpPr>
            <p:cNvPr id="30" name="椭圆 29"/>
            <p:cNvSpPr/>
            <p:nvPr/>
          </p:nvSpPr>
          <p:spPr>
            <a:xfrm>
              <a:off x="1918742"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31" name="椭圆 30"/>
            <p:cNvSpPr/>
            <p:nvPr/>
          </p:nvSpPr>
          <p:spPr>
            <a:xfrm>
              <a:off x="3913428"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32" name="椭圆 31"/>
            <p:cNvSpPr/>
            <p:nvPr/>
          </p:nvSpPr>
          <p:spPr>
            <a:xfrm>
              <a:off x="5987194"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33" name="椭圆 32"/>
            <p:cNvSpPr/>
            <p:nvPr/>
          </p:nvSpPr>
          <p:spPr>
            <a:xfrm>
              <a:off x="8021420"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34" name="椭圆 33"/>
            <p:cNvSpPr/>
            <p:nvPr/>
          </p:nvSpPr>
          <p:spPr>
            <a:xfrm>
              <a:off x="10055645"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35" name="矩形 34"/>
            <p:cNvSpPr/>
            <p:nvPr/>
          </p:nvSpPr>
          <p:spPr>
            <a:xfrm>
              <a:off x="1959948" y="3298129"/>
              <a:ext cx="8136905"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grpSp>
      <p:sp>
        <p:nvSpPr>
          <p:cNvPr id="36" name="等腰三角形 35"/>
          <p:cNvSpPr/>
          <p:nvPr/>
        </p:nvSpPr>
        <p:spPr>
          <a:xfrm flipV="1">
            <a:off x="2470236" y="5085272"/>
            <a:ext cx="274817" cy="244850"/>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1447" tIns="50723" rIns="101447" bIns="50723" rtlCol="0" anchor="ctr"/>
          <a:lstStyle/>
          <a:p>
            <a:pPr algn="ctr"/>
            <a:endParaRPr lang="zh-CN" altLang="en-US" sz="2400">
              <a:cs typeface="+mn-ea"/>
              <a:sym typeface="+mn-lt"/>
            </a:endParaRPr>
          </a:p>
        </p:txBody>
      </p:sp>
      <p:sp>
        <p:nvSpPr>
          <p:cNvPr id="37" name="等腰三角形 36"/>
          <p:cNvSpPr/>
          <p:nvPr/>
        </p:nvSpPr>
        <p:spPr>
          <a:xfrm flipV="1">
            <a:off x="4701144" y="5085272"/>
            <a:ext cx="274817" cy="244850"/>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1447" tIns="50723" rIns="101447" bIns="50723" rtlCol="0" anchor="ctr"/>
          <a:lstStyle/>
          <a:p>
            <a:pPr algn="ctr"/>
            <a:endParaRPr lang="zh-CN" altLang="en-US" sz="2400">
              <a:cs typeface="+mn-ea"/>
              <a:sym typeface="+mn-lt"/>
            </a:endParaRPr>
          </a:p>
        </p:txBody>
      </p:sp>
      <p:sp>
        <p:nvSpPr>
          <p:cNvPr id="38" name="等腰三角形 37"/>
          <p:cNvSpPr/>
          <p:nvPr/>
        </p:nvSpPr>
        <p:spPr>
          <a:xfrm flipV="1">
            <a:off x="6932051" y="5085272"/>
            <a:ext cx="274817" cy="244850"/>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1447" tIns="50723" rIns="101447" bIns="50723" rtlCol="0" anchor="ctr"/>
          <a:lstStyle/>
          <a:p>
            <a:pPr algn="ctr"/>
            <a:endParaRPr lang="zh-CN" altLang="en-US" sz="2400">
              <a:cs typeface="+mn-ea"/>
              <a:sym typeface="+mn-lt"/>
            </a:endParaRPr>
          </a:p>
        </p:txBody>
      </p:sp>
      <p:sp>
        <p:nvSpPr>
          <p:cNvPr id="39" name="等腰三角形 38"/>
          <p:cNvSpPr/>
          <p:nvPr/>
        </p:nvSpPr>
        <p:spPr>
          <a:xfrm flipV="1">
            <a:off x="9162958" y="5085272"/>
            <a:ext cx="274817" cy="244850"/>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1447" tIns="50723" rIns="101447" bIns="50723" rtlCol="0" anchor="ctr"/>
          <a:lstStyle/>
          <a:p>
            <a:pPr algn="ctr"/>
            <a:endParaRPr lang="zh-CN" altLang="en-US" sz="2400">
              <a:cs typeface="+mn-ea"/>
              <a:sym typeface="+mn-lt"/>
            </a:endParaRPr>
          </a:p>
        </p:txBody>
      </p:sp>
      <p:sp>
        <p:nvSpPr>
          <p:cNvPr id="40" name="等腰三角形 39"/>
          <p:cNvSpPr/>
          <p:nvPr/>
        </p:nvSpPr>
        <p:spPr>
          <a:xfrm flipV="1">
            <a:off x="11393866" y="5085272"/>
            <a:ext cx="274817" cy="244850"/>
          </a:xfrm>
          <a:prstGeom prst="triangle">
            <a:avLst/>
          </a:prstGeom>
          <a:solidFill>
            <a:srgbClr val="FFC400"/>
          </a:solidFill>
          <a:ln>
            <a:noFill/>
          </a:ln>
        </p:spPr>
        <p:style>
          <a:lnRef idx="2">
            <a:schemeClr val="accent1">
              <a:shade val="50000"/>
            </a:schemeClr>
          </a:lnRef>
          <a:fillRef idx="1">
            <a:schemeClr val="accent1"/>
          </a:fillRef>
          <a:effectRef idx="0">
            <a:schemeClr val="accent1"/>
          </a:effectRef>
          <a:fontRef idx="minor">
            <a:schemeClr val="lt1"/>
          </a:fontRef>
        </p:style>
        <p:txBody>
          <a:bodyPr lIns="101447" tIns="50723" rIns="101447" bIns="50723" rtlCol="0" anchor="ctr"/>
          <a:lstStyle/>
          <a:p>
            <a:pPr algn="ctr"/>
            <a:endParaRPr lang="zh-CN" altLang="en-US" sz="2400">
              <a:cs typeface="+mn-ea"/>
              <a:sym typeface="+mn-lt"/>
            </a:endParaRPr>
          </a:p>
        </p:txBody>
      </p:sp>
      <p:sp>
        <p:nvSpPr>
          <p:cNvPr id="41" name="TextBox 40"/>
          <p:cNvSpPr txBox="1"/>
          <p:nvPr/>
        </p:nvSpPr>
        <p:spPr>
          <a:xfrm>
            <a:off x="1889651" y="5482826"/>
            <a:ext cx="1435983" cy="471769"/>
          </a:xfrm>
          <a:prstGeom prst="rect">
            <a:avLst/>
          </a:prstGeom>
          <a:noFill/>
        </p:spPr>
        <p:txBody>
          <a:bodyPr wrap="none" lIns="101447" tIns="50723" rIns="101447" bIns="50723" rtlCol="0">
            <a:spAutoFit/>
          </a:bodyPr>
          <a:lstStyle/>
          <a:p>
            <a:pPr algn="ctr"/>
            <a:r>
              <a:rPr lang="zh-CN" altLang="en-US" sz="2400">
                <a:solidFill>
                  <a:schemeClr val="tx1">
                    <a:lumMod val="85000"/>
                    <a:lumOff val="15000"/>
                  </a:schemeClr>
                </a:solidFill>
                <a:cs typeface="+mn-ea"/>
                <a:sym typeface="+mn-lt"/>
              </a:rPr>
              <a:t>添加文字</a:t>
            </a:r>
          </a:p>
        </p:txBody>
      </p:sp>
      <p:sp>
        <p:nvSpPr>
          <p:cNvPr id="42" name="TextBox 41"/>
          <p:cNvSpPr txBox="1"/>
          <p:nvPr/>
        </p:nvSpPr>
        <p:spPr>
          <a:xfrm>
            <a:off x="4120559" y="5482826"/>
            <a:ext cx="1435983" cy="471769"/>
          </a:xfrm>
          <a:prstGeom prst="rect">
            <a:avLst/>
          </a:prstGeom>
          <a:noFill/>
        </p:spPr>
        <p:txBody>
          <a:bodyPr wrap="none" lIns="101447" tIns="50723" rIns="101447" bIns="50723" rtlCol="0">
            <a:spAutoFit/>
          </a:bodyPr>
          <a:lstStyle/>
          <a:p>
            <a:pPr algn="ctr"/>
            <a:r>
              <a:rPr lang="zh-CN" altLang="en-US" sz="2400">
                <a:solidFill>
                  <a:schemeClr val="tx1">
                    <a:lumMod val="85000"/>
                    <a:lumOff val="15000"/>
                  </a:schemeClr>
                </a:solidFill>
                <a:cs typeface="+mn-ea"/>
                <a:sym typeface="+mn-lt"/>
              </a:rPr>
              <a:t>添加文字</a:t>
            </a:r>
          </a:p>
        </p:txBody>
      </p:sp>
      <p:sp>
        <p:nvSpPr>
          <p:cNvPr id="43" name="TextBox 42"/>
          <p:cNvSpPr txBox="1"/>
          <p:nvPr/>
        </p:nvSpPr>
        <p:spPr>
          <a:xfrm>
            <a:off x="6351468" y="5482826"/>
            <a:ext cx="1435983" cy="471769"/>
          </a:xfrm>
          <a:prstGeom prst="rect">
            <a:avLst/>
          </a:prstGeom>
          <a:noFill/>
        </p:spPr>
        <p:txBody>
          <a:bodyPr wrap="none" lIns="101447" tIns="50723" rIns="101447" bIns="50723" rtlCol="0">
            <a:spAutoFit/>
          </a:bodyPr>
          <a:lstStyle/>
          <a:p>
            <a:pPr algn="ctr"/>
            <a:r>
              <a:rPr lang="zh-CN" altLang="en-US" sz="2400">
                <a:solidFill>
                  <a:schemeClr val="tx1">
                    <a:lumMod val="85000"/>
                    <a:lumOff val="15000"/>
                  </a:schemeClr>
                </a:solidFill>
                <a:cs typeface="+mn-ea"/>
                <a:sym typeface="+mn-lt"/>
              </a:rPr>
              <a:t>添加文字</a:t>
            </a:r>
          </a:p>
        </p:txBody>
      </p:sp>
      <p:sp>
        <p:nvSpPr>
          <p:cNvPr id="44" name="TextBox 43"/>
          <p:cNvSpPr txBox="1"/>
          <p:nvPr/>
        </p:nvSpPr>
        <p:spPr>
          <a:xfrm>
            <a:off x="8582376" y="5482826"/>
            <a:ext cx="1435983" cy="471769"/>
          </a:xfrm>
          <a:prstGeom prst="rect">
            <a:avLst/>
          </a:prstGeom>
          <a:noFill/>
        </p:spPr>
        <p:txBody>
          <a:bodyPr wrap="none" lIns="101447" tIns="50723" rIns="101447" bIns="50723" rtlCol="0">
            <a:spAutoFit/>
          </a:bodyPr>
          <a:lstStyle/>
          <a:p>
            <a:pPr algn="ctr"/>
            <a:r>
              <a:rPr lang="zh-CN" altLang="en-US" sz="2400">
                <a:solidFill>
                  <a:schemeClr val="tx1">
                    <a:lumMod val="85000"/>
                    <a:lumOff val="15000"/>
                  </a:schemeClr>
                </a:solidFill>
                <a:cs typeface="+mn-ea"/>
                <a:sym typeface="+mn-lt"/>
              </a:rPr>
              <a:t>添加文字</a:t>
            </a:r>
          </a:p>
        </p:txBody>
      </p:sp>
      <p:sp>
        <p:nvSpPr>
          <p:cNvPr id="45" name="TextBox 44"/>
          <p:cNvSpPr txBox="1"/>
          <p:nvPr/>
        </p:nvSpPr>
        <p:spPr>
          <a:xfrm>
            <a:off x="10813280" y="5482826"/>
            <a:ext cx="1435983" cy="471769"/>
          </a:xfrm>
          <a:prstGeom prst="rect">
            <a:avLst/>
          </a:prstGeom>
          <a:noFill/>
        </p:spPr>
        <p:txBody>
          <a:bodyPr wrap="none" lIns="101447" tIns="50723" rIns="101447" bIns="50723" rtlCol="0">
            <a:spAutoFit/>
          </a:bodyPr>
          <a:lstStyle/>
          <a:p>
            <a:pPr algn="ctr"/>
            <a:r>
              <a:rPr lang="zh-CN" altLang="en-US" sz="2400">
                <a:solidFill>
                  <a:schemeClr val="tx1">
                    <a:lumMod val="85000"/>
                    <a:lumOff val="15000"/>
                  </a:schemeClr>
                </a:solidFill>
                <a:cs typeface="+mn-ea"/>
                <a:sym typeface="+mn-lt"/>
              </a:rPr>
              <a:t>添加文字</a:t>
            </a:r>
          </a:p>
        </p:txBody>
      </p:sp>
      <p:sp>
        <p:nvSpPr>
          <p:cNvPr id="46" name="矩形 45"/>
          <p:cNvSpPr/>
          <p:nvPr/>
        </p:nvSpPr>
        <p:spPr>
          <a:xfrm>
            <a:off x="1620516" y="6064675"/>
            <a:ext cx="10897883" cy="6678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1447" tIns="50723" rIns="101447" bIns="50723" rtlCol="0" anchor="ctr"/>
          <a:lstStyle/>
          <a:p>
            <a:pPr algn="ctr"/>
            <a:r>
              <a:rPr lang="zh-CN" altLang="en-US" dirty="0" smtClean="0">
                <a:cs typeface="+mn-ea"/>
                <a:sym typeface="+mn-lt"/>
              </a:rPr>
              <a:t>点击添加标题</a:t>
            </a:r>
            <a:endParaRPr lang="zh-CN" altLang="en-US" dirty="0">
              <a:cs typeface="+mn-ea"/>
              <a:sym typeface="+mn-lt"/>
            </a:endParaRPr>
          </a:p>
        </p:txBody>
      </p:sp>
      <p:sp>
        <p:nvSpPr>
          <p:cNvPr id="53" name="矩形 52"/>
          <p:cNvSpPr/>
          <p:nvPr/>
        </p:nvSpPr>
        <p:spPr>
          <a:xfrm flipV="1">
            <a:off x="9273278"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54" name="矩形 53"/>
          <p:cNvSpPr/>
          <p:nvPr/>
        </p:nvSpPr>
        <p:spPr>
          <a:xfrm flipV="1">
            <a:off x="1012220"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55" name="矩形 54"/>
          <p:cNvSpPr/>
          <p:nvPr/>
        </p:nvSpPr>
        <p:spPr>
          <a:xfrm flipV="1">
            <a:off x="3765907" y="7836680"/>
            <a:ext cx="3482933" cy="80662"/>
          </a:xfrm>
          <a:prstGeom prst="rect">
            <a:avLst/>
          </a:prstGeom>
          <a:solidFill>
            <a:srgbClr val="00C5BE"/>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56" name="矩形 55"/>
          <p:cNvSpPr/>
          <p:nvPr/>
        </p:nvSpPr>
        <p:spPr>
          <a:xfrm flipV="1">
            <a:off x="6519591" y="7836680"/>
            <a:ext cx="3482933"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57" name="矩形 56"/>
          <p:cNvSpPr/>
          <p:nvPr/>
        </p:nvSpPr>
        <p:spPr>
          <a:xfrm flipV="1">
            <a:off x="12026965" y="7836680"/>
            <a:ext cx="1654112"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58" name="矩形 57"/>
          <p:cNvSpPr/>
          <p:nvPr/>
        </p:nvSpPr>
        <p:spPr>
          <a:xfrm flipV="1">
            <a:off x="1" y="7836680"/>
            <a:ext cx="1741467"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67" name="矩形 66"/>
          <p:cNvSpPr/>
          <p:nvPr/>
        </p:nvSpPr>
        <p:spPr>
          <a:xfrm>
            <a:off x="-1" y="0"/>
            <a:ext cx="13681077" cy="8996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68" name="文本框 6"/>
          <p:cNvSpPr>
            <a:spLocks noChangeArrowheads="1"/>
          </p:cNvSpPr>
          <p:nvPr/>
        </p:nvSpPr>
        <p:spPr bwMode="auto">
          <a:xfrm>
            <a:off x="1336472" y="304710"/>
            <a:ext cx="4743018" cy="364370"/>
          </a:xfrm>
          <a:prstGeom prst="rect">
            <a:avLst/>
          </a:prstGeom>
          <a:noFill/>
          <a:ln>
            <a:noFill/>
          </a:ln>
          <a:extLst/>
        </p:spPr>
        <p:txBody>
          <a:bodyPr wrap="square" lIns="77744" tIns="38871" rIns="77744" bIns="38871">
            <a:spAutoFit/>
          </a:bodyPr>
          <a:lstStyle/>
          <a:p>
            <a:pPr defTabSz="1097265">
              <a:defRPr/>
            </a:pPr>
            <a:r>
              <a:rPr lang="zh-CN" altLang="en-US" sz="1800" b="1" dirty="0">
                <a:solidFill>
                  <a:schemeClr val="bg1"/>
                </a:solidFill>
                <a:cs typeface="+mn-ea"/>
                <a:sym typeface="+mn-lt"/>
              </a:rPr>
              <a:t>在此输入您的标题内容</a:t>
            </a:r>
          </a:p>
        </p:txBody>
      </p:sp>
      <p:grpSp>
        <p:nvGrpSpPr>
          <p:cNvPr id="69" name="组合 68"/>
          <p:cNvGrpSpPr/>
          <p:nvPr/>
        </p:nvGrpSpPr>
        <p:grpSpPr>
          <a:xfrm>
            <a:off x="532043" y="350367"/>
            <a:ext cx="588728" cy="328099"/>
            <a:chOff x="0" y="252065"/>
            <a:chExt cx="641111" cy="392112"/>
          </a:xfrm>
        </p:grpSpPr>
        <p:sp>
          <p:nvSpPr>
            <p:cNvPr id="70" name="矩形 59"/>
            <p:cNvSpPr>
              <a:spLocks noChangeArrowheads="1"/>
            </p:cNvSpPr>
            <p:nvPr/>
          </p:nvSpPr>
          <p:spPr bwMode="auto">
            <a:xfrm>
              <a:off x="0" y="252065"/>
              <a:ext cx="227014" cy="392112"/>
            </a:xfrm>
            <a:prstGeom prst="rect">
              <a:avLst/>
            </a:prstGeom>
            <a:solidFill>
              <a:schemeClr val="bg1">
                <a:lumMod val="50000"/>
              </a:schemeClr>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097265">
                <a:lnSpc>
                  <a:spcPct val="100000"/>
                </a:lnSpc>
                <a:spcBef>
                  <a:spcPct val="0"/>
                </a:spcBef>
                <a:buNone/>
                <a:defRPr/>
              </a:pPr>
              <a:endParaRPr lang="zh-CN" altLang="en-US" sz="1600">
                <a:solidFill>
                  <a:srgbClr val="FFFFFF"/>
                </a:solidFill>
                <a:latin typeface="+mn-lt"/>
                <a:ea typeface="+mn-ea"/>
                <a:cs typeface="+mn-ea"/>
                <a:sym typeface="+mn-lt"/>
              </a:endParaRPr>
            </a:p>
          </p:txBody>
        </p:sp>
        <p:sp>
          <p:nvSpPr>
            <p:cNvPr id="71"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097265">
                <a:lnSpc>
                  <a:spcPct val="100000"/>
                </a:lnSpc>
                <a:spcBef>
                  <a:spcPct val="0"/>
                </a:spcBef>
                <a:buNone/>
                <a:defRPr/>
              </a:pPr>
              <a:endParaRPr lang="zh-CN" altLang="en-US" sz="1600">
                <a:solidFill>
                  <a:srgbClr val="FFFFFF"/>
                </a:solidFill>
                <a:latin typeface="+mn-lt"/>
                <a:ea typeface="+mn-ea"/>
                <a:cs typeface="+mn-ea"/>
                <a:sym typeface="+mn-lt"/>
              </a:endParaRPr>
            </a:p>
          </p:txBody>
        </p:sp>
        <p:sp>
          <p:nvSpPr>
            <p:cNvPr id="72" name="五边形 71"/>
            <p:cNvSpPr/>
            <p:nvPr userDrawn="1"/>
          </p:nvSpPr>
          <p:spPr>
            <a:xfrm>
              <a:off x="338378" y="254691"/>
              <a:ext cx="302733" cy="389486"/>
            </a:xfrm>
            <a:prstGeom prst="homePlat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93952176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69"/>
                                        </p:tgtEl>
                                        <p:attrNameLst>
                                          <p:attrName>style.visibility</p:attrName>
                                        </p:attrNameLst>
                                      </p:cBhvr>
                                      <p:to>
                                        <p:strVal val="visible"/>
                                      </p:to>
                                    </p:set>
                                    <p:anim calcmode="lin" valueType="num">
                                      <p:cBhvr additive="base">
                                        <p:cTn id="7" dur="500" fill="hold"/>
                                        <p:tgtEl>
                                          <p:spTgt spid="69"/>
                                        </p:tgtEl>
                                        <p:attrNameLst>
                                          <p:attrName>ppt_x</p:attrName>
                                        </p:attrNameLst>
                                      </p:cBhvr>
                                      <p:tavLst>
                                        <p:tav tm="0">
                                          <p:val>
                                            <p:strVal val="0-#ppt_w/2"/>
                                          </p:val>
                                        </p:tav>
                                        <p:tav tm="100000">
                                          <p:val>
                                            <p:strVal val="#ppt_x"/>
                                          </p:val>
                                        </p:tav>
                                      </p:tavLst>
                                    </p:anim>
                                    <p:anim calcmode="lin" valueType="num">
                                      <p:cBhvr additive="base">
                                        <p:cTn id="8" dur="500" fill="hold"/>
                                        <p:tgtEl>
                                          <p:spTgt spid="6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68"/>
                                        </p:tgtEl>
                                        <p:attrNameLst>
                                          <p:attrName>style.visibility</p:attrName>
                                        </p:attrNameLst>
                                      </p:cBhvr>
                                      <p:to>
                                        <p:strVal val="visible"/>
                                      </p:to>
                                    </p:set>
                                    <p:anim calcmode="lin" valueType="num">
                                      <p:cBhvr>
                                        <p:cTn id="12" dur="500" fill="hold"/>
                                        <p:tgtEl>
                                          <p:spTgt spid="68"/>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68"/>
                                        </p:tgtEl>
                                        <p:attrNameLst>
                                          <p:attrName>ppt_y</p:attrName>
                                        </p:attrNameLst>
                                      </p:cBhvr>
                                      <p:tavLst>
                                        <p:tav tm="0">
                                          <p:val>
                                            <p:strVal val="#ppt_y"/>
                                          </p:val>
                                        </p:tav>
                                        <p:tav tm="100000">
                                          <p:val>
                                            <p:strVal val="#ppt_y"/>
                                          </p:val>
                                        </p:tav>
                                      </p:tavLst>
                                    </p:anim>
                                    <p:anim calcmode="lin" valueType="num">
                                      <p:cBhvr>
                                        <p:cTn id="14" dur="500" fill="hold"/>
                                        <p:tgtEl>
                                          <p:spTgt spid="68"/>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68"/>
                                        </p:tgtEl>
                                        <p:attrNameLst>
                                          <p:attrName>ppt_w</p:attrName>
                                        </p:attrNameLst>
                                      </p:cBhvr>
                                      <p:tavLst>
                                        <p:tav tm="0">
                                          <p:val>
                                            <p:strVal val="#ppt_w/10"/>
                                          </p:val>
                                        </p:tav>
                                        <p:tav tm="50000">
                                          <p:val>
                                            <p:strVal val="#ppt_w+.01"/>
                                          </p:val>
                                        </p:tav>
                                        <p:tav tm="100000">
                                          <p:val>
                                            <p:strVal val="#ppt_w"/>
                                          </p:val>
                                        </p:tav>
                                      </p:tavLst>
                                    </p:anim>
                                    <p:animEffect>
                                      <p:cBhvr>
                                        <p:cTn id="16" dur="500" tmFilter="0,0; .5, 1; 1, 1"/>
                                        <p:tgtEl>
                                          <p:spTgt spid="68"/>
                                        </p:tgtEl>
                                      </p:cBhvr>
                                    </p:animEffect>
                                  </p:childTnLst>
                                </p:cTn>
                              </p:par>
                            </p:childTnLst>
                          </p:cTn>
                        </p:par>
                        <p:par>
                          <p:cTn id="17" fill="hold">
                            <p:stCondLst>
                              <p:cond delay="1450"/>
                            </p:stCondLst>
                            <p:childTnLst>
                              <p:par>
                                <p:cTn id="18" presetID="2" presetClass="entr" presetSubtype="4"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additive="base">
                                        <p:cTn id="20" dur="500" fill="hold"/>
                                        <p:tgtEl>
                                          <p:spTgt spid="2"/>
                                        </p:tgtEl>
                                        <p:attrNameLst>
                                          <p:attrName>ppt_x</p:attrName>
                                        </p:attrNameLst>
                                      </p:cBhvr>
                                      <p:tavLst>
                                        <p:tav tm="0">
                                          <p:val>
                                            <p:strVal val="#ppt_x"/>
                                          </p:val>
                                        </p:tav>
                                        <p:tav tm="100000">
                                          <p:val>
                                            <p:strVal val="#ppt_x"/>
                                          </p:val>
                                        </p:tav>
                                      </p:tavLst>
                                    </p:anim>
                                    <p:anim calcmode="lin" valueType="num">
                                      <p:cBhvr additive="base">
                                        <p:cTn id="21" dur="500" fill="hold"/>
                                        <p:tgtEl>
                                          <p:spTgt spid="2"/>
                                        </p:tgtEl>
                                        <p:attrNameLst>
                                          <p:attrName>ppt_y</p:attrName>
                                        </p:attrNameLst>
                                      </p:cBhvr>
                                      <p:tavLst>
                                        <p:tav tm="0">
                                          <p:val>
                                            <p:strVal val="1+#ppt_h/2"/>
                                          </p:val>
                                        </p:tav>
                                        <p:tav tm="100000">
                                          <p:val>
                                            <p:strVal val="#ppt_y"/>
                                          </p:val>
                                        </p:tav>
                                      </p:tavLst>
                                    </p:anim>
                                  </p:childTnLst>
                                </p:cTn>
                              </p:par>
                              <p:par>
                                <p:cTn id="22" presetID="2" presetClass="entr" presetSubtype="1" fill="hold" grpId="0" nodeType="with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ppt_x"/>
                                          </p:val>
                                        </p:tav>
                                        <p:tav tm="100000">
                                          <p:val>
                                            <p:strVal val="#ppt_x"/>
                                          </p:val>
                                        </p:tav>
                                      </p:tavLst>
                                    </p:anim>
                                    <p:anim calcmode="lin" valueType="num">
                                      <p:cBhvr additive="base">
                                        <p:cTn id="25" dur="500" fill="hold"/>
                                        <p:tgtEl>
                                          <p:spTgt spid="3"/>
                                        </p:tgtEl>
                                        <p:attrNameLst>
                                          <p:attrName>ppt_y</p:attrName>
                                        </p:attrNameLst>
                                      </p:cBhvr>
                                      <p:tavLst>
                                        <p:tav tm="0">
                                          <p:val>
                                            <p:strVal val="0-#ppt_h/2"/>
                                          </p:val>
                                        </p:tav>
                                        <p:tav tm="100000">
                                          <p:val>
                                            <p:strVal val="#ppt_y"/>
                                          </p:val>
                                        </p:tav>
                                      </p:tavLst>
                                    </p:anim>
                                  </p:childTnLst>
                                </p:cTn>
                              </p:par>
                              <p:par>
                                <p:cTn id="26" presetID="2" presetClass="entr" presetSubtype="4" fill="hold" grpId="0" nodeType="withEffect">
                                  <p:stCondLst>
                                    <p:cond delay="500"/>
                                  </p:stCondLst>
                                  <p:childTnLst>
                                    <p:set>
                                      <p:cBhvr>
                                        <p:cTn id="27" dur="1" fill="hold">
                                          <p:stCondLst>
                                            <p:cond delay="0"/>
                                          </p:stCondLst>
                                        </p:cTn>
                                        <p:tgtEl>
                                          <p:spTgt spid="4"/>
                                        </p:tgtEl>
                                        <p:attrNameLst>
                                          <p:attrName>style.visibility</p:attrName>
                                        </p:attrNameLst>
                                      </p:cBhvr>
                                      <p:to>
                                        <p:strVal val="visible"/>
                                      </p:to>
                                    </p:set>
                                    <p:anim calcmode="lin" valueType="num">
                                      <p:cBhvr additive="base">
                                        <p:cTn id="28" dur="500" fill="hold"/>
                                        <p:tgtEl>
                                          <p:spTgt spid="4"/>
                                        </p:tgtEl>
                                        <p:attrNameLst>
                                          <p:attrName>ppt_x</p:attrName>
                                        </p:attrNameLst>
                                      </p:cBhvr>
                                      <p:tavLst>
                                        <p:tav tm="0">
                                          <p:val>
                                            <p:strVal val="#ppt_x"/>
                                          </p:val>
                                        </p:tav>
                                        <p:tav tm="100000">
                                          <p:val>
                                            <p:strVal val="#ppt_x"/>
                                          </p:val>
                                        </p:tav>
                                      </p:tavLst>
                                    </p:anim>
                                    <p:anim calcmode="lin" valueType="num">
                                      <p:cBhvr additive="base">
                                        <p:cTn id="29" dur="500" fill="hold"/>
                                        <p:tgtEl>
                                          <p:spTgt spid="4"/>
                                        </p:tgtEl>
                                        <p:attrNameLst>
                                          <p:attrName>ppt_y</p:attrName>
                                        </p:attrNameLst>
                                      </p:cBhvr>
                                      <p:tavLst>
                                        <p:tav tm="0">
                                          <p:val>
                                            <p:strVal val="1+#ppt_h/2"/>
                                          </p:val>
                                        </p:tav>
                                        <p:tav tm="100000">
                                          <p:val>
                                            <p:strVal val="#ppt_y"/>
                                          </p:val>
                                        </p:tav>
                                      </p:tavLst>
                                    </p:anim>
                                  </p:childTnLst>
                                </p:cTn>
                              </p:par>
                              <p:par>
                                <p:cTn id="30" presetID="2" presetClass="entr" presetSubtype="1" fill="hold" grpId="0" nodeType="withEffect">
                                  <p:stCondLst>
                                    <p:cond delay="500"/>
                                  </p:stCondLst>
                                  <p:childTnLst>
                                    <p:set>
                                      <p:cBhvr>
                                        <p:cTn id="31" dur="1" fill="hold">
                                          <p:stCondLst>
                                            <p:cond delay="0"/>
                                          </p:stCondLst>
                                        </p:cTn>
                                        <p:tgtEl>
                                          <p:spTgt spid="5"/>
                                        </p:tgtEl>
                                        <p:attrNameLst>
                                          <p:attrName>style.visibility</p:attrName>
                                        </p:attrNameLst>
                                      </p:cBhvr>
                                      <p:to>
                                        <p:strVal val="visible"/>
                                      </p:to>
                                    </p:set>
                                    <p:anim calcmode="lin" valueType="num">
                                      <p:cBhvr additive="base">
                                        <p:cTn id="32" dur="500" fill="hold"/>
                                        <p:tgtEl>
                                          <p:spTgt spid="5"/>
                                        </p:tgtEl>
                                        <p:attrNameLst>
                                          <p:attrName>ppt_x</p:attrName>
                                        </p:attrNameLst>
                                      </p:cBhvr>
                                      <p:tavLst>
                                        <p:tav tm="0">
                                          <p:val>
                                            <p:strVal val="#ppt_x"/>
                                          </p:val>
                                        </p:tav>
                                        <p:tav tm="100000">
                                          <p:val>
                                            <p:strVal val="#ppt_x"/>
                                          </p:val>
                                        </p:tav>
                                      </p:tavLst>
                                    </p:anim>
                                    <p:anim calcmode="lin" valueType="num">
                                      <p:cBhvr additive="base">
                                        <p:cTn id="33" dur="500" fill="hold"/>
                                        <p:tgtEl>
                                          <p:spTgt spid="5"/>
                                        </p:tgtEl>
                                        <p:attrNameLst>
                                          <p:attrName>ppt_y</p:attrName>
                                        </p:attrNameLst>
                                      </p:cBhvr>
                                      <p:tavLst>
                                        <p:tav tm="0">
                                          <p:val>
                                            <p:strVal val="0-#ppt_h/2"/>
                                          </p:val>
                                        </p:tav>
                                        <p:tav tm="100000">
                                          <p:val>
                                            <p:strVal val="#ppt_y"/>
                                          </p:val>
                                        </p:tav>
                                      </p:tavLst>
                                    </p:anim>
                                  </p:childTnLst>
                                </p:cTn>
                              </p:par>
                              <p:par>
                                <p:cTn id="34" presetID="2" presetClass="entr" presetSubtype="4" fill="hold" grpId="0" nodeType="withEffect">
                                  <p:stCondLst>
                                    <p:cond delay="1000"/>
                                  </p:stCondLst>
                                  <p:childTnLst>
                                    <p:set>
                                      <p:cBhvr>
                                        <p:cTn id="35" dur="1" fill="hold">
                                          <p:stCondLst>
                                            <p:cond delay="0"/>
                                          </p:stCondLst>
                                        </p:cTn>
                                        <p:tgtEl>
                                          <p:spTgt spid="6"/>
                                        </p:tgtEl>
                                        <p:attrNameLst>
                                          <p:attrName>style.visibility</p:attrName>
                                        </p:attrNameLst>
                                      </p:cBhvr>
                                      <p:to>
                                        <p:strVal val="visible"/>
                                      </p:to>
                                    </p:set>
                                    <p:anim calcmode="lin" valueType="num">
                                      <p:cBhvr additive="base">
                                        <p:cTn id="36" dur="500" fill="hold"/>
                                        <p:tgtEl>
                                          <p:spTgt spid="6"/>
                                        </p:tgtEl>
                                        <p:attrNameLst>
                                          <p:attrName>ppt_x</p:attrName>
                                        </p:attrNameLst>
                                      </p:cBhvr>
                                      <p:tavLst>
                                        <p:tav tm="0">
                                          <p:val>
                                            <p:strVal val="#ppt_x"/>
                                          </p:val>
                                        </p:tav>
                                        <p:tav tm="100000">
                                          <p:val>
                                            <p:strVal val="#ppt_x"/>
                                          </p:val>
                                        </p:tav>
                                      </p:tavLst>
                                    </p:anim>
                                    <p:anim calcmode="lin" valueType="num">
                                      <p:cBhvr additive="base">
                                        <p:cTn id="37" dur="500" fill="hold"/>
                                        <p:tgtEl>
                                          <p:spTgt spid="6"/>
                                        </p:tgtEl>
                                        <p:attrNameLst>
                                          <p:attrName>ppt_y</p:attrName>
                                        </p:attrNameLst>
                                      </p:cBhvr>
                                      <p:tavLst>
                                        <p:tav tm="0">
                                          <p:val>
                                            <p:strVal val="1+#ppt_h/2"/>
                                          </p:val>
                                        </p:tav>
                                        <p:tav tm="100000">
                                          <p:val>
                                            <p:strVal val="#ppt_y"/>
                                          </p:val>
                                        </p:tav>
                                      </p:tavLst>
                                    </p:anim>
                                  </p:childTnLst>
                                </p:cTn>
                              </p:par>
                              <p:par>
                                <p:cTn id="38" presetID="2" presetClass="entr" presetSubtype="1" fill="hold" grpId="0" nodeType="withEffect">
                                  <p:stCondLst>
                                    <p:cond delay="1000"/>
                                  </p:stCondLst>
                                  <p:childTnLst>
                                    <p:set>
                                      <p:cBhvr>
                                        <p:cTn id="39" dur="1" fill="hold">
                                          <p:stCondLst>
                                            <p:cond delay="0"/>
                                          </p:stCondLst>
                                        </p:cTn>
                                        <p:tgtEl>
                                          <p:spTgt spid="7"/>
                                        </p:tgtEl>
                                        <p:attrNameLst>
                                          <p:attrName>style.visibility</p:attrName>
                                        </p:attrNameLst>
                                      </p:cBhvr>
                                      <p:to>
                                        <p:strVal val="visible"/>
                                      </p:to>
                                    </p:set>
                                    <p:anim calcmode="lin" valueType="num">
                                      <p:cBhvr additive="base">
                                        <p:cTn id="40" dur="500" fill="hold"/>
                                        <p:tgtEl>
                                          <p:spTgt spid="7"/>
                                        </p:tgtEl>
                                        <p:attrNameLst>
                                          <p:attrName>ppt_x</p:attrName>
                                        </p:attrNameLst>
                                      </p:cBhvr>
                                      <p:tavLst>
                                        <p:tav tm="0">
                                          <p:val>
                                            <p:strVal val="#ppt_x"/>
                                          </p:val>
                                        </p:tav>
                                        <p:tav tm="100000">
                                          <p:val>
                                            <p:strVal val="#ppt_x"/>
                                          </p:val>
                                        </p:tav>
                                      </p:tavLst>
                                    </p:anim>
                                    <p:anim calcmode="lin" valueType="num">
                                      <p:cBhvr additive="base">
                                        <p:cTn id="41" dur="500" fill="hold"/>
                                        <p:tgtEl>
                                          <p:spTgt spid="7"/>
                                        </p:tgtEl>
                                        <p:attrNameLst>
                                          <p:attrName>ppt_y</p:attrName>
                                        </p:attrNameLst>
                                      </p:cBhvr>
                                      <p:tavLst>
                                        <p:tav tm="0">
                                          <p:val>
                                            <p:strVal val="0-#ppt_h/2"/>
                                          </p:val>
                                        </p:tav>
                                        <p:tav tm="100000">
                                          <p:val>
                                            <p:strVal val="#ppt_y"/>
                                          </p:val>
                                        </p:tav>
                                      </p:tavLst>
                                    </p:anim>
                                  </p:childTnLst>
                                </p:cTn>
                              </p:par>
                              <p:par>
                                <p:cTn id="42" presetID="2" presetClass="entr" presetSubtype="4" fill="hold" grpId="0" nodeType="withEffect">
                                  <p:stCondLst>
                                    <p:cond delay="1500"/>
                                  </p:stCondLst>
                                  <p:childTnLst>
                                    <p:set>
                                      <p:cBhvr>
                                        <p:cTn id="43" dur="1" fill="hold">
                                          <p:stCondLst>
                                            <p:cond delay="0"/>
                                          </p:stCondLst>
                                        </p:cTn>
                                        <p:tgtEl>
                                          <p:spTgt spid="8"/>
                                        </p:tgtEl>
                                        <p:attrNameLst>
                                          <p:attrName>style.visibility</p:attrName>
                                        </p:attrNameLst>
                                      </p:cBhvr>
                                      <p:to>
                                        <p:strVal val="visible"/>
                                      </p:to>
                                    </p:set>
                                    <p:anim calcmode="lin" valueType="num">
                                      <p:cBhvr additive="base">
                                        <p:cTn id="44" dur="500" fill="hold"/>
                                        <p:tgtEl>
                                          <p:spTgt spid="8"/>
                                        </p:tgtEl>
                                        <p:attrNameLst>
                                          <p:attrName>ppt_x</p:attrName>
                                        </p:attrNameLst>
                                      </p:cBhvr>
                                      <p:tavLst>
                                        <p:tav tm="0">
                                          <p:val>
                                            <p:strVal val="#ppt_x"/>
                                          </p:val>
                                        </p:tav>
                                        <p:tav tm="100000">
                                          <p:val>
                                            <p:strVal val="#ppt_x"/>
                                          </p:val>
                                        </p:tav>
                                      </p:tavLst>
                                    </p:anim>
                                    <p:anim calcmode="lin" valueType="num">
                                      <p:cBhvr additive="base">
                                        <p:cTn id="45" dur="500" fill="hold"/>
                                        <p:tgtEl>
                                          <p:spTgt spid="8"/>
                                        </p:tgtEl>
                                        <p:attrNameLst>
                                          <p:attrName>ppt_y</p:attrName>
                                        </p:attrNameLst>
                                      </p:cBhvr>
                                      <p:tavLst>
                                        <p:tav tm="0">
                                          <p:val>
                                            <p:strVal val="1+#ppt_h/2"/>
                                          </p:val>
                                        </p:tav>
                                        <p:tav tm="100000">
                                          <p:val>
                                            <p:strVal val="#ppt_y"/>
                                          </p:val>
                                        </p:tav>
                                      </p:tavLst>
                                    </p:anim>
                                  </p:childTnLst>
                                </p:cTn>
                              </p:par>
                              <p:par>
                                <p:cTn id="46" presetID="2" presetClass="entr" presetSubtype="1" fill="hold" grpId="0" nodeType="withEffect">
                                  <p:stCondLst>
                                    <p:cond delay="1500"/>
                                  </p:stCondLst>
                                  <p:childTnLst>
                                    <p:set>
                                      <p:cBhvr>
                                        <p:cTn id="47" dur="1" fill="hold">
                                          <p:stCondLst>
                                            <p:cond delay="0"/>
                                          </p:stCondLst>
                                        </p:cTn>
                                        <p:tgtEl>
                                          <p:spTgt spid="9"/>
                                        </p:tgtEl>
                                        <p:attrNameLst>
                                          <p:attrName>style.visibility</p:attrName>
                                        </p:attrNameLst>
                                      </p:cBhvr>
                                      <p:to>
                                        <p:strVal val="visible"/>
                                      </p:to>
                                    </p:set>
                                    <p:anim calcmode="lin" valueType="num">
                                      <p:cBhvr additive="base">
                                        <p:cTn id="48" dur="500" fill="hold"/>
                                        <p:tgtEl>
                                          <p:spTgt spid="9"/>
                                        </p:tgtEl>
                                        <p:attrNameLst>
                                          <p:attrName>ppt_x</p:attrName>
                                        </p:attrNameLst>
                                      </p:cBhvr>
                                      <p:tavLst>
                                        <p:tav tm="0">
                                          <p:val>
                                            <p:strVal val="#ppt_x"/>
                                          </p:val>
                                        </p:tav>
                                        <p:tav tm="100000">
                                          <p:val>
                                            <p:strVal val="#ppt_x"/>
                                          </p:val>
                                        </p:tav>
                                      </p:tavLst>
                                    </p:anim>
                                    <p:anim calcmode="lin" valueType="num">
                                      <p:cBhvr additive="base">
                                        <p:cTn id="49" dur="500" fill="hold"/>
                                        <p:tgtEl>
                                          <p:spTgt spid="9"/>
                                        </p:tgtEl>
                                        <p:attrNameLst>
                                          <p:attrName>ppt_y</p:attrName>
                                        </p:attrNameLst>
                                      </p:cBhvr>
                                      <p:tavLst>
                                        <p:tav tm="0">
                                          <p:val>
                                            <p:strVal val="0-#ppt_h/2"/>
                                          </p:val>
                                        </p:tav>
                                        <p:tav tm="100000">
                                          <p:val>
                                            <p:strVal val="#ppt_y"/>
                                          </p:val>
                                        </p:tav>
                                      </p:tavLst>
                                    </p:anim>
                                  </p:childTnLst>
                                </p:cTn>
                              </p:par>
                              <p:par>
                                <p:cTn id="50" presetID="2" presetClass="entr" presetSubtype="4" fill="hold" grpId="0" nodeType="withEffect">
                                  <p:stCondLst>
                                    <p:cond delay="2000"/>
                                  </p:stCondLst>
                                  <p:childTnLst>
                                    <p:set>
                                      <p:cBhvr>
                                        <p:cTn id="51" dur="1" fill="hold">
                                          <p:stCondLst>
                                            <p:cond delay="0"/>
                                          </p:stCondLst>
                                        </p:cTn>
                                        <p:tgtEl>
                                          <p:spTgt spid="10"/>
                                        </p:tgtEl>
                                        <p:attrNameLst>
                                          <p:attrName>style.visibility</p:attrName>
                                        </p:attrNameLst>
                                      </p:cBhvr>
                                      <p:to>
                                        <p:strVal val="visible"/>
                                      </p:to>
                                    </p:set>
                                    <p:anim calcmode="lin" valueType="num">
                                      <p:cBhvr additive="base">
                                        <p:cTn id="52" dur="500" fill="hold"/>
                                        <p:tgtEl>
                                          <p:spTgt spid="10"/>
                                        </p:tgtEl>
                                        <p:attrNameLst>
                                          <p:attrName>ppt_x</p:attrName>
                                        </p:attrNameLst>
                                      </p:cBhvr>
                                      <p:tavLst>
                                        <p:tav tm="0">
                                          <p:val>
                                            <p:strVal val="#ppt_x"/>
                                          </p:val>
                                        </p:tav>
                                        <p:tav tm="100000">
                                          <p:val>
                                            <p:strVal val="#ppt_x"/>
                                          </p:val>
                                        </p:tav>
                                      </p:tavLst>
                                    </p:anim>
                                    <p:anim calcmode="lin" valueType="num">
                                      <p:cBhvr additive="base">
                                        <p:cTn id="53" dur="500" fill="hold"/>
                                        <p:tgtEl>
                                          <p:spTgt spid="10"/>
                                        </p:tgtEl>
                                        <p:attrNameLst>
                                          <p:attrName>ppt_y</p:attrName>
                                        </p:attrNameLst>
                                      </p:cBhvr>
                                      <p:tavLst>
                                        <p:tav tm="0">
                                          <p:val>
                                            <p:strVal val="1+#ppt_h/2"/>
                                          </p:val>
                                        </p:tav>
                                        <p:tav tm="100000">
                                          <p:val>
                                            <p:strVal val="#ppt_y"/>
                                          </p:val>
                                        </p:tav>
                                      </p:tavLst>
                                    </p:anim>
                                  </p:childTnLst>
                                </p:cTn>
                              </p:par>
                              <p:par>
                                <p:cTn id="54" presetID="2" presetClass="entr" presetSubtype="1" fill="hold" grpId="0" nodeType="withEffect">
                                  <p:stCondLst>
                                    <p:cond delay="2000"/>
                                  </p:stCondLst>
                                  <p:childTnLst>
                                    <p:set>
                                      <p:cBhvr>
                                        <p:cTn id="55" dur="1" fill="hold">
                                          <p:stCondLst>
                                            <p:cond delay="0"/>
                                          </p:stCondLst>
                                        </p:cTn>
                                        <p:tgtEl>
                                          <p:spTgt spid="11"/>
                                        </p:tgtEl>
                                        <p:attrNameLst>
                                          <p:attrName>style.visibility</p:attrName>
                                        </p:attrNameLst>
                                      </p:cBhvr>
                                      <p:to>
                                        <p:strVal val="visible"/>
                                      </p:to>
                                    </p:set>
                                    <p:anim calcmode="lin" valueType="num">
                                      <p:cBhvr additive="base">
                                        <p:cTn id="56" dur="500" fill="hold"/>
                                        <p:tgtEl>
                                          <p:spTgt spid="11"/>
                                        </p:tgtEl>
                                        <p:attrNameLst>
                                          <p:attrName>ppt_x</p:attrName>
                                        </p:attrNameLst>
                                      </p:cBhvr>
                                      <p:tavLst>
                                        <p:tav tm="0">
                                          <p:val>
                                            <p:strVal val="#ppt_x"/>
                                          </p:val>
                                        </p:tav>
                                        <p:tav tm="100000">
                                          <p:val>
                                            <p:strVal val="#ppt_x"/>
                                          </p:val>
                                        </p:tav>
                                      </p:tavLst>
                                    </p:anim>
                                    <p:anim calcmode="lin" valueType="num">
                                      <p:cBhvr additive="base">
                                        <p:cTn id="57" dur="500" fill="hold"/>
                                        <p:tgtEl>
                                          <p:spTgt spid="11"/>
                                        </p:tgtEl>
                                        <p:attrNameLst>
                                          <p:attrName>ppt_y</p:attrName>
                                        </p:attrNameLst>
                                      </p:cBhvr>
                                      <p:tavLst>
                                        <p:tav tm="0">
                                          <p:val>
                                            <p:strVal val="0-#ppt_h/2"/>
                                          </p:val>
                                        </p:tav>
                                        <p:tav tm="100000">
                                          <p:val>
                                            <p:strVal val="#ppt_y"/>
                                          </p:val>
                                        </p:tav>
                                      </p:tavLst>
                                    </p:anim>
                                  </p:childTnLst>
                                </p:cTn>
                              </p:par>
                              <p:par>
                                <p:cTn id="58" presetID="42" presetClass="entr" presetSubtype="0" fill="hold" nodeType="withEffect">
                                  <p:stCondLst>
                                    <p:cond delay="2500"/>
                                  </p:stCondLst>
                                  <p:childTnLst>
                                    <p:set>
                                      <p:cBhvr>
                                        <p:cTn id="59" dur="1" fill="hold">
                                          <p:stCondLst>
                                            <p:cond delay="0"/>
                                          </p:stCondLst>
                                        </p:cTn>
                                        <p:tgtEl>
                                          <p:spTgt spid="12"/>
                                        </p:tgtEl>
                                        <p:attrNameLst>
                                          <p:attrName>style.visibility</p:attrName>
                                        </p:attrNameLst>
                                      </p:cBhvr>
                                      <p:to>
                                        <p:strVal val="visible"/>
                                      </p:to>
                                    </p:set>
                                    <p:animEffect transition="in" filter="fade">
                                      <p:cBhvr>
                                        <p:cTn id="60" dur="1000"/>
                                        <p:tgtEl>
                                          <p:spTgt spid="12"/>
                                        </p:tgtEl>
                                      </p:cBhvr>
                                    </p:animEffect>
                                    <p:anim calcmode="lin" valueType="num">
                                      <p:cBhvr>
                                        <p:cTn id="61" dur="1000" fill="hold"/>
                                        <p:tgtEl>
                                          <p:spTgt spid="12"/>
                                        </p:tgtEl>
                                        <p:attrNameLst>
                                          <p:attrName>ppt_x</p:attrName>
                                        </p:attrNameLst>
                                      </p:cBhvr>
                                      <p:tavLst>
                                        <p:tav tm="0">
                                          <p:val>
                                            <p:strVal val="#ppt_x"/>
                                          </p:val>
                                        </p:tav>
                                        <p:tav tm="100000">
                                          <p:val>
                                            <p:strVal val="#ppt_x"/>
                                          </p:val>
                                        </p:tav>
                                      </p:tavLst>
                                    </p:anim>
                                    <p:anim calcmode="lin" valueType="num">
                                      <p:cBhvr>
                                        <p:cTn id="62" dur="1000" fill="hold"/>
                                        <p:tgtEl>
                                          <p:spTgt spid="12"/>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2500"/>
                                  </p:stCondLst>
                                  <p:childTnLst>
                                    <p:set>
                                      <p:cBhvr>
                                        <p:cTn id="64" dur="1" fill="hold">
                                          <p:stCondLst>
                                            <p:cond delay="0"/>
                                          </p:stCondLst>
                                        </p:cTn>
                                        <p:tgtEl>
                                          <p:spTgt spid="17"/>
                                        </p:tgtEl>
                                        <p:attrNameLst>
                                          <p:attrName>style.visibility</p:attrName>
                                        </p:attrNameLst>
                                      </p:cBhvr>
                                      <p:to>
                                        <p:strVal val="visible"/>
                                      </p:to>
                                    </p:set>
                                    <p:animEffect transition="in" filter="fade">
                                      <p:cBhvr>
                                        <p:cTn id="65" dur="1000"/>
                                        <p:tgtEl>
                                          <p:spTgt spid="17"/>
                                        </p:tgtEl>
                                      </p:cBhvr>
                                    </p:animEffect>
                                    <p:anim calcmode="lin" valueType="num">
                                      <p:cBhvr>
                                        <p:cTn id="66" dur="1000" fill="hold"/>
                                        <p:tgtEl>
                                          <p:spTgt spid="17"/>
                                        </p:tgtEl>
                                        <p:attrNameLst>
                                          <p:attrName>ppt_x</p:attrName>
                                        </p:attrNameLst>
                                      </p:cBhvr>
                                      <p:tavLst>
                                        <p:tav tm="0">
                                          <p:val>
                                            <p:strVal val="#ppt_x"/>
                                          </p:val>
                                        </p:tav>
                                        <p:tav tm="100000">
                                          <p:val>
                                            <p:strVal val="#ppt_x"/>
                                          </p:val>
                                        </p:tav>
                                      </p:tavLst>
                                    </p:anim>
                                    <p:anim calcmode="lin" valueType="num">
                                      <p:cBhvr>
                                        <p:cTn id="67" dur="1000" fill="hold"/>
                                        <p:tgtEl>
                                          <p:spTgt spid="17"/>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2500"/>
                                  </p:stCondLst>
                                  <p:childTnLst>
                                    <p:set>
                                      <p:cBhvr>
                                        <p:cTn id="69" dur="1" fill="hold">
                                          <p:stCondLst>
                                            <p:cond delay="0"/>
                                          </p:stCondLst>
                                        </p:cTn>
                                        <p:tgtEl>
                                          <p:spTgt spid="18"/>
                                        </p:tgtEl>
                                        <p:attrNameLst>
                                          <p:attrName>style.visibility</p:attrName>
                                        </p:attrNameLst>
                                      </p:cBhvr>
                                      <p:to>
                                        <p:strVal val="visible"/>
                                      </p:to>
                                    </p:set>
                                    <p:animEffect transition="in" filter="fade">
                                      <p:cBhvr>
                                        <p:cTn id="70" dur="1000"/>
                                        <p:tgtEl>
                                          <p:spTgt spid="18"/>
                                        </p:tgtEl>
                                      </p:cBhvr>
                                    </p:animEffect>
                                    <p:anim calcmode="lin" valueType="num">
                                      <p:cBhvr>
                                        <p:cTn id="71" dur="1000" fill="hold"/>
                                        <p:tgtEl>
                                          <p:spTgt spid="18"/>
                                        </p:tgtEl>
                                        <p:attrNameLst>
                                          <p:attrName>ppt_x</p:attrName>
                                        </p:attrNameLst>
                                      </p:cBhvr>
                                      <p:tavLst>
                                        <p:tav tm="0">
                                          <p:val>
                                            <p:strVal val="#ppt_x"/>
                                          </p:val>
                                        </p:tav>
                                        <p:tav tm="100000">
                                          <p:val>
                                            <p:strVal val="#ppt_x"/>
                                          </p:val>
                                        </p:tav>
                                      </p:tavLst>
                                    </p:anim>
                                    <p:anim calcmode="lin" valueType="num">
                                      <p:cBhvr>
                                        <p:cTn id="72" dur="1000" fill="hold"/>
                                        <p:tgtEl>
                                          <p:spTgt spid="18"/>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2500"/>
                                  </p:stCondLst>
                                  <p:childTnLst>
                                    <p:set>
                                      <p:cBhvr>
                                        <p:cTn id="74" dur="1" fill="hold">
                                          <p:stCondLst>
                                            <p:cond delay="0"/>
                                          </p:stCondLst>
                                        </p:cTn>
                                        <p:tgtEl>
                                          <p:spTgt spid="21"/>
                                        </p:tgtEl>
                                        <p:attrNameLst>
                                          <p:attrName>style.visibility</p:attrName>
                                        </p:attrNameLst>
                                      </p:cBhvr>
                                      <p:to>
                                        <p:strVal val="visible"/>
                                      </p:to>
                                    </p:set>
                                    <p:animEffect transition="in" filter="fade">
                                      <p:cBhvr>
                                        <p:cTn id="75" dur="1000"/>
                                        <p:tgtEl>
                                          <p:spTgt spid="21"/>
                                        </p:tgtEl>
                                      </p:cBhvr>
                                    </p:animEffect>
                                    <p:anim calcmode="lin" valueType="num">
                                      <p:cBhvr>
                                        <p:cTn id="76" dur="1000" fill="hold"/>
                                        <p:tgtEl>
                                          <p:spTgt spid="21"/>
                                        </p:tgtEl>
                                        <p:attrNameLst>
                                          <p:attrName>ppt_x</p:attrName>
                                        </p:attrNameLst>
                                      </p:cBhvr>
                                      <p:tavLst>
                                        <p:tav tm="0">
                                          <p:val>
                                            <p:strVal val="#ppt_x"/>
                                          </p:val>
                                        </p:tav>
                                        <p:tav tm="100000">
                                          <p:val>
                                            <p:strVal val="#ppt_x"/>
                                          </p:val>
                                        </p:tav>
                                      </p:tavLst>
                                    </p:anim>
                                    <p:anim calcmode="lin" valueType="num">
                                      <p:cBhvr>
                                        <p:cTn id="77" dur="1000" fill="hold"/>
                                        <p:tgtEl>
                                          <p:spTgt spid="21"/>
                                        </p:tgtEl>
                                        <p:attrNameLst>
                                          <p:attrName>ppt_y</p:attrName>
                                        </p:attrNameLst>
                                      </p:cBhvr>
                                      <p:tavLst>
                                        <p:tav tm="0">
                                          <p:val>
                                            <p:strVal val="#ppt_y+.1"/>
                                          </p:val>
                                        </p:tav>
                                        <p:tav tm="100000">
                                          <p:val>
                                            <p:strVal val="#ppt_y"/>
                                          </p:val>
                                        </p:tav>
                                      </p:tavLst>
                                    </p:anim>
                                  </p:childTnLst>
                                </p:cTn>
                              </p:par>
                              <p:par>
                                <p:cTn id="78" presetID="42" presetClass="entr" presetSubtype="0" fill="hold" nodeType="withEffect">
                                  <p:stCondLst>
                                    <p:cond delay="2500"/>
                                  </p:stCondLst>
                                  <p:childTnLst>
                                    <p:set>
                                      <p:cBhvr>
                                        <p:cTn id="79" dur="1" fill="hold">
                                          <p:stCondLst>
                                            <p:cond delay="0"/>
                                          </p:stCondLst>
                                        </p:cTn>
                                        <p:tgtEl>
                                          <p:spTgt spid="22"/>
                                        </p:tgtEl>
                                        <p:attrNameLst>
                                          <p:attrName>style.visibility</p:attrName>
                                        </p:attrNameLst>
                                      </p:cBhvr>
                                      <p:to>
                                        <p:strVal val="visible"/>
                                      </p:to>
                                    </p:set>
                                    <p:animEffect transition="in" filter="fade">
                                      <p:cBhvr>
                                        <p:cTn id="80" dur="1000"/>
                                        <p:tgtEl>
                                          <p:spTgt spid="22"/>
                                        </p:tgtEl>
                                      </p:cBhvr>
                                    </p:animEffect>
                                    <p:anim calcmode="lin" valueType="num">
                                      <p:cBhvr>
                                        <p:cTn id="81" dur="1000" fill="hold"/>
                                        <p:tgtEl>
                                          <p:spTgt spid="22"/>
                                        </p:tgtEl>
                                        <p:attrNameLst>
                                          <p:attrName>ppt_x</p:attrName>
                                        </p:attrNameLst>
                                      </p:cBhvr>
                                      <p:tavLst>
                                        <p:tav tm="0">
                                          <p:val>
                                            <p:strVal val="#ppt_x"/>
                                          </p:val>
                                        </p:tav>
                                        <p:tav tm="100000">
                                          <p:val>
                                            <p:strVal val="#ppt_x"/>
                                          </p:val>
                                        </p:tav>
                                      </p:tavLst>
                                    </p:anim>
                                    <p:anim calcmode="lin" valueType="num">
                                      <p:cBhvr>
                                        <p:cTn id="82" dur="1000" fill="hold"/>
                                        <p:tgtEl>
                                          <p:spTgt spid="22"/>
                                        </p:tgtEl>
                                        <p:attrNameLst>
                                          <p:attrName>ppt_y</p:attrName>
                                        </p:attrNameLst>
                                      </p:cBhvr>
                                      <p:tavLst>
                                        <p:tav tm="0">
                                          <p:val>
                                            <p:strVal val="#ppt_y+.1"/>
                                          </p:val>
                                        </p:tav>
                                        <p:tav tm="100000">
                                          <p:val>
                                            <p:strVal val="#ppt_y"/>
                                          </p:val>
                                        </p:tav>
                                      </p:tavLst>
                                    </p:anim>
                                  </p:childTnLst>
                                </p:cTn>
                              </p:par>
                              <p:par>
                                <p:cTn id="83" presetID="22" presetClass="entr" presetSubtype="8" fill="hold" nodeType="withEffect">
                                  <p:stCondLst>
                                    <p:cond delay="3000"/>
                                  </p:stCondLst>
                                  <p:childTnLst>
                                    <p:set>
                                      <p:cBhvr>
                                        <p:cTn id="84" dur="1" fill="hold">
                                          <p:stCondLst>
                                            <p:cond delay="0"/>
                                          </p:stCondLst>
                                        </p:cTn>
                                        <p:tgtEl>
                                          <p:spTgt spid="29"/>
                                        </p:tgtEl>
                                        <p:attrNameLst>
                                          <p:attrName>style.visibility</p:attrName>
                                        </p:attrNameLst>
                                      </p:cBhvr>
                                      <p:to>
                                        <p:strVal val="visible"/>
                                      </p:to>
                                    </p:set>
                                    <p:animEffect transition="in" filter="wipe(left)">
                                      <p:cBhvr>
                                        <p:cTn id="85" dur="500"/>
                                        <p:tgtEl>
                                          <p:spTgt spid="29"/>
                                        </p:tgtEl>
                                      </p:cBhvr>
                                    </p:animEffect>
                                  </p:childTnLst>
                                </p:cTn>
                              </p:par>
                              <p:par>
                                <p:cTn id="86" presetID="10" presetClass="entr" presetSubtype="0" fill="hold" grpId="0" nodeType="withEffect">
                                  <p:stCondLst>
                                    <p:cond delay="2500"/>
                                  </p:stCondLst>
                                  <p:childTnLst>
                                    <p:set>
                                      <p:cBhvr>
                                        <p:cTn id="87" dur="1" fill="hold">
                                          <p:stCondLst>
                                            <p:cond delay="0"/>
                                          </p:stCondLst>
                                        </p:cTn>
                                        <p:tgtEl>
                                          <p:spTgt spid="36"/>
                                        </p:tgtEl>
                                        <p:attrNameLst>
                                          <p:attrName>style.visibility</p:attrName>
                                        </p:attrNameLst>
                                      </p:cBhvr>
                                      <p:to>
                                        <p:strVal val="visible"/>
                                      </p:to>
                                    </p:set>
                                    <p:animEffect transition="in" filter="fade">
                                      <p:cBhvr>
                                        <p:cTn id="88" dur="500"/>
                                        <p:tgtEl>
                                          <p:spTgt spid="36"/>
                                        </p:tgtEl>
                                      </p:cBhvr>
                                    </p:animEffect>
                                  </p:childTnLst>
                                </p:cTn>
                              </p:par>
                              <p:par>
                                <p:cTn id="89" presetID="42" presetClass="entr" presetSubtype="0" fill="hold" grpId="0" nodeType="withEffect">
                                  <p:stCondLst>
                                    <p:cond delay="2500"/>
                                  </p:stCondLst>
                                  <p:childTnLst>
                                    <p:set>
                                      <p:cBhvr>
                                        <p:cTn id="90" dur="1" fill="hold">
                                          <p:stCondLst>
                                            <p:cond delay="0"/>
                                          </p:stCondLst>
                                        </p:cTn>
                                        <p:tgtEl>
                                          <p:spTgt spid="41"/>
                                        </p:tgtEl>
                                        <p:attrNameLst>
                                          <p:attrName>style.visibility</p:attrName>
                                        </p:attrNameLst>
                                      </p:cBhvr>
                                      <p:to>
                                        <p:strVal val="visible"/>
                                      </p:to>
                                    </p:set>
                                    <p:animEffect transition="in" filter="fade">
                                      <p:cBhvr>
                                        <p:cTn id="91" dur="500"/>
                                        <p:tgtEl>
                                          <p:spTgt spid="41"/>
                                        </p:tgtEl>
                                      </p:cBhvr>
                                    </p:animEffect>
                                    <p:anim calcmode="lin" valueType="num">
                                      <p:cBhvr>
                                        <p:cTn id="92" dur="500" fill="hold"/>
                                        <p:tgtEl>
                                          <p:spTgt spid="41"/>
                                        </p:tgtEl>
                                        <p:attrNameLst>
                                          <p:attrName>ppt_x</p:attrName>
                                        </p:attrNameLst>
                                      </p:cBhvr>
                                      <p:tavLst>
                                        <p:tav tm="0">
                                          <p:val>
                                            <p:strVal val="#ppt_x"/>
                                          </p:val>
                                        </p:tav>
                                        <p:tav tm="100000">
                                          <p:val>
                                            <p:strVal val="#ppt_x"/>
                                          </p:val>
                                        </p:tav>
                                      </p:tavLst>
                                    </p:anim>
                                    <p:anim calcmode="lin" valueType="num">
                                      <p:cBhvr>
                                        <p:cTn id="93" dur="500" fill="hold"/>
                                        <p:tgtEl>
                                          <p:spTgt spid="41"/>
                                        </p:tgtEl>
                                        <p:attrNameLst>
                                          <p:attrName>ppt_y</p:attrName>
                                        </p:attrNameLst>
                                      </p:cBhvr>
                                      <p:tavLst>
                                        <p:tav tm="0">
                                          <p:val>
                                            <p:strVal val="#ppt_y+.1"/>
                                          </p:val>
                                        </p:tav>
                                        <p:tav tm="100000">
                                          <p:val>
                                            <p:strVal val="#ppt_y"/>
                                          </p:val>
                                        </p:tav>
                                      </p:tavLst>
                                    </p:anim>
                                  </p:childTnLst>
                                </p:cTn>
                              </p:par>
                              <p:par>
                                <p:cTn id="94" presetID="10" presetClass="entr" presetSubtype="0" fill="hold" grpId="0" nodeType="withEffect">
                                  <p:stCondLst>
                                    <p:cond delay="3000"/>
                                  </p:stCondLst>
                                  <p:childTnLst>
                                    <p:set>
                                      <p:cBhvr>
                                        <p:cTn id="95" dur="1" fill="hold">
                                          <p:stCondLst>
                                            <p:cond delay="0"/>
                                          </p:stCondLst>
                                        </p:cTn>
                                        <p:tgtEl>
                                          <p:spTgt spid="37"/>
                                        </p:tgtEl>
                                        <p:attrNameLst>
                                          <p:attrName>style.visibility</p:attrName>
                                        </p:attrNameLst>
                                      </p:cBhvr>
                                      <p:to>
                                        <p:strVal val="visible"/>
                                      </p:to>
                                    </p:set>
                                    <p:animEffect transition="in" filter="fade">
                                      <p:cBhvr>
                                        <p:cTn id="96" dur="500"/>
                                        <p:tgtEl>
                                          <p:spTgt spid="37"/>
                                        </p:tgtEl>
                                      </p:cBhvr>
                                    </p:animEffect>
                                  </p:childTnLst>
                                </p:cTn>
                              </p:par>
                              <p:par>
                                <p:cTn id="97" presetID="10" presetClass="entr" presetSubtype="0" fill="hold" grpId="0" nodeType="withEffect">
                                  <p:stCondLst>
                                    <p:cond delay="3500"/>
                                  </p:stCondLst>
                                  <p:childTnLst>
                                    <p:set>
                                      <p:cBhvr>
                                        <p:cTn id="98" dur="1" fill="hold">
                                          <p:stCondLst>
                                            <p:cond delay="0"/>
                                          </p:stCondLst>
                                        </p:cTn>
                                        <p:tgtEl>
                                          <p:spTgt spid="38"/>
                                        </p:tgtEl>
                                        <p:attrNameLst>
                                          <p:attrName>style.visibility</p:attrName>
                                        </p:attrNameLst>
                                      </p:cBhvr>
                                      <p:to>
                                        <p:strVal val="visible"/>
                                      </p:to>
                                    </p:set>
                                    <p:animEffect transition="in" filter="fade">
                                      <p:cBhvr>
                                        <p:cTn id="99" dur="500"/>
                                        <p:tgtEl>
                                          <p:spTgt spid="38"/>
                                        </p:tgtEl>
                                      </p:cBhvr>
                                    </p:animEffect>
                                  </p:childTnLst>
                                </p:cTn>
                              </p:par>
                              <p:par>
                                <p:cTn id="100" presetID="10" presetClass="entr" presetSubtype="0" fill="hold" grpId="0" nodeType="withEffect">
                                  <p:stCondLst>
                                    <p:cond delay="4000"/>
                                  </p:stCondLst>
                                  <p:childTnLst>
                                    <p:set>
                                      <p:cBhvr>
                                        <p:cTn id="101" dur="1" fill="hold">
                                          <p:stCondLst>
                                            <p:cond delay="0"/>
                                          </p:stCondLst>
                                        </p:cTn>
                                        <p:tgtEl>
                                          <p:spTgt spid="39"/>
                                        </p:tgtEl>
                                        <p:attrNameLst>
                                          <p:attrName>style.visibility</p:attrName>
                                        </p:attrNameLst>
                                      </p:cBhvr>
                                      <p:to>
                                        <p:strVal val="visible"/>
                                      </p:to>
                                    </p:set>
                                    <p:animEffect transition="in" filter="fade">
                                      <p:cBhvr>
                                        <p:cTn id="102" dur="500"/>
                                        <p:tgtEl>
                                          <p:spTgt spid="39"/>
                                        </p:tgtEl>
                                      </p:cBhvr>
                                    </p:animEffect>
                                  </p:childTnLst>
                                </p:cTn>
                              </p:par>
                              <p:par>
                                <p:cTn id="103" presetID="10" presetClass="entr" presetSubtype="0" fill="hold" grpId="0" nodeType="withEffect">
                                  <p:stCondLst>
                                    <p:cond delay="4500"/>
                                  </p:stCondLst>
                                  <p:childTnLst>
                                    <p:set>
                                      <p:cBhvr>
                                        <p:cTn id="104" dur="1" fill="hold">
                                          <p:stCondLst>
                                            <p:cond delay="0"/>
                                          </p:stCondLst>
                                        </p:cTn>
                                        <p:tgtEl>
                                          <p:spTgt spid="40"/>
                                        </p:tgtEl>
                                        <p:attrNameLst>
                                          <p:attrName>style.visibility</p:attrName>
                                        </p:attrNameLst>
                                      </p:cBhvr>
                                      <p:to>
                                        <p:strVal val="visible"/>
                                      </p:to>
                                    </p:set>
                                    <p:animEffect transition="in" filter="fade">
                                      <p:cBhvr>
                                        <p:cTn id="105" dur="500"/>
                                        <p:tgtEl>
                                          <p:spTgt spid="40"/>
                                        </p:tgtEl>
                                      </p:cBhvr>
                                    </p:animEffect>
                                  </p:childTnLst>
                                </p:cTn>
                              </p:par>
                              <p:par>
                                <p:cTn id="106" presetID="42" presetClass="entr" presetSubtype="0" fill="hold" grpId="0" nodeType="withEffect">
                                  <p:stCondLst>
                                    <p:cond delay="3000"/>
                                  </p:stCondLst>
                                  <p:childTnLst>
                                    <p:set>
                                      <p:cBhvr>
                                        <p:cTn id="107" dur="1" fill="hold">
                                          <p:stCondLst>
                                            <p:cond delay="0"/>
                                          </p:stCondLst>
                                        </p:cTn>
                                        <p:tgtEl>
                                          <p:spTgt spid="42"/>
                                        </p:tgtEl>
                                        <p:attrNameLst>
                                          <p:attrName>style.visibility</p:attrName>
                                        </p:attrNameLst>
                                      </p:cBhvr>
                                      <p:to>
                                        <p:strVal val="visible"/>
                                      </p:to>
                                    </p:set>
                                    <p:animEffect transition="in" filter="fade">
                                      <p:cBhvr>
                                        <p:cTn id="108" dur="500"/>
                                        <p:tgtEl>
                                          <p:spTgt spid="42"/>
                                        </p:tgtEl>
                                      </p:cBhvr>
                                    </p:animEffect>
                                    <p:anim calcmode="lin" valueType="num">
                                      <p:cBhvr>
                                        <p:cTn id="109" dur="500" fill="hold"/>
                                        <p:tgtEl>
                                          <p:spTgt spid="42"/>
                                        </p:tgtEl>
                                        <p:attrNameLst>
                                          <p:attrName>ppt_x</p:attrName>
                                        </p:attrNameLst>
                                      </p:cBhvr>
                                      <p:tavLst>
                                        <p:tav tm="0">
                                          <p:val>
                                            <p:strVal val="#ppt_x"/>
                                          </p:val>
                                        </p:tav>
                                        <p:tav tm="100000">
                                          <p:val>
                                            <p:strVal val="#ppt_x"/>
                                          </p:val>
                                        </p:tav>
                                      </p:tavLst>
                                    </p:anim>
                                    <p:anim calcmode="lin" valueType="num">
                                      <p:cBhvr>
                                        <p:cTn id="110" dur="500" fill="hold"/>
                                        <p:tgtEl>
                                          <p:spTgt spid="42"/>
                                        </p:tgtEl>
                                        <p:attrNameLst>
                                          <p:attrName>ppt_y</p:attrName>
                                        </p:attrNameLst>
                                      </p:cBhvr>
                                      <p:tavLst>
                                        <p:tav tm="0">
                                          <p:val>
                                            <p:strVal val="#ppt_y+.1"/>
                                          </p:val>
                                        </p:tav>
                                        <p:tav tm="100000">
                                          <p:val>
                                            <p:strVal val="#ppt_y"/>
                                          </p:val>
                                        </p:tav>
                                      </p:tavLst>
                                    </p:anim>
                                  </p:childTnLst>
                                </p:cTn>
                              </p:par>
                              <p:par>
                                <p:cTn id="111" presetID="42" presetClass="entr" presetSubtype="0" fill="hold" grpId="0" nodeType="withEffect">
                                  <p:stCondLst>
                                    <p:cond delay="3500"/>
                                  </p:stCondLst>
                                  <p:childTnLst>
                                    <p:set>
                                      <p:cBhvr>
                                        <p:cTn id="112" dur="1" fill="hold">
                                          <p:stCondLst>
                                            <p:cond delay="0"/>
                                          </p:stCondLst>
                                        </p:cTn>
                                        <p:tgtEl>
                                          <p:spTgt spid="43"/>
                                        </p:tgtEl>
                                        <p:attrNameLst>
                                          <p:attrName>style.visibility</p:attrName>
                                        </p:attrNameLst>
                                      </p:cBhvr>
                                      <p:to>
                                        <p:strVal val="visible"/>
                                      </p:to>
                                    </p:set>
                                    <p:animEffect transition="in" filter="fade">
                                      <p:cBhvr>
                                        <p:cTn id="113" dur="500"/>
                                        <p:tgtEl>
                                          <p:spTgt spid="43"/>
                                        </p:tgtEl>
                                      </p:cBhvr>
                                    </p:animEffect>
                                    <p:anim calcmode="lin" valueType="num">
                                      <p:cBhvr>
                                        <p:cTn id="114" dur="500" fill="hold"/>
                                        <p:tgtEl>
                                          <p:spTgt spid="43"/>
                                        </p:tgtEl>
                                        <p:attrNameLst>
                                          <p:attrName>ppt_x</p:attrName>
                                        </p:attrNameLst>
                                      </p:cBhvr>
                                      <p:tavLst>
                                        <p:tav tm="0">
                                          <p:val>
                                            <p:strVal val="#ppt_x"/>
                                          </p:val>
                                        </p:tav>
                                        <p:tav tm="100000">
                                          <p:val>
                                            <p:strVal val="#ppt_x"/>
                                          </p:val>
                                        </p:tav>
                                      </p:tavLst>
                                    </p:anim>
                                    <p:anim calcmode="lin" valueType="num">
                                      <p:cBhvr>
                                        <p:cTn id="115" dur="500" fill="hold"/>
                                        <p:tgtEl>
                                          <p:spTgt spid="43"/>
                                        </p:tgtEl>
                                        <p:attrNameLst>
                                          <p:attrName>ppt_y</p:attrName>
                                        </p:attrNameLst>
                                      </p:cBhvr>
                                      <p:tavLst>
                                        <p:tav tm="0">
                                          <p:val>
                                            <p:strVal val="#ppt_y+.1"/>
                                          </p:val>
                                        </p:tav>
                                        <p:tav tm="100000">
                                          <p:val>
                                            <p:strVal val="#ppt_y"/>
                                          </p:val>
                                        </p:tav>
                                      </p:tavLst>
                                    </p:anim>
                                  </p:childTnLst>
                                </p:cTn>
                              </p:par>
                              <p:par>
                                <p:cTn id="116" presetID="42" presetClass="entr" presetSubtype="0" fill="hold" grpId="0" nodeType="withEffect">
                                  <p:stCondLst>
                                    <p:cond delay="4000"/>
                                  </p:stCondLst>
                                  <p:childTnLst>
                                    <p:set>
                                      <p:cBhvr>
                                        <p:cTn id="117" dur="1" fill="hold">
                                          <p:stCondLst>
                                            <p:cond delay="0"/>
                                          </p:stCondLst>
                                        </p:cTn>
                                        <p:tgtEl>
                                          <p:spTgt spid="44"/>
                                        </p:tgtEl>
                                        <p:attrNameLst>
                                          <p:attrName>style.visibility</p:attrName>
                                        </p:attrNameLst>
                                      </p:cBhvr>
                                      <p:to>
                                        <p:strVal val="visible"/>
                                      </p:to>
                                    </p:set>
                                    <p:animEffect transition="in" filter="fade">
                                      <p:cBhvr>
                                        <p:cTn id="118" dur="500"/>
                                        <p:tgtEl>
                                          <p:spTgt spid="44"/>
                                        </p:tgtEl>
                                      </p:cBhvr>
                                    </p:animEffect>
                                    <p:anim calcmode="lin" valueType="num">
                                      <p:cBhvr>
                                        <p:cTn id="119" dur="500" fill="hold"/>
                                        <p:tgtEl>
                                          <p:spTgt spid="44"/>
                                        </p:tgtEl>
                                        <p:attrNameLst>
                                          <p:attrName>ppt_x</p:attrName>
                                        </p:attrNameLst>
                                      </p:cBhvr>
                                      <p:tavLst>
                                        <p:tav tm="0">
                                          <p:val>
                                            <p:strVal val="#ppt_x"/>
                                          </p:val>
                                        </p:tav>
                                        <p:tav tm="100000">
                                          <p:val>
                                            <p:strVal val="#ppt_x"/>
                                          </p:val>
                                        </p:tav>
                                      </p:tavLst>
                                    </p:anim>
                                    <p:anim calcmode="lin" valueType="num">
                                      <p:cBhvr>
                                        <p:cTn id="120" dur="500" fill="hold"/>
                                        <p:tgtEl>
                                          <p:spTgt spid="44"/>
                                        </p:tgtEl>
                                        <p:attrNameLst>
                                          <p:attrName>ppt_y</p:attrName>
                                        </p:attrNameLst>
                                      </p:cBhvr>
                                      <p:tavLst>
                                        <p:tav tm="0">
                                          <p:val>
                                            <p:strVal val="#ppt_y+.1"/>
                                          </p:val>
                                        </p:tav>
                                        <p:tav tm="100000">
                                          <p:val>
                                            <p:strVal val="#ppt_y"/>
                                          </p:val>
                                        </p:tav>
                                      </p:tavLst>
                                    </p:anim>
                                  </p:childTnLst>
                                </p:cTn>
                              </p:par>
                              <p:par>
                                <p:cTn id="121" presetID="42" presetClass="entr" presetSubtype="0" fill="hold" grpId="0" nodeType="withEffect">
                                  <p:stCondLst>
                                    <p:cond delay="4500"/>
                                  </p:stCondLst>
                                  <p:childTnLst>
                                    <p:set>
                                      <p:cBhvr>
                                        <p:cTn id="122" dur="1" fill="hold">
                                          <p:stCondLst>
                                            <p:cond delay="0"/>
                                          </p:stCondLst>
                                        </p:cTn>
                                        <p:tgtEl>
                                          <p:spTgt spid="45"/>
                                        </p:tgtEl>
                                        <p:attrNameLst>
                                          <p:attrName>style.visibility</p:attrName>
                                        </p:attrNameLst>
                                      </p:cBhvr>
                                      <p:to>
                                        <p:strVal val="visible"/>
                                      </p:to>
                                    </p:set>
                                    <p:animEffect transition="in" filter="fade">
                                      <p:cBhvr>
                                        <p:cTn id="123" dur="500"/>
                                        <p:tgtEl>
                                          <p:spTgt spid="45"/>
                                        </p:tgtEl>
                                      </p:cBhvr>
                                    </p:animEffect>
                                    <p:anim calcmode="lin" valueType="num">
                                      <p:cBhvr>
                                        <p:cTn id="124" dur="500" fill="hold"/>
                                        <p:tgtEl>
                                          <p:spTgt spid="45"/>
                                        </p:tgtEl>
                                        <p:attrNameLst>
                                          <p:attrName>ppt_x</p:attrName>
                                        </p:attrNameLst>
                                      </p:cBhvr>
                                      <p:tavLst>
                                        <p:tav tm="0">
                                          <p:val>
                                            <p:strVal val="#ppt_x"/>
                                          </p:val>
                                        </p:tav>
                                        <p:tav tm="100000">
                                          <p:val>
                                            <p:strVal val="#ppt_x"/>
                                          </p:val>
                                        </p:tav>
                                      </p:tavLst>
                                    </p:anim>
                                    <p:anim calcmode="lin" valueType="num">
                                      <p:cBhvr>
                                        <p:cTn id="125" dur="500" fill="hold"/>
                                        <p:tgtEl>
                                          <p:spTgt spid="45"/>
                                        </p:tgtEl>
                                        <p:attrNameLst>
                                          <p:attrName>ppt_y</p:attrName>
                                        </p:attrNameLst>
                                      </p:cBhvr>
                                      <p:tavLst>
                                        <p:tav tm="0">
                                          <p:val>
                                            <p:strVal val="#ppt_y+.1"/>
                                          </p:val>
                                        </p:tav>
                                        <p:tav tm="100000">
                                          <p:val>
                                            <p:strVal val="#ppt_y"/>
                                          </p:val>
                                        </p:tav>
                                      </p:tavLst>
                                    </p:anim>
                                  </p:childTnLst>
                                </p:cTn>
                              </p:par>
                            </p:childTnLst>
                          </p:cTn>
                        </p:par>
                        <p:par>
                          <p:cTn id="126" fill="hold">
                            <p:stCondLst>
                              <p:cond delay="6450"/>
                            </p:stCondLst>
                            <p:childTnLst>
                              <p:par>
                                <p:cTn id="127" presetID="42" presetClass="entr" presetSubtype="0" fill="hold" grpId="0" nodeType="afterEffect">
                                  <p:stCondLst>
                                    <p:cond delay="0"/>
                                  </p:stCondLst>
                                  <p:childTnLst>
                                    <p:set>
                                      <p:cBhvr>
                                        <p:cTn id="128" dur="1" fill="hold">
                                          <p:stCondLst>
                                            <p:cond delay="0"/>
                                          </p:stCondLst>
                                        </p:cTn>
                                        <p:tgtEl>
                                          <p:spTgt spid="46"/>
                                        </p:tgtEl>
                                        <p:attrNameLst>
                                          <p:attrName>style.visibility</p:attrName>
                                        </p:attrNameLst>
                                      </p:cBhvr>
                                      <p:to>
                                        <p:strVal val="visible"/>
                                      </p:to>
                                    </p:set>
                                    <p:animEffect transition="in" filter="fade">
                                      <p:cBhvr>
                                        <p:cTn id="129" dur="1000"/>
                                        <p:tgtEl>
                                          <p:spTgt spid="46"/>
                                        </p:tgtEl>
                                      </p:cBhvr>
                                    </p:animEffect>
                                    <p:anim calcmode="lin" valueType="num">
                                      <p:cBhvr>
                                        <p:cTn id="130" dur="1000" fill="hold"/>
                                        <p:tgtEl>
                                          <p:spTgt spid="46"/>
                                        </p:tgtEl>
                                        <p:attrNameLst>
                                          <p:attrName>ppt_x</p:attrName>
                                        </p:attrNameLst>
                                      </p:cBhvr>
                                      <p:tavLst>
                                        <p:tav tm="0">
                                          <p:val>
                                            <p:strVal val="#ppt_x"/>
                                          </p:val>
                                        </p:tav>
                                        <p:tav tm="100000">
                                          <p:val>
                                            <p:strVal val="#ppt_x"/>
                                          </p:val>
                                        </p:tav>
                                      </p:tavLst>
                                    </p:anim>
                                    <p:anim calcmode="lin" valueType="num">
                                      <p:cBhvr>
                                        <p:cTn id="131"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7" grpId="0" animBg="1"/>
      <p:bldP spid="21" grpId="0" animBg="1"/>
      <p:bldP spid="36" grpId="0" animBg="1"/>
      <p:bldP spid="37" grpId="0" animBg="1"/>
      <p:bldP spid="38" grpId="0" animBg="1"/>
      <p:bldP spid="39" grpId="0" animBg="1"/>
      <p:bldP spid="40" grpId="0" animBg="1"/>
      <p:bldP spid="41" grpId="0"/>
      <p:bldP spid="42" grpId="0"/>
      <p:bldP spid="43" grpId="0"/>
      <p:bldP spid="44" grpId="0"/>
      <p:bldP spid="45" grpId="0"/>
      <p:bldP spid="46" grpId="0" animBg="1"/>
      <p:bldP spid="68" grpId="0" bldLvl="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bwMode="auto">
          <a:xfrm rot="351052">
            <a:off x="1623162" y="6190063"/>
            <a:ext cx="324214" cy="341070"/>
          </a:xfrm>
          <a:prstGeom prst="ellipse">
            <a:avLst/>
          </a:prstGeom>
          <a:solidFill>
            <a:schemeClr val="accent1"/>
          </a:solidFill>
          <a:ln>
            <a:noFill/>
          </a:ln>
          <a:effectLst/>
        </p:spPr>
        <p:txBody>
          <a:bodyPr vert="horz" wrap="square" lIns="103673" tIns="734685" rIns="103673" bIns="51836" numCol="1" anchor="t" anchorCtr="0" compatLnSpc="1">
            <a:prstTxWarp prst="textNoShape">
              <a:avLst/>
            </a:prstTxWarp>
          </a:bodyPr>
          <a:lstStyle/>
          <a:p>
            <a:pPr algn="ctr"/>
            <a:endParaRPr lang="zh-CN" altLang="en-US" sz="6800">
              <a:solidFill>
                <a:schemeClr val="bg1"/>
              </a:solidFill>
              <a:cs typeface="+mn-ea"/>
              <a:sym typeface="+mn-lt"/>
            </a:endParaRPr>
          </a:p>
        </p:txBody>
      </p:sp>
      <p:sp>
        <p:nvSpPr>
          <p:cNvPr id="3" name="椭圆 2"/>
          <p:cNvSpPr/>
          <p:nvPr/>
        </p:nvSpPr>
        <p:spPr bwMode="auto">
          <a:xfrm rot="285728">
            <a:off x="2518884" y="5351454"/>
            <a:ext cx="324214" cy="341070"/>
          </a:xfrm>
          <a:prstGeom prst="ellipse">
            <a:avLst/>
          </a:prstGeom>
          <a:solidFill>
            <a:srgbClr val="C00000"/>
          </a:solidFill>
          <a:ln>
            <a:noFill/>
          </a:ln>
          <a:effectLst/>
        </p:spPr>
        <p:txBody>
          <a:bodyPr vert="horz" wrap="square" lIns="103673" tIns="734685" rIns="103673" bIns="51836" numCol="1" anchor="t" anchorCtr="0" compatLnSpc="1">
            <a:prstTxWarp prst="textNoShape">
              <a:avLst/>
            </a:prstTxWarp>
          </a:bodyPr>
          <a:lstStyle/>
          <a:p>
            <a:pPr algn="ctr"/>
            <a:endParaRPr lang="zh-CN" altLang="en-US" sz="6800">
              <a:solidFill>
                <a:schemeClr val="bg1"/>
              </a:solidFill>
              <a:cs typeface="+mn-ea"/>
              <a:sym typeface="+mn-lt"/>
            </a:endParaRPr>
          </a:p>
        </p:txBody>
      </p:sp>
      <p:sp>
        <p:nvSpPr>
          <p:cNvPr id="4" name="椭圆 3"/>
          <p:cNvSpPr/>
          <p:nvPr/>
        </p:nvSpPr>
        <p:spPr bwMode="auto">
          <a:xfrm rot="20925770">
            <a:off x="3704317" y="4564431"/>
            <a:ext cx="322432" cy="341070"/>
          </a:xfrm>
          <a:prstGeom prst="ellipse">
            <a:avLst/>
          </a:prstGeom>
          <a:solidFill>
            <a:schemeClr val="accent3"/>
          </a:solidFill>
          <a:ln>
            <a:noFill/>
          </a:ln>
          <a:effectLst/>
        </p:spPr>
        <p:txBody>
          <a:bodyPr vert="horz" wrap="square" lIns="103673" tIns="734685" rIns="103673" bIns="51836" numCol="1" anchor="t" anchorCtr="0" compatLnSpc="1">
            <a:prstTxWarp prst="textNoShape">
              <a:avLst/>
            </a:prstTxWarp>
          </a:bodyPr>
          <a:lstStyle/>
          <a:p>
            <a:pPr algn="ctr"/>
            <a:endParaRPr lang="zh-CN" altLang="en-US" sz="6800">
              <a:solidFill>
                <a:schemeClr val="bg1"/>
              </a:solidFill>
              <a:cs typeface="+mn-ea"/>
              <a:sym typeface="+mn-lt"/>
            </a:endParaRPr>
          </a:p>
        </p:txBody>
      </p:sp>
      <p:sp>
        <p:nvSpPr>
          <p:cNvPr id="5" name="椭圆 4"/>
          <p:cNvSpPr/>
          <p:nvPr/>
        </p:nvSpPr>
        <p:spPr bwMode="auto">
          <a:xfrm rot="21146216">
            <a:off x="4603787" y="5461829"/>
            <a:ext cx="324214" cy="341070"/>
          </a:xfrm>
          <a:prstGeom prst="ellipse">
            <a:avLst/>
          </a:prstGeom>
          <a:solidFill>
            <a:srgbClr val="C00000"/>
          </a:solidFill>
          <a:ln>
            <a:noFill/>
          </a:ln>
          <a:effectLst/>
        </p:spPr>
        <p:txBody>
          <a:bodyPr vert="horz" wrap="square" lIns="103673" tIns="734685" rIns="103673" bIns="51836" numCol="1" anchor="t" anchorCtr="0" compatLnSpc="1">
            <a:prstTxWarp prst="textNoShape">
              <a:avLst/>
            </a:prstTxWarp>
          </a:bodyPr>
          <a:lstStyle/>
          <a:p>
            <a:pPr algn="ctr"/>
            <a:endParaRPr lang="zh-CN" altLang="en-US" sz="6800">
              <a:solidFill>
                <a:schemeClr val="bg1"/>
              </a:solidFill>
              <a:cs typeface="+mn-ea"/>
              <a:sym typeface="+mn-lt"/>
            </a:endParaRPr>
          </a:p>
        </p:txBody>
      </p:sp>
      <p:sp>
        <p:nvSpPr>
          <p:cNvPr id="6" name="椭圆 5"/>
          <p:cNvSpPr/>
          <p:nvPr/>
        </p:nvSpPr>
        <p:spPr bwMode="auto">
          <a:xfrm rot="372077">
            <a:off x="6752992" y="4890695"/>
            <a:ext cx="322432" cy="341070"/>
          </a:xfrm>
          <a:prstGeom prst="ellipse">
            <a:avLst/>
          </a:prstGeom>
          <a:solidFill>
            <a:srgbClr val="C00000"/>
          </a:solidFill>
          <a:ln>
            <a:noFill/>
          </a:ln>
          <a:effectLst/>
        </p:spPr>
        <p:txBody>
          <a:bodyPr vert="horz" wrap="square" lIns="103673" tIns="734685" rIns="103673" bIns="51836" numCol="1" anchor="t" anchorCtr="0" compatLnSpc="1">
            <a:prstTxWarp prst="textNoShape">
              <a:avLst/>
            </a:prstTxWarp>
          </a:bodyPr>
          <a:lstStyle/>
          <a:p>
            <a:pPr algn="ctr"/>
            <a:endParaRPr lang="zh-CN" altLang="en-US" sz="6800">
              <a:solidFill>
                <a:schemeClr val="bg1"/>
              </a:solidFill>
              <a:cs typeface="+mn-ea"/>
              <a:sym typeface="+mn-lt"/>
            </a:endParaRPr>
          </a:p>
        </p:txBody>
      </p:sp>
      <p:sp>
        <p:nvSpPr>
          <p:cNvPr id="7" name="椭圆 6"/>
          <p:cNvSpPr/>
          <p:nvPr/>
        </p:nvSpPr>
        <p:spPr bwMode="auto">
          <a:xfrm rot="444650">
            <a:off x="7785671" y="4224422"/>
            <a:ext cx="322432" cy="339236"/>
          </a:xfrm>
          <a:prstGeom prst="ellipse">
            <a:avLst/>
          </a:prstGeom>
          <a:solidFill>
            <a:schemeClr val="accent2"/>
          </a:solidFill>
          <a:ln>
            <a:noFill/>
          </a:ln>
          <a:effectLst/>
        </p:spPr>
        <p:txBody>
          <a:bodyPr vert="horz" wrap="square" lIns="103673" tIns="734685" rIns="103673" bIns="51836" numCol="1" anchor="t" anchorCtr="0" compatLnSpc="1">
            <a:prstTxWarp prst="textNoShape">
              <a:avLst/>
            </a:prstTxWarp>
          </a:bodyPr>
          <a:lstStyle/>
          <a:p>
            <a:pPr algn="ctr"/>
            <a:endParaRPr lang="zh-CN" altLang="en-US" sz="6800">
              <a:solidFill>
                <a:schemeClr val="bg1"/>
              </a:solidFill>
              <a:cs typeface="+mn-ea"/>
              <a:sym typeface="+mn-lt"/>
            </a:endParaRPr>
          </a:p>
        </p:txBody>
      </p:sp>
      <p:sp>
        <p:nvSpPr>
          <p:cNvPr id="8" name="椭圆 7"/>
          <p:cNvSpPr/>
          <p:nvPr/>
        </p:nvSpPr>
        <p:spPr bwMode="auto">
          <a:xfrm rot="411978">
            <a:off x="8574745" y="3401111"/>
            <a:ext cx="324214" cy="339237"/>
          </a:xfrm>
          <a:prstGeom prst="ellipse">
            <a:avLst/>
          </a:prstGeom>
          <a:solidFill>
            <a:srgbClr val="C00000"/>
          </a:solidFill>
          <a:ln>
            <a:noFill/>
          </a:ln>
          <a:effectLst/>
        </p:spPr>
        <p:txBody>
          <a:bodyPr vert="horz" wrap="square" lIns="103673" tIns="734685" rIns="103673" bIns="51836" numCol="1" anchor="t" anchorCtr="0" compatLnSpc="1">
            <a:prstTxWarp prst="textNoShape">
              <a:avLst/>
            </a:prstTxWarp>
          </a:bodyPr>
          <a:lstStyle/>
          <a:p>
            <a:pPr algn="ctr"/>
            <a:endParaRPr lang="zh-CN" altLang="en-US" sz="6800">
              <a:solidFill>
                <a:schemeClr val="bg1"/>
              </a:solidFill>
              <a:cs typeface="+mn-ea"/>
              <a:sym typeface="+mn-lt"/>
            </a:endParaRPr>
          </a:p>
        </p:txBody>
      </p:sp>
      <p:sp>
        <p:nvSpPr>
          <p:cNvPr id="9" name="椭圆 8"/>
          <p:cNvSpPr/>
          <p:nvPr/>
        </p:nvSpPr>
        <p:spPr bwMode="auto">
          <a:xfrm rot="434902">
            <a:off x="10242452" y="2340069"/>
            <a:ext cx="324214" cy="339236"/>
          </a:xfrm>
          <a:prstGeom prst="ellipse">
            <a:avLst/>
          </a:prstGeom>
          <a:solidFill>
            <a:schemeClr val="accent4"/>
          </a:solidFill>
          <a:ln>
            <a:noFill/>
          </a:ln>
          <a:effectLst/>
        </p:spPr>
        <p:txBody>
          <a:bodyPr vert="horz" wrap="square" lIns="103673" tIns="734685" rIns="103673" bIns="51836" numCol="1" anchor="t" anchorCtr="0" compatLnSpc="1">
            <a:prstTxWarp prst="textNoShape">
              <a:avLst/>
            </a:prstTxWarp>
          </a:bodyPr>
          <a:lstStyle/>
          <a:p>
            <a:pPr algn="ctr"/>
            <a:endParaRPr lang="zh-CN" altLang="en-US" sz="6800">
              <a:solidFill>
                <a:schemeClr val="bg1"/>
              </a:solidFill>
              <a:cs typeface="+mn-ea"/>
              <a:sym typeface="+mn-lt"/>
            </a:endParaRPr>
          </a:p>
        </p:txBody>
      </p:sp>
      <p:sp>
        <p:nvSpPr>
          <p:cNvPr id="10" name="椭圆 9"/>
          <p:cNvSpPr/>
          <p:nvPr/>
        </p:nvSpPr>
        <p:spPr bwMode="auto">
          <a:xfrm rot="1654378">
            <a:off x="11511541" y="1653691"/>
            <a:ext cx="322432" cy="341070"/>
          </a:xfrm>
          <a:prstGeom prst="ellipse">
            <a:avLst/>
          </a:prstGeom>
          <a:solidFill>
            <a:srgbClr val="C00000"/>
          </a:solidFill>
          <a:ln>
            <a:noFill/>
          </a:ln>
          <a:effectLst/>
        </p:spPr>
        <p:txBody>
          <a:bodyPr vert="horz" wrap="square" lIns="103673" tIns="734685" rIns="103673" bIns="51836" numCol="1" anchor="t" anchorCtr="0" compatLnSpc="1">
            <a:prstTxWarp prst="textNoShape">
              <a:avLst/>
            </a:prstTxWarp>
          </a:bodyPr>
          <a:lstStyle/>
          <a:p>
            <a:pPr algn="ctr"/>
            <a:endParaRPr lang="zh-CN" altLang="en-US" sz="6800">
              <a:solidFill>
                <a:schemeClr val="bg1"/>
              </a:solidFill>
              <a:cs typeface="+mn-ea"/>
              <a:sym typeface="+mn-lt"/>
            </a:endParaRPr>
          </a:p>
        </p:txBody>
      </p:sp>
      <p:sp>
        <p:nvSpPr>
          <p:cNvPr id="11" name="文本框 30"/>
          <p:cNvSpPr txBox="1">
            <a:spLocks noChangeArrowheads="1"/>
          </p:cNvSpPr>
          <p:nvPr/>
        </p:nvSpPr>
        <p:spPr bwMode="auto">
          <a:xfrm>
            <a:off x="1393854" y="6942026"/>
            <a:ext cx="876328" cy="426592"/>
          </a:xfrm>
          <a:prstGeom prst="rect">
            <a:avLst/>
          </a:prstGeom>
          <a:noFill/>
          <a:ln w="9525">
            <a:noFill/>
            <a:miter lim="800000"/>
            <a:headEnd/>
            <a:tailEnd/>
          </a:ln>
        </p:spPr>
        <p:txBody>
          <a:bodyPr wrap="none" lIns="103673" tIns="51836" rIns="103673" bIns="51836">
            <a:spAutoFit/>
          </a:bodyPr>
          <a:lstStyle/>
          <a:p>
            <a:r>
              <a:rPr lang="en-US" altLang="zh-CN" dirty="0">
                <a:solidFill>
                  <a:schemeClr val="tx1">
                    <a:lumMod val="65000"/>
                    <a:lumOff val="35000"/>
                  </a:schemeClr>
                </a:solidFill>
                <a:cs typeface="+mn-ea"/>
                <a:sym typeface="+mn-lt"/>
              </a:rPr>
              <a:t>3</a:t>
            </a:r>
            <a:r>
              <a:rPr lang="zh-CN" altLang="en-US" dirty="0">
                <a:solidFill>
                  <a:schemeClr val="tx1">
                    <a:lumMod val="65000"/>
                    <a:lumOff val="35000"/>
                  </a:schemeClr>
                </a:solidFill>
                <a:cs typeface="+mn-ea"/>
                <a:sym typeface="+mn-lt"/>
              </a:rPr>
              <a:t>月份</a:t>
            </a:r>
          </a:p>
        </p:txBody>
      </p:sp>
      <p:sp>
        <p:nvSpPr>
          <p:cNvPr id="12" name="文本框 31"/>
          <p:cNvSpPr txBox="1">
            <a:spLocks noChangeArrowheads="1"/>
          </p:cNvSpPr>
          <p:nvPr/>
        </p:nvSpPr>
        <p:spPr bwMode="auto">
          <a:xfrm>
            <a:off x="2311527" y="6942026"/>
            <a:ext cx="876328" cy="426592"/>
          </a:xfrm>
          <a:prstGeom prst="rect">
            <a:avLst/>
          </a:prstGeom>
          <a:noFill/>
          <a:ln w="9525">
            <a:noFill/>
            <a:miter lim="800000"/>
            <a:headEnd/>
            <a:tailEnd/>
          </a:ln>
        </p:spPr>
        <p:txBody>
          <a:bodyPr wrap="none" lIns="103673" tIns="51836" rIns="103673" bIns="51836">
            <a:spAutoFit/>
          </a:bodyPr>
          <a:lstStyle/>
          <a:p>
            <a:r>
              <a:rPr lang="en-US" altLang="zh-CN" dirty="0">
                <a:solidFill>
                  <a:schemeClr val="tx1">
                    <a:lumMod val="65000"/>
                    <a:lumOff val="35000"/>
                  </a:schemeClr>
                </a:solidFill>
                <a:cs typeface="+mn-ea"/>
                <a:sym typeface="+mn-lt"/>
              </a:rPr>
              <a:t>4</a:t>
            </a:r>
            <a:r>
              <a:rPr lang="zh-CN" altLang="en-US" dirty="0">
                <a:solidFill>
                  <a:schemeClr val="tx1">
                    <a:lumMod val="65000"/>
                    <a:lumOff val="35000"/>
                  </a:schemeClr>
                </a:solidFill>
                <a:cs typeface="+mn-ea"/>
                <a:sym typeface="+mn-lt"/>
              </a:rPr>
              <a:t>月份</a:t>
            </a:r>
          </a:p>
        </p:txBody>
      </p:sp>
      <p:sp>
        <p:nvSpPr>
          <p:cNvPr id="13" name="文本框 32"/>
          <p:cNvSpPr txBox="1">
            <a:spLocks noChangeArrowheads="1"/>
          </p:cNvSpPr>
          <p:nvPr/>
        </p:nvSpPr>
        <p:spPr bwMode="auto">
          <a:xfrm>
            <a:off x="3467394" y="6942026"/>
            <a:ext cx="876328" cy="426592"/>
          </a:xfrm>
          <a:prstGeom prst="rect">
            <a:avLst/>
          </a:prstGeom>
          <a:noFill/>
          <a:ln w="9525">
            <a:noFill/>
            <a:miter lim="800000"/>
            <a:headEnd/>
            <a:tailEnd/>
          </a:ln>
        </p:spPr>
        <p:txBody>
          <a:bodyPr wrap="none" lIns="103673" tIns="51836" rIns="103673" bIns="51836">
            <a:spAutoFit/>
          </a:bodyPr>
          <a:lstStyle/>
          <a:p>
            <a:r>
              <a:rPr lang="en-US" altLang="zh-CN" dirty="0">
                <a:solidFill>
                  <a:schemeClr val="tx1">
                    <a:lumMod val="65000"/>
                    <a:lumOff val="35000"/>
                  </a:schemeClr>
                </a:solidFill>
                <a:cs typeface="+mn-ea"/>
                <a:sym typeface="+mn-lt"/>
              </a:rPr>
              <a:t>5</a:t>
            </a:r>
            <a:r>
              <a:rPr lang="zh-CN" altLang="en-US" dirty="0">
                <a:solidFill>
                  <a:schemeClr val="tx1">
                    <a:lumMod val="65000"/>
                    <a:lumOff val="35000"/>
                  </a:schemeClr>
                </a:solidFill>
                <a:cs typeface="+mn-ea"/>
                <a:sym typeface="+mn-lt"/>
              </a:rPr>
              <a:t>月份</a:t>
            </a:r>
          </a:p>
        </p:txBody>
      </p:sp>
      <p:sp>
        <p:nvSpPr>
          <p:cNvPr id="14" name="文本框 33"/>
          <p:cNvSpPr txBox="1">
            <a:spLocks noChangeArrowheads="1"/>
          </p:cNvSpPr>
          <p:nvPr/>
        </p:nvSpPr>
        <p:spPr bwMode="auto">
          <a:xfrm>
            <a:off x="4331367" y="6942026"/>
            <a:ext cx="876328" cy="426592"/>
          </a:xfrm>
          <a:prstGeom prst="rect">
            <a:avLst/>
          </a:prstGeom>
          <a:noFill/>
          <a:ln w="9525">
            <a:noFill/>
            <a:miter lim="800000"/>
            <a:headEnd/>
            <a:tailEnd/>
          </a:ln>
        </p:spPr>
        <p:txBody>
          <a:bodyPr wrap="none" lIns="103673" tIns="51836" rIns="103673" bIns="51836">
            <a:spAutoFit/>
          </a:bodyPr>
          <a:lstStyle/>
          <a:p>
            <a:r>
              <a:rPr lang="en-US" altLang="zh-CN" dirty="0">
                <a:solidFill>
                  <a:schemeClr val="tx1">
                    <a:lumMod val="65000"/>
                    <a:lumOff val="35000"/>
                  </a:schemeClr>
                </a:solidFill>
                <a:cs typeface="+mn-ea"/>
                <a:sym typeface="+mn-lt"/>
              </a:rPr>
              <a:t>6</a:t>
            </a:r>
            <a:r>
              <a:rPr lang="zh-CN" altLang="en-US" dirty="0">
                <a:solidFill>
                  <a:schemeClr val="tx1">
                    <a:lumMod val="65000"/>
                    <a:lumOff val="35000"/>
                  </a:schemeClr>
                </a:solidFill>
                <a:cs typeface="+mn-ea"/>
                <a:sym typeface="+mn-lt"/>
              </a:rPr>
              <a:t>月份</a:t>
            </a:r>
          </a:p>
        </p:txBody>
      </p:sp>
      <p:sp>
        <p:nvSpPr>
          <p:cNvPr id="15" name="文本框 34"/>
          <p:cNvSpPr txBox="1">
            <a:spLocks noChangeArrowheads="1"/>
          </p:cNvSpPr>
          <p:nvPr/>
        </p:nvSpPr>
        <p:spPr bwMode="auto">
          <a:xfrm>
            <a:off x="6574138" y="6942026"/>
            <a:ext cx="876328" cy="426592"/>
          </a:xfrm>
          <a:prstGeom prst="rect">
            <a:avLst/>
          </a:prstGeom>
          <a:noFill/>
          <a:ln w="9525">
            <a:noFill/>
            <a:miter lim="800000"/>
            <a:headEnd/>
            <a:tailEnd/>
          </a:ln>
        </p:spPr>
        <p:txBody>
          <a:bodyPr wrap="none" lIns="103673" tIns="51836" rIns="103673" bIns="51836">
            <a:spAutoFit/>
          </a:bodyPr>
          <a:lstStyle/>
          <a:p>
            <a:r>
              <a:rPr lang="en-US" altLang="zh-CN" dirty="0">
                <a:solidFill>
                  <a:schemeClr val="tx1">
                    <a:lumMod val="65000"/>
                    <a:lumOff val="35000"/>
                  </a:schemeClr>
                </a:solidFill>
                <a:cs typeface="+mn-ea"/>
                <a:sym typeface="+mn-lt"/>
              </a:rPr>
              <a:t>8</a:t>
            </a:r>
            <a:r>
              <a:rPr lang="zh-CN" altLang="en-US" dirty="0">
                <a:solidFill>
                  <a:schemeClr val="tx1">
                    <a:lumMod val="65000"/>
                    <a:lumOff val="35000"/>
                  </a:schemeClr>
                </a:solidFill>
                <a:cs typeface="+mn-ea"/>
                <a:sym typeface="+mn-lt"/>
              </a:rPr>
              <a:t>月份</a:t>
            </a:r>
          </a:p>
        </p:txBody>
      </p:sp>
      <p:sp>
        <p:nvSpPr>
          <p:cNvPr id="16" name="文本框 35"/>
          <p:cNvSpPr txBox="1">
            <a:spLocks noChangeArrowheads="1"/>
          </p:cNvSpPr>
          <p:nvPr/>
        </p:nvSpPr>
        <p:spPr bwMode="auto">
          <a:xfrm>
            <a:off x="7651117" y="6942026"/>
            <a:ext cx="876328" cy="426592"/>
          </a:xfrm>
          <a:prstGeom prst="rect">
            <a:avLst/>
          </a:prstGeom>
          <a:noFill/>
          <a:ln w="9525">
            <a:noFill/>
            <a:miter lim="800000"/>
            <a:headEnd/>
            <a:tailEnd/>
          </a:ln>
        </p:spPr>
        <p:txBody>
          <a:bodyPr wrap="none" lIns="103673" tIns="51836" rIns="103673" bIns="51836">
            <a:spAutoFit/>
          </a:bodyPr>
          <a:lstStyle/>
          <a:p>
            <a:r>
              <a:rPr lang="en-US" altLang="zh-CN" dirty="0">
                <a:solidFill>
                  <a:schemeClr val="tx1">
                    <a:lumMod val="65000"/>
                    <a:lumOff val="35000"/>
                  </a:schemeClr>
                </a:solidFill>
                <a:cs typeface="+mn-ea"/>
                <a:sym typeface="+mn-lt"/>
              </a:rPr>
              <a:t>9</a:t>
            </a:r>
            <a:r>
              <a:rPr lang="zh-CN" altLang="en-US" dirty="0">
                <a:solidFill>
                  <a:schemeClr val="tx1">
                    <a:lumMod val="65000"/>
                    <a:lumOff val="35000"/>
                  </a:schemeClr>
                </a:solidFill>
                <a:cs typeface="+mn-ea"/>
                <a:sym typeface="+mn-lt"/>
              </a:rPr>
              <a:t>月份</a:t>
            </a:r>
          </a:p>
        </p:txBody>
      </p:sp>
      <p:sp>
        <p:nvSpPr>
          <p:cNvPr id="17" name="文本框 36"/>
          <p:cNvSpPr txBox="1">
            <a:spLocks noChangeArrowheads="1"/>
          </p:cNvSpPr>
          <p:nvPr/>
        </p:nvSpPr>
        <p:spPr bwMode="auto">
          <a:xfrm>
            <a:off x="8545630" y="6942026"/>
            <a:ext cx="1027426" cy="426592"/>
          </a:xfrm>
          <a:prstGeom prst="rect">
            <a:avLst/>
          </a:prstGeom>
          <a:noFill/>
          <a:ln w="9525">
            <a:noFill/>
            <a:miter lim="800000"/>
            <a:headEnd/>
            <a:tailEnd/>
          </a:ln>
        </p:spPr>
        <p:txBody>
          <a:bodyPr wrap="none" lIns="103673" tIns="51836" rIns="103673" bIns="51836">
            <a:spAutoFit/>
          </a:bodyPr>
          <a:lstStyle/>
          <a:p>
            <a:r>
              <a:rPr lang="en-US" altLang="zh-CN" dirty="0">
                <a:solidFill>
                  <a:schemeClr val="tx1">
                    <a:lumMod val="65000"/>
                    <a:lumOff val="35000"/>
                  </a:schemeClr>
                </a:solidFill>
                <a:cs typeface="+mn-ea"/>
                <a:sym typeface="+mn-lt"/>
              </a:rPr>
              <a:t>10</a:t>
            </a:r>
            <a:r>
              <a:rPr lang="zh-CN" altLang="en-US" dirty="0">
                <a:solidFill>
                  <a:schemeClr val="tx1">
                    <a:lumMod val="65000"/>
                    <a:lumOff val="35000"/>
                  </a:schemeClr>
                </a:solidFill>
                <a:cs typeface="+mn-ea"/>
                <a:sym typeface="+mn-lt"/>
              </a:rPr>
              <a:t>月份</a:t>
            </a:r>
          </a:p>
        </p:txBody>
      </p:sp>
      <p:sp>
        <p:nvSpPr>
          <p:cNvPr id="18" name="文本框 37"/>
          <p:cNvSpPr txBox="1">
            <a:spLocks noChangeArrowheads="1"/>
          </p:cNvSpPr>
          <p:nvPr/>
        </p:nvSpPr>
        <p:spPr bwMode="auto">
          <a:xfrm>
            <a:off x="10078645" y="6942026"/>
            <a:ext cx="1027426" cy="426592"/>
          </a:xfrm>
          <a:prstGeom prst="rect">
            <a:avLst/>
          </a:prstGeom>
          <a:noFill/>
          <a:ln w="9525">
            <a:noFill/>
            <a:miter lim="800000"/>
            <a:headEnd/>
            <a:tailEnd/>
          </a:ln>
        </p:spPr>
        <p:txBody>
          <a:bodyPr wrap="none" lIns="103673" tIns="51836" rIns="103673" bIns="51836">
            <a:spAutoFit/>
          </a:bodyPr>
          <a:lstStyle/>
          <a:p>
            <a:r>
              <a:rPr lang="en-US" altLang="zh-CN" dirty="0">
                <a:solidFill>
                  <a:schemeClr val="tx1">
                    <a:lumMod val="65000"/>
                    <a:lumOff val="35000"/>
                  </a:schemeClr>
                </a:solidFill>
                <a:cs typeface="+mn-ea"/>
                <a:sym typeface="+mn-lt"/>
              </a:rPr>
              <a:t>11</a:t>
            </a:r>
            <a:r>
              <a:rPr lang="zh-CN" altLang="en-US" dirty="0">
                <a:solidFill>
                  <a:schemeClr val="tx1">
                    <a:lumMod val="65000"/>
                    <a:lumOff val="35000"/>
                  </a:schemeClr>
                </a:solidFill>
                <a:cs typeface="+mn-ea"/>
                <a:sym typeface="+mn-lt"/>
              </a:rPr>
              <a:t>月份</a:t>
            </a:r>
          </a:p>
        </p:txBody>
      </p:sp>
      <p:sp>
        <p:nvSpPr>
          <p:cNvPr id="19" name="文本框 38"/>
          <p:cNvSpPr txBox="1">
            <a:spLocks noChangeArrowheads="1"/>
          </p:cNvSpPr>
          <p:nvPr/>
        </p:nvSpPr>
        <p:spPr bwMode="auto">
          <a:xfrm>
            <a:off x="11347252" y="6942026"/>
            <a:ext cx="1027426" cy="426592"/>
          </a:xfrm>
          <a:prstGeom prst="rect">
            <a:avLst/>
          </a:prstGeom>
          <a:noFill/>
          <a:ln w="9525">
            <a:noFill/>
            <a:miter lim="800000"/>
            <a:headEnd/>
            <a:tailEnd/>
          </a:ln>
        </p:spPr>
        <p:txBody>
          <a:bodyPr wrap="none" lIns="103673" tIns="51836" rIns="103673" bIns="51836">
            <a:spAutoFit/>
          </a:bodyPr>
          <a:lstStyle/>
          <a:p>
            <a:r>
              <a:rPr lang="en-US" altLang="zh-CN" dirty="0">
                <a:solidFill>
                  <a:schemeClr val="tx1">
                    <a:lumMod val="65000"/>
                    <a:lumOff val="35000"/>
                  </a:schemeClr>
                </a:solidFill>
                <a:cs typeface="+mn-ea"/>
                <a:sym typeface="+mn-lt"/>
              </a:rPr>
              <a:t>12</a:t>
            </a:r>
            <a:r>
              <a:rPr lang="zh-CN" altLang="en-US" dirty="0">
                <a:solidFill>
                  <a:schemeClr val="tx1">
                    <a:lumMod val="65000"/>
                    <a:lumOff val="35000"/>
                  </a:schemeClr>
                </a:solidFill>
                <a:cs typeface="+mn-ea"/>
                <a:sym typeface="+mn-lt"/>
              </a:rPr>
              <a:t>月份</a:t>
            </a:r>
          </a:p>
        </p:txBody>
      </p:sp>
      <p:sp>
        <p:nvSpPr>
          <p:cNvPr id="20" name="文本框 39"/>
          <p:cNvSpPr txBox="1">
            <a:spLocks noChangeArrowheads="1"/>
          </p:cNvSpPr>
          <p:nvPr/>
        </p:nvSpPr>
        <p:spPr bwMode="auto">
          <a:xfrm>
            <a:off x="2124278" y="6114546"/>
            <a:ext cx="1761331" cy="426592"/>
          </a:xfrm>
          <a:prstGeom prst="rect">
            <a:avLst/>
          </a:prstGeom>
          <a:noFill/>
          <a:ln w="9525">
            <a:noFill/>
            <a:miter lim="800000"/>
            <a:headEnd/>
            <a:tailEnd/>
          </a:ln>
        </p:spPr>
        <p:txBody>
          <a:bodyPr wrap="none" lIns="103673" tIns="51836" rIns="103673" bIns="51836">
            <a:spAutoFit/>
          </a:bodyPr>
          <a:lstStyle/>
          <a:p>
            <a:r>
              <a:rPr lang="zh-CN" altLang="en-US" dirty="0">
                <a:solidFill>
                  <a:schemeClr val="tx1">
                    <a:lumMod val="65000"/>
                    <a:lumOff val="35000"/>
                  </a:schemeClr>
                </a:solidFill>
                <a:cs typeface="+mn-ea"/>
                <a:sym typeface="+mn-lt"/>
              </a:rPr>
              <a:t>添加文字内容</a:t>
            </a:r>
          </a:p>
        </p:txBody>
      </p:sp>
      <p:sp>
        <p:nvSpPr>
          <p:cNvPr id="21" name="文本框 40"/>
          <p:cNvSpPr txBox="1">
            <a:spLocks noChangeArrowheads="1"/>
          </p:cNvSpPr>
          <p:nvPr/>
        </p:nvSpPr>
        <p:spPr bwMode="auto">
          <a:xfrm>
            <a:off x="704828" y="5266010"/>
            <a:ext cx="1761331" cy="426592"/>
          </a:xfrm>
          <a:prstGeom prst="rect">
            <a:avLst/>
          </a:prstGeom>
          <a:noFill/>
          <a:ln w="9525">
            <a:noFill/>
            <a:miter lim="800000"/>
            <a:headEnd/>
            <a:tailEnd/>
          </a:ln>
        </p:spPr>
        <p:txBody>
          <a:bodyPr wrap="none" lIns="103673" tIns="51836" rIns="103673" bIns="51836">
            <a:spAutoFit/>
          </a:bodyPr>
          <a:lstStyle/>
          <a:p>
            <a:r>
              <a:rPr lang="zh-CN" altLang="en-US" dirty="0">
                <a:solidFill>
                  <a:schemeClr val="tx1">
                    <a:lumMod val="65000"/>
                    <a:lumOff val="35000"/>
                  </a:schemeClr>
                </a:solidFill>
                <a:cs typeface="+mn-ea"/>
                <a:sym typeface="+mn-lt"/>
              </a:rPr>
              <a:t>添加文字内容</a:t>
            </a:r>
          </a:p>
        </p:txBody>
      </p:sp>
      <p:sp>
        <p:nvSpPr>
          <p:cNvPr id="22" name="文本框 41"/>
          <p:cNvSpPr txBox="1">
            <a:spLocks noChangeArrowheads="1"/>
          </p:cNvSpPr>
          <p:nvPr/>
        </p:nvSpPr>
        <p:spPr bwMode="auto">
          <a:xfrm>
            <a:off x="3170788" y="4067805"/>
            <a:ext cx="1761331" cy="426592"/>
          </a:xfrm>
          <a:prstGeom prst="rect">
            <a:avLst/>
          </a:prstGeom>
          <a:noFill/>
          <a:ln w="9525">
            <a:noFill/>
            <a:miter lim="800000"/>
            <a:headEnd/>
            <a:tailEnd/>
          </a:ln>
        </p:spPr>
        <p:txBody>
          <a:bodyPr wrap="none" lIns="103673" tIns="51836" rIns="103673" bIns="51836">
            <a:spAutoFit/>
          </a:bodyPr>
          <a:lstStyle/>
          <a:p>
            <a:r>
              <a:rPr lang="zh-CN" altLang="en-US" dirty="0">
                <a:solidFill>
                  <a:schemeClr val="tx1">
                    <a:lumMod val="65000"/>
                    <a:lumOff val="35000"/>
                  </a:schemeClr>
                </a:solidFill>
                <a:cs typeface="+mn-ea"/>
                <a:sym typeface="+mn-lt"/>
              </a:rPr>
              <a:t>添加文字内容</a:t>
            </a:r>
          </a:p>
        </p:txBody>
      </p:sp>
      <p:sp>
        <p:nvSpPr>
          <p:cNvPr id="23" name="文本框 42"/>
          <p:cNvSpPr txBox="1">
            <a:spLocks noChangeArrowheads="1"/>
          </p:cNvSpPr>
          <p:nvPr/>
        </p:nvSpPr>
        <p:spPr bwMode="auto">
          <a:xfrm>
            <a:off x="4512137" y="4985002"/>
            <a:ext cx="1761331" cy="426592"/>
          </a:xfrm>
          <a:prstGeom prst="rect">
            <a:avLst/>
          </a:prstGeom>
          <a:noFill/>
          <a:ln w="9525">
            <a:noFill/>
            <a:miter lim="800000"/>
            <a:headEnd/>
            <a:tailEnd/>
          </a:ln>
        </p:spPr>
        <p:txBody>
          <a:bodyPr wrap="none" lIns="103673" tIns="51836" rIns="103673" bIns="51836">
            <a:spAutoFit/>
          </a:bodyPr>
          <a:lstStyle/>
          <a:p>
            <a:r>
              <a:rPr lang="zh-CN" altLang="en-US" dirty="0">
                <a:solidFill>
                  <a:schemeClr val="tx1">
                    <a:lumMod val="65000"/>
                    <a:lumOff val="35000"/>
                  </a:schemeClr>
                </a:solidFill>
                <a:cs typeface="+mn-ea"/>
                <a:sym typeface="+mn-lt"/>
              </a:rPr>
              <a:t>添加文字内容</a:t>
            </a:r>
          </a:p>
        </p:txBody>
      </p:sp>
      <p:sp>
        <p:nvSpPr>
          <p:cNvPr id="24" name="文本框 43"/>
          <p:cNvSpPr txBox="1">
            <a:spLocks noChangeArrowheads="1"/>
          </p:cNvSpPr>
          <p:nvPr/>
        </p:nvSpPr>
        <p:spPr bwMode="auto">
          <a:xfrm>
            <a:off x="7140073" y="4884943"/>
            <a:ext cx="1761331" cy="426592"/>
          </a:xfrm>
          <a:prstGeom prst="rect">
            <a:avLst/>
          </a:prstGeom>
          <a:noFill/>
          <a:ln w="9525">
            <a:noFill/>
            <a:miter lim="800000"/>
            <a:headEnd/>
            <a:tailEnd/>
          </a:ln>
        </p:spPr>
        <p:txBody>
          <a:bodyPr wrap="none" lIns="103673" tIns="51836" rIns="103673" bIns="51836">
            <a:spAutoFit/>
          </a:bodyPr>
          <a:lstStyle/>
          <a:p>
            <a:r>
              <a:rPr lang="zh-CN" altLang="en-US" dirty="0">
                <a:solidFill>
                  <a:schemeClr val="tx1">
                    <a:lumMod val="65000"/>
                    <a:lumOff val="35000"/>
                  </a:schemeClr>
                </a:solidFill>
                <a:cs typeface="+mn-ea"/>
                <a:sym typeface="+mn-lt"/>
              </a:rPr>
              <a:t>添加文字内容</a:t>
            </a:r>
          </a:p>
        </p:txBody>
      </p:sp>
      <p:sp>
        <p:nvSpPr>
          <p:cNvPr id="25" name="文本框 44"/>
          <p:cNvSpPr txBox="1">
            <a:spLocks noChangeArrowheads="1"/>
          </p:cNvSpPr>
          <p:nvPr/>
        </p:nvSpPr>
        <p:spPr bwMode="auto">
          <a:xfrm>
            <a:off x="8176215" y="4239319"/>
            <a:ext cx="1761331" cy="426592"/>
          </a:xfrm>
          <a:prstGeom prst="rect">
            <a:avLst/>
          </a:prstGeom>
          <a:noFill/>
          <a:ln w="9525">
            <a:noFill/>
            <a:miter lim="800000"/>
            <a:headEnd/>
            <a:tailEnd/>
          </a:ln>
        </p:spPr>
        <p:txBody>
          <a:bodyPr wrap="none" lIns="103673" tIns="51836" rIns="103673" bIns="51836">
            <a:spAutoFit/>
          </a:bodyPr>
          <a:lstStyle/>
          <a:p>
            <a:r>
              <a:rPr lang="zh-CN" altLang="en-US" dirty="0">
                <a:solidFill>
                  <a:schemeClr val="tx1">
                    <a:lumMod val="65000"/>
                    <a:lumOff val="35000"/>
                  </a:schemeClr>
                </a:solidFill>
                <a:cs typeface="+mn-ea"/>
                <a:sym typeface="+mn-lt"/>
              </a:rPr>
              <a:t>添加文字内容</a:t>
            </a:r>
          </a:p>
        </p:txBody>
      </p:sp>
      <p:sp>
        <p:nvSpPr>
          <p:cNvPr id="26" name="文本框 45"/>
          <p:cNvSpPr txBox="1">
            <a:spLocks noChangeArrowheads="1"/>
          </p:cNvSpPr>
          <p:nvPr/>
        </p:nvSpPr>
        <p:spPr bwMode="auto">
          <a:xfrm>
            <a:off x="9043142" y="3381078"/>
            <a:ext cx="1761331" cy="426592"/>
          </a:xfrm>
          <a:prstGeom prst="rect">
            <a:avLst/>
          </a:prstGeom>
          <a:noFill/>
          <a:ln w="9525">
            <a:noFill/>
            <a:miter lim="800000"/>
            <a:headEnd/>
            <a:tailEnd/>
          </a:ln>
        </p:spPr>
        <p:txBody>
          <a:bodyPr wrap="none" lIns="103673" tIns="51836" rIns="103673" bIns="51836">
            <a:spAutoFit/>
          </a:bodyPr>
          <a:lstStyle/>
          <a:p>
            <a:r>
              <a:rPr lang="zh-CN" altLang="en-US" dirty="0">
                <a:solidFill>
                  <a:schemeClr val="tx1">
                    <a:lumMod val="65000"/>
                    <a:lumOff val="35000"/>
                  </a:schemeClr>
                </a:solidFill>
                <a:cs typeface="+mn-ea"/>
                <a:sym typeface="+mn-lt"/>
              </a:rPr>
              <a:t>添加文字内容</a:t>
            </a:r>
          </a:p>
        </p:txBody>
      </p:sp>
      <p:sp>
        <p:nvSpPr>
          <p:cNvPr id="27" name="文本框 46"/>
          <p:cNvSpPr txBox="1">
            <a:spLocks noChangeArrowheads="1"/>
          </p:cNvSpPr>
          <p:nvPr/>
        </p:nvSpPr>
        <p:spPr bwMode="auto">
          <a:xfrm>
            <a:off x="10714887" y="2328660"/>
            <a:ext cx="1761331" cy="426592"/>
          </a:xfrm>
          <a:prstGeom prst="rect">
            <a:avLst/>
          </a:prstGeom>
          <a:noFill/>
          <a:ln w="9525">
            <a:noFill/>
            <a:miter lim="800000"/>
            <a:headEnd/>
            <a:tailEnd/>
          </a:ln>
        </p:spPr>
        <p:txBody>
          <a:bodyPr wrap="none" lIns="103673" tIns="51836" rIns="103673" bIns="51836">
            <a:spAutoFit/>
          </a:bodyPr>
          <a:lstStyle/>
          <a:p>
            <a:r>
              <a:rPr lang="zh-CN" altLang="en-US" dirty="0">
                <a:solidFill>
                  <a:schemeClr val="tx1">
                    <a:lumMod val="65000"/>
                    <a:lumOff val="35000"/>
                  </a:schemeClr>
                </a:solidFill>
                <a:cs typeface="+mn-ea"/>
                <a:sym typeface="+mn-lt"/>
              </a:rPr>
              <a:t>添加文字内容</a:t>
            </a:r>
          </a:p>
        </p:txBody>
      </p:sp>
      <p:cxnSp>
        <p:nvCxnSpPr>
          <p:cNvPr id="28" name="直接连接符 27"/>
          <p:cNvCxnSpPr>
            <a:stCxn id="2" idx="7"/>
            <a:endCxn id="3" idx="3"/>
          </p:cNvCxnSpPr>
          <p:nvPr/>
        </p:nvCxnSpPr>
        <p:spPr>
          <a:xfrm flipV="1">
            <a:off x="1911241" y="5632365"/>
            <a:ext cx="645793" cy="620304"/>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a:stCxn id="3" idx="7"/>
            <a:endCxn id="4" idx="2"/>
          </p:cNvCxnSpPr>
          <p:nvPr/>
        </p:nvCxnSpPr>
        <p:spPr>
          <a:xfrm flipV="1">
            <a:off x="2804950" y="4767306"/>
            <a:ext cx="902458" cy="644311"/>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a:stCxn id="4" idx="5"/>
            <a:endCxn id="5" idx="1"/>
          </p:cNvCxnSpPr>
          <p:nvPr/>
        </p:nvCxnSpPr>
        <p:spPr>
          <a:xfrm>
            <a:off x="4000173" y="4830374"/>
            <a:ext cx="636674" cy="697984"/>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1" name="椭圆 30"/>
          <p:cNvSpPr/>
          <p:nvPr/>
        </p:nvSpPr>
        <p:spPr bwMode="auto">
          <a:xfrm rot="827460">
            <a:off x="5543219" y="6043185"/>
            <a:ext cx="324214" cy="341070"/>
          </a:xfrm>
          <a:prstGeom prst="ellipse">
            <a:avLst/>
          </a:prstGeom>
          <a:solidFill>
            <a:schemeClr val="accent5"/>
          </a:solidFill>
          <a:ln>
            <a:noFill/>
          </a:ln>
          <a:effectLst/>
        </p:spPr>
        <p:txBody>
          <a:bodyPr vert="horz" wrap="square" lIns="103673" tIns="734685" rIns="103673" bIns="51836" numCol="1" anchor="t" anchorCtr="0" compatLnSpc="1">
            <a:prstTxWarp prst="textNoShape">
              <a:avLst/>
            </a:prstTxWarp>
          </a:bodyPr>
          <a:lstStyle/>
          <a:p>
            <a:pPr algn="ctr"/>
            <a:endParaRPr lang="zh-CN" altLang="en-US" sz="6800">
              <a:solidFill>
                <a:schemeClr val="bg1"/>
              </a:solidFill>
              <a:cs typeface="+mn-ea"/>
              <a:sym typeface="+mn-lt"/>
            </a:endParaRPr>
          </a:p>
        </p:txBody>
      </p:sp>
      <p:cxnSp>
        <p:nvCxnSpPr>
          <p:cNvPr id="32" name="直接连接符 31"/>
          <p:cNvCxnSpPr>
            <a:stCxn id="5" idx="5"/>
            <a:endCxn id="31" idx="2"/>
          </p:cNvCxnSpPr>
          <p:nvPr/>
        </p:nvCxnSpPr>
        <p:spPr>
          <a:xfrm>
            <a:off x="4894943" y="5736371"/>
            <a:ext cx="652948" cy="437570"/>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a:stCxn id="31" idx="7"/>
            <a:endCxn id="6" idx="3"/>
          </p:cNvCxnSpPr>
          <p:nvPr/>
        </p:nvCxnSpPr>
        <p:spPr>
          <a:xfrm flipV="1">
            <a:off x="5844576" y="5168435"/>
            <a:ext cx="943649" cy="956302"/>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a:stCxn id="6" idx="7"/>
            <a:endCxn id="7" idx="3"/>
          </p:cNvCxnSpPr>
          <p:nvPr/>
        </p:nvCxnSpPr>
        <p:spPr>
          <a:xfrm flipV="1">
            <a:off x="7040192" y="4497841"/>
            <a:ext cx="778623" cy="456184"/>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a:stCxn id="7" idx="7"/>
            <a:endCxn id="8" idx="3"/>
          </p:cNvCxnSpPr>
          <p:nvPr/>
        </p:nvCxnSpPr>
        <p:spPr>
          <a:xfrm flipV="1">
            <a:off x="8074961" y="3675700"/>
            <a:ext cx="534158" cy="614538"/>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a:stCxn id="8" idx="7"/>
            <a:endCxn id="9" idx="3"/>
          </p:cNvCxnSpPr>
          <p:nvPr/>
        </p:nvCxnSpPr>
        <p:spPr>
          <a:xfrm flipV="1">
            <a:off x="8864588" y="2613777"/>
            <a:ext cx="1411559" cy="851980"/>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a:stCxn id="9" idx="7"/>
            <a:endCxn id="10" idx="3"/>
          </p:cNvCxnSpPr>
          <p:nvPr/>
        </p:nvCxnSpPr>
        <p:spPr>
          <a:xfrm flipV="1">
            <a:off x="10532973" y="1876803"/>
            <a:ext cx="984511" cy="528791"/>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8" name="文本框 39"/>
          <p:cNvSpPr txBox="1">
            <a:spLocks noChangeArrowheads="1"/>
          </p:cNvSpPr>
          <p:nvPr/>
        </p:nvSpPr>
        <p:spPr bwMode="auto">
          <a:xfrm>
            <a:off x="5951343" y="6026527"/>
            <a:ext cx="1761331" cy="426592"/>
          </a:xfrm>
          <a:prstGeom prst="rect">
            <a:avLst/>
          </a:prstGeom>
          <a:noFill/>
          <a:ln w="9525">
            <a:noFill/>
            <a:miter lim="800000"/>
            <a:headEnd/>
            <a:tailEnd/>
          </a:ln>
        </p:spPr>
        <p:txBody>
          <a:bodyPr wrap="none" lIns="103673" tIns="51836" rIns="103673" bIns="51836">
            <a:spAutoFit/>
          </a:bodyPr>
          <a:lstStyle/>
          <a:p>
            <a:r>
              <a:rPr lang="zh-CN" altLang="en-US" dirty="0">
                <a:solidFill>
                  <a:schemeClr val="tx1">
                    <a:lumMod val="65000"/>
                    <a:lumOff val="35000"/>
                  </a:schemeClr>
                </a:solidFill>
                <a:cs typeface="+mn-ea"/>
                <a:sym typeface="+mn-lt"/>
              </a:rPr>
              <a:t>添加文字内容</a:t>
            </a:r>
          </a:p>
        </p:txBody>
      </p:sp>
      <p:sp>
        <p:nvSpPr>
          <p:cNvPr id="39" name="文本框 33"/>
          <p:cNvSpPr txBox="1">
            <a:spLocks noChangeArrowheads="1"/>
          </p:cNvSpPr>
          <p:nvPr/>
        </p:nvSpPr>
        <p:spPr bwMode="auto">
          <a:xfrm>
            <a:off x="5324280" y="6942026"/>
            <a:ext cx="876328" cy="426592"/>
          </a:xfrm>
          <a:prstGeom prst="rect">
            <a:avLst/>
          </a:prstGeom>
          <a:noFill/>
          <a:ln w="9525">
            <a:noFill/>
            <a:miter lim="800000"/>
            <a:headEnd/>
            <a:tailEnd/>
          </a:ln>
        </p:spPr>
        <p:txBody>
          <a:bodyPr wrap="none" lIns="103673" tIns="51836" rIns="103673" bIns="51836">
            <a:spAutoFit/>
          </a:bodyPr>
          <a:lstStyle/>
          <a:p>
            <a:r>
              <a:rPr lang="en-US" altLang="zh-CN" dirty="0">
                <a:solidFill>
                  <a:schemeClr val="tx1">
                    <a:lumMod val="65000"/>
                    <a:lumOff val="35000"/>
                  </a:schemeClr>
                </a:solidFill>
                <a:cs typeface="+mn-ea"/>
                <a:sym typeface="+mn-lt"/>
              </a:rPr>
              <a:t>7</a:t>
            </a:r>
            <a:r>
              <a:rPr lang="zh-CN" altLang="en-US" dirty="0">
                <a:solidFill>
                  <a:schemeClr val="tx1">
                    <a:lumMod val="65000"/>
                    <a:lumOff val="35000"/>
                  </a:schemeClr>
                </a:solidFill>
                <a:cs typeface="+mn-ea"/>
                <a:sym typeface="+mn-lt"/>
              </a:rPr>
              <a:t>月份</a:t>
            </a:r>
          </a:p>
        </p:txBody>
      </p:sp>
      <p:sp>
        <p:nvSpPr>
          <p:cNvPr id="40" name="文本框 46"/>
          <p:cNvSpPr txBox="1">
            <a:spLocks noChangeArrowheads="1"/>
          </p:cNvSpPr>
          <p:nvPr/>
        </p:nvSpPr>
        <p:spPr bwMode="auto">
          <a:xfrm>
            <a:off x="10875246" y="1160208"/>
            <a:ext cx="1761331" cy="426592"/>
          </a:xfrm>
          <a:prstGeom prst="rect">
            <a:avLst/>
          </a:prstGeom>
          <a:noFill/>
          <a:ln w="9525">
            <a:noFill/>
            <a:miter lim="800000"/>
            <a:headEnd/>
            <a:tailEnd/>
          </a:ln>
        </p:spPr>
        <p:txBody>
          <a:bodyPr wrap="none" lIns="103673" tIns="51836" rIns="103673" bIns="51836">
            <a:spAutoFit/>
          </a:bodyPr>
          <a:lstStyle/>
          <a:p>
            <a:r>
              <a:rPr lang="zh-CN" altLang="en-US" dirty="0">
                <a:solidFill>
                  <a:schemeClr val="tx1">
                    <a:lumMod val="65000"/>
                    <a:lumOff val="35000"/>
                  </a:schemeClr>
                </a:solidFill>
                <a:cs typeface="+mn-ea"/>
                <a:sym typeface="+mn-lt"/>
              </a:rPr>
              <a:t>添加文字内容</a:t>
            </a:r>
          </a:p>
        </p:txBody>
      </p:sp>
      <p:grpSp>
        <p:nvGrpSpPr>
          <p:cNvPr id="41" name="组合 40"/>
          <p:cNvGrpSpPr/>
          <p:nvPr/>
        </p:nvGrpSpPr>
        <p:grpSpPr>
          <a:xfrm>
            <a:off x="774950" y="6735435"/>
            <a:ext cx="12056447" cy="118106"/>
            <a:chOff x="738746" y="5964849"/>
            <a:chExt cx="10744200" cy="102248"/>
          </a:xfrm>
        </p:grpSpPr>
        <p:cxnSp>
          <p:nvCxnSpPr>
            <p:cNvPr id="42" name="直接连接符 41"/>
            <p:cNvCxnSpPr/>
            <p:nvPr/>
          </p:nvCxnSpPr>
          <p:spPr bwMode="auto">
            <a:xfrm>
              <a:off x="738746" y="6052254"/>
              <a:ext cx="10744200"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V="1">
              <a:off x="1639101" y="5971032"/>
              <a:ext cx="0" cy="81222"/>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V="1">
              <a:off x="2456892" y="5967447"/>
              <a:ext cx="0" cy="81222"/>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flipV="1">
              <a:off x="3510148" y="5972019"/>
              <a:ext cx="0" cy="81222"/>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flipV="1">
              <a:off x="4295309" y="5972019"/>
              <a:ext cx="0" cy="81222"/>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V="1">
              <a:off x="5141731" y="5972019"/>
              <a:ext cx="0" cy="81222"/>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V="1">
              <a:off x="6255551" y="5973993"/>
              <a:ext cx="0" cy="81222"/>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V="1">
              <a:off x="7243964" y="5967447"/>
              <a:ext cx="0" cy="81222"/>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V="1">
              <a:off x="7951332" y="5973993"/>
              <a:ext cx="0" cy="81222"/>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V="1">
              <a:off x="9320250" y="5964849"/>
              <a:ext cx="0" cy="81222"/>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flipV="1">
              <a:off x="10524537" y="5985875"/>
              <a:ext cx="0" cy="81222"/>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53" name="矩形 52"/>
          <p:cNvSpPr/>
          <p:nvPr/>
        </p:nvSpPr>
        <p:spPr>
          <a:xfrm>
            <a:off x="1166521" y="1243383"/>
            <a:ext cx="4735732" cy="1705127"/>
          </a:xfrm>
          <a:prstGeom prst="rect">
            <a:avLst/>
          </a:prstGeom>
        </p:spPr>
        <p:txBody>
          <a:bodyPr wrap="square" lIns="103673" tIns="51836" rIns="103673" bIns="51836">
            <a:spAutoFit/>
          </a:bodyPr>
          <a:lstStyle/>
          <a:p>
            <a:pPr>
              <a:lnSpc>
                <a:spcPct val="200000"/>
              </a:lnSpc>
            </a:pPr>
            <a:r>
              <a:rPr lang="zh-CN" altLang="en-US" sz="2300" b="1" dirty="0">
                <a:solidFill>
                  <a:schemeClr val="accent1"/>
                </a:solidFill>
                <a:cs typeface="+mn-ea"/>
                <a:sym typeface="+mn-lt"/>
              </a:rPr>
              <a:t>点击添加小标题</a:t>
            </a:r>
            <a:endParaRPr lang="en-US" altLang="zh-CN" sz="2300" b="1" dirty="0">
              <a:solidFill>
                <a:schemeClr val="accent1"/>
              </a:solidFill>
              <a:cs typeface="+mn-ea"/>
              <a:sym typeface="+mn-lt"/>
            </a:endParaRPr>
          </a:p>
          <a:p>
            <a:r>
              <a:rPr lang="zh-CN" altLang="en-US" sz="1400" dirty="0">
                <a:solidFill>
                  <a:schemeClr val="tx1">
                    <a:lumMod val="65000"/>
                    <a:lumOff val="35000"/>
                  </a:schemeClr>
                </a:solidFill>
                <a:cs typeface="+mn-ea"/>
                <a:sym typeface="+mn-lt"/>
              </a:rPr>
              <a:t>您的内容打在这里，或者通过复制您的文本后，在此框中选择粘贴，并选择只保留文字。</a:t>
            </a:r>
            <a:endParaRPr lang="en-US" altLang="zh-CN" sz="1400" dirty="0">
              <a:solidFill>
                <a:schemeClr val="tx1">
                  <a:lumMod val="65000"/>
                  <a:lumOff val="35000"/>
                </a:schemeClr>
              </a:solidFill>
              <a:cs typeface="+mn-ea"/>
              <a:sym typeface="+mn-lt"/>
            </a:endParaRPr>
          </a:p>
          <a:p>
            <a:r>
              <a:rPr lang="zh-CN" altLang="en-US" sz="1400" dirty="0">
                <a:solidFill>
                  <a:schemeClr val="tx1">
                    <a:lumMod val="65000"/>
                    <a:lumOff val="35000"/>
                  </a:schemeClr>
                </a:solidFill>
                <a:cs typeface="+mn-ea"/>
                <a:sym typeface="+mn-lt"/>
              </a:rPr>
              <a:t>您的内容打在这里，或者通过复制您的文本后，在此框中选择粘贴，并选择只保留文字</a:t>
            </a:r>
            <a:r>
              <a:rPr lang="zh-CN" altLang="en-US" sz="1600" dirty="0">
                <a:solidFill>
                  <a:schemeClr val="tx1">
                    <a:lumMod val="65000"/>
                    <a:lumOff val="35000"/>
                  </a:schemeClr>
                </a:solidFill>
                <a:cs typeface="+mn-ea"/>
                <a:sym typeface="+mn-lt"/>
              </a:rPr>
              <a:t>。</a:t>
            </a:r>
            <a:endParaRPr lang="en-US" altLang="zh-CN" sz="1600" dirty="0">
              <a:solidFill>
                <a:schemeClr val="tx1">
                  <a:lumMod val="65000"/>
                  <a:lumOff val="35000"/>
                </a:schemeClr>
              </a:solidFill>
              <a:cs typeface="+mn-ea"/>
              <a:sym typeface="+mn-lt"/>
            </a:endParaRPr>
          </a:p>
        </p:txBody>
      </p:sp>
      <p:sp>
        <p:nvSpPr>
          <p:cNvPr id="60" name="矩形 59"/>
          <p:cNvSpPr/>
          <p:nvPr/>
        </p:nvSpPr>
        <p:spPr>
          <a:xfrm flipV="1">
            <a:off x="9273278"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61" name="矩形 60"/>
          <p:cNvSpPr/>
          <p:nvPr/>
        </p:nvSpPr>
        <p:spPr>
          <a:xfrm flipV="1">
            <a:off x="1012220"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62" name="矩形 61"/>
          <p:cNvSpPr/>
          <p:nvPr/>
        </p:nvSpPr>
        <p:spPr>
          <a:xfrm flipV="1">
            <a:off x="3765907" y="7836680"/>
            <a:ext cx="3482933" cy="80662"/>
          </a:xfrm>
          <a:prstGeom prst="rect">
            <a:avLst/>
          </a:prstGeom>
          <a:solidFill>
            <a:srgbClr val="00C5BE"/>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63" name="矩形 62"/>
          <p:cNvSpPr/>
          <p:nvPr/>
        </p:nvSpPr>
        <p:spPr>
          <a:xfrm flipV="1">
            <a:off x="6519591" y="7836680"/>
            <a:ext cx="3482933"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64" name="矩形 63"/>
          <p:cNvSpPr/>
          <p:nvPr/>
        </p:nvSpPr>
        <p:spPr>
          <a:xfrm flipV="1">
            <a:off x="12026965" y="7836680"/>
            <a:ext cx="1654112"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65" name="矩形 64"/>
          <p:cNvSpPr/>
          <p:nvPr/>
        </p:nvSpPr>
        <p:spPr>
          <a:xfrm flipV="1">
            <a:off x="1" y="7836680"/>
            <a:ext cx="1741467"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76" name="矩形 75"/>
          <p:cNvSpPr/>
          <p:nvPr/>
        </p:nvSpPr>
        <p:spPr>
          <a:xfrm>
            <a:off x="-1" y="0"/>
            <a:ext cx="13681077" cy="8996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77" name="文本框 6"/>
          <p:cNvSpPr>
            <a:spLocks noChangeArrowheads="1"/>
          </p:cNvSpPr>
          <p:nvPr/>
        </p:nvSpPr>
        <p:spPr bwMode="auto">
          <a:xfrm>
            <a:off x="1336472" y="304710"/>
            <a:ext cx="4743018" cy="364370"/>
          </a:xfrm>
          <a:prstGeom prst="rect">
            <a:avLst/>
          </a:prstGeom>
          <a:noFill/>
          <a:ln>
            <a:noFill/>
          </a:ln>
          <a:extLst/>
        </p:spPr>
        <p:txBody>
          <a:bodyPr wrap="square" lIns="77744" tIns="38871" rIns="77744" bIns="38871">
            <a:spAutoFit/>
          </a:bodyPr>
          <a:lstStyle/>
          <a:p>
            <a:pPr defTabSz="1097265">
              <a:defRPr/>
            </a:pPr>
            <a:r>
              <a:rPr lang="zh-CN" altLang="en-US" sz="1800" b="1" dirty="0">
                <a:solidFill>
                  <a:schemeClr val="bg1"/>
                </a:solidFill>
                <a:cs typeface="+mn-ea"/>
                <a:sym typeface="+mn-lt"/>
              </a:rPr>
              <a:t>在此输入您的标题内容</a:t>
            </a:r>
          </a:p>
        </p:txBody>
      </p:sp>
      <p:grpSp>
        <p:nvGrpSpPr>
          <p:cNvPr id="78" name="组合 77"/>
          <p:cNvGrpSpPr/>
          <p:nvPr/>
        </p:nvGrpSpPr>
        <p:grpSpPr>
          <a:xfrm>
            <a:off x="532043" y="350367"/>
            <a:ext cx="588728" cy="328099"/>
            <a:chOff x="0" y="252065"/>
            <a:chExt cx="641111" cy="392112"/>
          </a:xfrm>
        </p:grpSpPr>
        <p:sp>
          <p:nvSpPr>
            <p:cNvPr id="79" name="矩形 59"/>
            <p:cNvSpPr>
              <a:spLocks noChangeArrowheads="1"/>
            </p:cNvSpPr>
            <p:nvPr/>
          </p:nvSpPr>
          <p:spPr bwMode="auto">
            <a:xfrm>
              <a:off x="0" y="252065"/>
              <a:ext cx="227014" cy="392112"/>
            </a:xfrm>
            <a:prstGeom prst="rect">
              <a:avLst/>
            </a:prstGeom>
            <a:solidFill>
              <a:schemeClr val="bg1">
                <a:lumMod val="50000"/>
              </a:schemeClr>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097265">
                <a:lnSpc>
                  <a:spcPct val="100000"/>
                </a:lnSpc>
                <a:spcBef>
                  <a:spcPct val="0"/>
                </a:spcBef>
                <a:buNone/>
                <a:defRPr/>
              </a:pPr>
              <a:endParaRPr lang="zh-CN" altLang="en-US" sz="1600">
                <a:solidFill>
                  <a:srgbClr val="FFFFFF"/>
                </a:solidFill>
                <a:latin typeface="+mn-lt"/>
                <a:ea typeface="+mn-ea"/>
                <a:cs typeface="+mn-ea"/>
                <a:sym typeface="+mn-lt"/>
              </a:endParaRPr>
            </a:p>
          </p:txBody>
        </p:sp>
        <p:sp>
          <p:nvSpPr>
            <p:cNvPr id="80"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097265">
                <a:lnSpc>
                  <a:spcPct val="100000"/>
                </a:lnSpc>
                <a:spcBef>
                  <a:spcPct val="0"/>
                </a:spcBef>
                <a:buNone/>
                <a:defRPr/>
              </a:pPr>
              <a:endParaRPr lang="zh-CN" altLang="en-US" sz="1600">
                <a:solidFill>
                  <a:srgbClr val="FFFFFF"/>
                </a:solidFill>
                <a:latin typeface="+mn-lt"/>
                <a:ea typeface="+mn-ea"/>
                <a:cs typeface="+mn-ea"/>
                <a:sym typeface="+mn-lt"/>
              </a:endParaRPr>
            </a:p>
          </p:txBody>
        </p:sp>
        <p:sp>
          <p:nvSpPr>
            <p:cNvPr id="81" name="五边形 80"/>
            <p:cNvSpPr/>
            <p:nvPr userDrawn="1"/>
          </p:nvSpPr>
          <p:spPr>
            <a:xfrm>
              <a:off x="338378" y="254691"/>
              <a:ext cx="302733" cy="389486"/>
            </a:xfrm>
            <a:prstGeom prst="homePlat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271444628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78"/>
                                        </p:tgtEl>
                                        <p:attrNameLst>
                                          <p:attrName>style.visibility</p:attrName>
                                        </p:attrNameLst>
                                      </p:cBhvr>
                                      <p:to>
                                        <p:strVal val="visible"/>
                                      </p:to>
                                    </p:set>
                                    <p:anim calcmode="lin" valueType="num">
                                      <p:cBhvr additive="base">
                                        <p:cTn id="7" dur="500" fill="hold"/>
                                        <p:tgtEl>
                                          <p:spTgt spid="78"/>
                                        </p:tgtEl>
                                        <p:attrNameLst>
                                          <p:attrName>ppt_x</p:attrName>
                                        </p:attrNameLst>
                                      </p:cBhvr>
                                      <p:tavLst>
                                        <p:tav tm="0">
                                          <p:val>
                                            <p:strVal val="0-#ppt_w/2"/>
                                          </p:val>
                                        </p:tav>
                                        <p:tav tm="100000">
                                          <p:val>
                                            <p:strVal val="#ppt_x"/>
                                          </p:val>
                                        </p:tav>
                                      </p:tavLst>
                                    </p:anim>
                                    <p:anim calcmode="lin" valueType="num">
                                      <p:cBhvr additive="base">
                                        <p:cTn id="8" dur="500" fill="hold"/>
                                        <p:tgtEl>
                                          <p:spTgt spid="7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77"/>
                                        </p:tgtEl>
                                        <p:attrNameLst>
                                          <p:attrName>style.visibility</p:attrName>
                                        </p:attrNameLst>
                                      </p:cBhvr>
                                      <p:to>
                                        <p:strVal val="visible"/>
                                      </p:to>
                                    </p:set>
                                    <p:anim calcmode="lin" valueType="num">
                                      <p:cBhvr>
                                        <p:cTn id="12" dur="500" fill="hold"/>
                                        <p:tgtEl>
                                          <p:spTgt spid="77"/>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77"/>
                                        </p:tgtEl>
                                        <p:attrNameLst>
                                          <p:attrName>ppt_y</p:attrName>
                                        </p:attrNameLst>
                                      </p:cBhvr>
                                      <p:tavLst>
                                        <p:tav tm="0">
                                          <p:val>
                                            <p:strVal val="#ppt_y"/>
                                          </p:val>
                                        </p:tav>
                                        <p:tav tm="100000">
                                          <p:val>
                                            <p:strVal val="#ppt_y"/>
                                          </p:val>
                                        </p:tav>
                                      </p:tavLst>
                                    </p:anim>
                                    <p:anim calcmode="lin" valueType="num">
                                      <p:cBhvr>
                                        <p:cTn id="14" dur="500" fill="hold"/>
                                        <p:tgtEl>
                                          <p:spTgt spid="77"/>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77"/>
                                        </p:tgtEl>
                                        <p:attrNameLst>
                                          <p:attrName>ppt_w</p:attrName>
                                        </p:attrNameLst>
                                      </p:cBhvr>
                                      <p:tavLst>
                                        <p:tav tm="0">
                                          <p:val>
                                            <p:strVal val="#ppt_w/10"/>
                                          </p:val>
                                        </p:tav>
                                        <p:tav tm="50000">
                                          <p:val>
                                            <p:strVal val="#ppt_w+.01"/>
                                          </p:val>
                                        </p:tav>
                                        <p:tav tm="100000">
                                          <p:val>
                                            <p:strVal val="#ppt_w"/>
                                          </p:val>
                                        </p:tav>
                                      </p:tavLst>
                                    </p:anim>
                                    <p:animEffect>
                                      <p:cBhvr>
                                        <p:cTn id="16" dur="500" tmFilter="0,0; .5, 1; 1, 1"/>
                                        <p:tgtEl>
                                          <p:spTgt spid="77"/>
                                        </p:tgtEl>
                                      </p:cBhvr>
                                    </p:animEffect>
                                  </p:childTnLst>
                                </p:cTn>
                              </p:par>
                            </p:childTnLst>
                          </p:cTn>
                        </p:par>
                        <p:par>
                          <p:cTn id="17" fill="hold">
                            <p:stCondLst>
                              <p:cond delay="1450"/>
                            </p:stCondLst>
                            <p:childTnLst>
                              <p:par>
                                <p:cTn id="18" presetID="22" presetClass="entr" presetSubtype="8" fill="hold" grpId="0" nodeType="afterEffect">
                                  <p:stCondLst>
                                    <p:cond delay="0"/>
                                  </p:stCondLst>
                                  <p:iterate type="wd">
                                    <p:tmPct val="10000"/>
                                  </p:iterate>
                                  <p:childTnLst>
                                    <p:set>
                                      <p:cBhvr>
                                        <p:cTn id="19" dur="1" fill="hold">
                                          <p:stCondLst>
                                            <p:cond delay="0"/>
                                          </p:stCondLst>
                                        </p:cTn>
                                        <p:tgtEl>
                                          <p:spTgt spid="53"/>
                                        </p:tgtEl>
                                        <p:attrNameLst>
                                          <p:attrName>style.visibility</p:attrName>
                                        </p:attrNameLst>
                                      </p:cBhvr>
                                      <p:to>
                                        <p:strVal val="visible"/>
                                      </p:to>
                                    </p:set>
                                    <p:animEffect transition="in" filter="wipe(left)">
                                      <p:cBhvr>
                                        <p:cTn id="20" dur="500"/>
                                        <p:tgtEl>
                                          <p:spTgt spid="53"/>
                                        </p:tgtEl>
                                      </p:cBhvr>
                                    </p:animEffect>
                                  </p:childTnLst>
                                </p:cTn>
                              </p:par>
                            </p:childTnLst>
                          </p:cTn>
                        </p:par>
                        <p:par>
                          <p:cTn id="21" fill="hold">
                            <p:stCondLst>
                              <p:cond delay="4750"/>
                            </p:stCondLst>
                            <p:childTnLst>
                              <p:par>
                                <p:cTn id="22" presetID="22" presetClass="entr" presetSubtype="8" fill="hold" nodeType="afterEffect">
                                  <p:stCondLst>
                                    <p:cond delay="0"/>
                                  </p:stCondLst>
                                  <p:childTnLst>
                                    <p:set>
                                      <p:cBhvr>
                                        <p:cTn id="23" dur="1" fill="hold">
                                          <p:stCondLst>
                                            <p:cond delay="0"/>
                                          </p:stCondLst>
                                        </p:cTn>
                                        <p:tgtEl>
                                          <p:spTgt spid="41"/>
                                        </p:tgtEl>
                                        <p:attrNameLst>
                                          <p:attrName>style.visibility</p:attrName>
                                        </p:attrNameLst>
                                      </p:cBhvr>
                                      <p:to>
                                        <p:strVal val="visible"/>
                                      </p:to>
                                    </p:set>
                                    <p:animEffect transition="in" filter="wipe(left)">
                                      <p:cBhvr>
                                        <p:cTn id="24" dur="500"/>
                                        <p:tgtEl>
                                          <p:spTgt spid="41"/>
                                        </p:tgtEl>
                                      </p:cBhvr>
                                    </p:animEffect>
                                  </p:childTnLst>
                                </p:cTn>
                              </p:par>
                            </p:childTnLst>
                          </p:cTn>
                        </p:par>
                        <p:par>
                          <p:cTn id="25" fill="hold">
                            <p:stCondLst>
                              <p:cond delay="5250"/>
                            </p:stCondLst>
                            <p:childTnLst>
                              <p:par>
                                <p:cTn id="26" presetID="22" presetClass="entr" presetSubtype="1"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up)">
                                      <p:cBhvr>
                                        <p:cTn id="28" dur="500"/>
                                        <p:tgtEl>
                                          <p:spTgt spid="11"/>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up)">
                                      <p:cBhvr>
                                        <p:cTn id="31" dur="500"/>
                                        <p:tgtEl>
                                          <p:spTgt spid="12"/>
                                        </p:tgtEl>
                                      </p:cBhvr>
                                    </p:animEffect>
                                  </p:childTnLst>
                                </p:cTn>
                              </p:par>
                              <p:par>
                                <p:cTn id="32" presetID="22" presetClass="entr" presetSubtype="1"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wipe(up)">
                                      <p:cBhvr>
                                        <p:cTn id="34" dur="500"/>
                                        <p:tgtEl>
                                          <p:spTgt spid="13"/>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up)">
                                      <p:cBhvr>
                                        <p:cTn id="37" dur="500"/>
                                        <p:tgtEl>
                                          <p:spTgt spid="14"/>
                                        </p:tgtEl>
                                      </p:cBhvr>
                                    </p:animEffect>
                                  </p:childTnLst>
                                </p:cTn>
                              </p:par>
                              <p:par>
                                <p:cTn id="38" presetID="22" presetClass="entr" presetSubtype="1" fill="hold" grpId="0" nodeType="withEffect">
                                  <p:stCondLst>
                                    <p:cond delay="0"/>
                                  </p:stCondLst>
                                  <p:childTnLst>
                                    <p:set>
                                      <p:cBhvr>
                                        <p:cTn id="39" dur="1" fill="hold">
                                          <p:stCondLst>
                                            <p:cond delay="0"/>
                                          </p:stCondLst>
                                        </p:cTn>
                                        <p:tgtEl>
                                          <p:spTgt spid="39"/>
                                        </p:tgtEl>
                                        <p:attrNameLst>
                                          <p:attrName>style.visibility</p:attrName>
                                        </p:attrNameLst>
                                      </p:cBhvr>
                                      <p:to>
                                        <p:strVal val="visible"/>
                                      </p:to>
                                    </p:set>
                                    <p:animEffect transition="in" filter="wipe(up)">
                                      <p:cBhvr>
                                        <p:cTn id="40" dur="500"/>
                                        <p:tgtEl>
                                          <p:spTgt spid="39"/>
                                        </p:tgtEl>
                                      </p:cBhvr>
                                    </p:animEffect>
                                  </p:childTnLst>
                                </p:cTn>
                              </p:par>
                              <p:par>
                                <p:cTn id="41" presetID="22" presetClass="entr" presetSubtype="1"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up)">
                                      <p:cBhvr>
                                        <p:cTn id="43" dur="500"/>
                                        <p:tgtEl>
                                          <p:spTgt spid="15"/>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wipe(up)">
                                      <p:cBhvr>
                                        <p:cTn id="46" dur="500"/>
                                        <p:tgtEl>
                                          <p:spTgt spid="16"/>
                                        </p:tgtEl>
                                      </p:cBhvr>
                                    </p:animEffect>
                                  </p:childTnLst>
                                </p:cTn>
                              </p:par>
                              <p:par>
                                <p:cTn id="47" presetID="22" presetClass="entr" presetSubtype="1"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wipe(up)">
                                      <p:cBhvr>
                                        <p:cTn id="49" dur="500"/>
                                        <p:tgtEl>
                                          <p:spTgt spid="17"/>
                                        </p:tgtEl>
                                      </p:cBhvr>
                                    </p:animEffect>
                                  </p:childTnLst>
                                </p:cTn>
                              </p:par>
                              <p:par>
                                <p:cTn id="50" presetID="22" presetClass="entr" presetSubtype="1" fill="hold" grpId="0" nodeType="with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wipe(up)">
                                      <p:cBhvr>
                                        <p:cTn id="52" dur="500"/>
                                        <p:tgtEl>
                                          <p:spTgt spid="18"/>
                                        </p:tgtEl>
                                      </p:cBhvr>
                                    </p:animEffect>
                                  </p:childTnLst>
                                </p:cTn>
                              </p:par>
                              <p:par>
                                <p:cTn id="53" presetID="22" presetClass="entr" presetSubtype="1" fill="hold" grpId="0" nodeType="with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up)">
                                      <p:cBhvr>
                                        <p:cTn id="55" dur="500"/>
                                        <p:tgtEl>
                                          <p:spTgt spid="19"/>
                                        </p:tgtEl>
                                      </p:cBhvr>
                                    </p:animEffect>
                                  </p:childTnLst>
                                </p:cTn>
                              </p:par>
                            </p:childTnLst>
                          </p:cTn>
                        </p:par>
                        <p:par>
                          <p:cTn id="56" fill="hold">
                            <p:stCondLst>
                              <p:cond delay="5750"/>
                            </p:stCondLst>
                            <p:childTnLst>
                              <p:par>
                                <p:cTn id="57" presetID="10" presetClass="entr" presetSubtype="0" fill="hold" grpId="0" nodeType="afterEffect">
                                  <p:stCondLst>
                                    <p:cond delay="0"/>
                                  </p:stCondLst>
                                  <p:childTnLst>
                                    <p:set>
                                      <p:cBhvr>
                                        <p:cTn id="58" dur="1" fill="hold">
                                          <p:stCondLst>
                                            <p:cond delay="0"/>
                                          </p:stCondLst>
                                        </p:cTn>
                                        <p:tgtEl>
                                          <p:spTgt spid="2"/>
                                        </p:tgtEl>
                                        <p:attrNameLst>
                                          <p:attrName>style.visibility</p:attrName>
                                        </p:attrNameLst>
                                      </p:cBhvr>
                                      <p:to>
                                        <p:strVal val="visible"/>
                                      </p:to>
                                    </p:set>
                                    <p:animEffect transition="in" filter="fade">
                                      <p:cBhvr>
                                        <p:cTn id="59" dur="500"/>
                                        <p:tgtEl>
                                          <p:spTgt spid="2"/>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wipe(down)">
                                      <p:cBhvr>
                                        <p:cTn id="62" dur="500"/>
                                        <p:tgtEl>
                                          <p:spTgt spid="20"/>
                                        </p:tgtEl>
                                      </p:cBhvr>
                                    </p:animEffect>
                                  </p:childTnLst>
                                </p:cTn>
                              </p:par>
                            </p:childTnLst>
                          </p:cTn>
                        </p:par>
                        <p:par>
                          <p:cTn id="63" fill="hold">
                            <p:stCondLst>
                              <p:cond delay="6250"/>
                            </p:stCondLst>
                            <p:childTnLst>
                              <p:par>
                                <p:cTn id="64" presetID="22" presetClass="entr" presetSubtype="4" fill="hold" nodeType="afterEffect">
                                  <p:stCondLst>
                                    <p:cond delay="0"/>
                                  </p:stCondLst>
                                  <p:childTnLst>
                                    <p:set>
                                      <p:cBhvr>
                                        <p:cTn id="65" dur="1" fill="hold">
                                          <p:stCondLst>
                                            <p:cond delay="0"/>
                                          </p:stCondLst>
                                        </p:cTn>
                                        <p:tgtEl>
                                          <p:spTgt spid="28"/>
                                        </p:tgtEl>
                                        <p:attrNameLst>
                                          <p:attrName>style.visibility</p:attrName>
                                        </p:attrNameLst>
                                      </p:cBhvr>
                                      <p:to>
                                        <p:strVal val="visible"/>
                                      </p:to>
                                    </p:set>
                                    <p:animEffect transition="in" filter="wipe(down)">
                                      <p:cBhvr>
                                        <p:cTn id="66" dur="500"/>
                                        <p:tgtEl>
                                          <p:spTgt spid="28"/>
                                        </p:tgtEl>
                                      </p:cBhvr>
                                    </p:animEffect>
                                  </p:childTnLst>
                                </p:cTn>
                              </p:par>
                            </p:childTnLst>
                          </p:cTn>
                        </p:par>
                        <p:par>
                          <p:cTn id="67" fill="hold">
                            <p:stCondLst>
                              <p:cond delay="6750"/>
                            </p:stCondLst>
                            <p:childTnLst>
                              <p:par>
                                <p:cTn id="68" presetID="10" presetClass="entr" presetSubtype="0" fill="hold" grpId="0" nodeType="afterEffect">
                                  <p:stCondLst>
                                    <p:cond delay="0"/>
                                  </p:stCondLst>
                                  <p:childTnLst>
                                    <p:set>
                                      <p:cBhvr>
                                        <p:cTn id="69" dur="1" fill="hold">
                                          <p:stCondLst>
                                            <p:cond delay="0"/>
                                          </p:stCondLst>
                                        </p:cTn>
                                        <p:tgtEl>
                                          <p:spTgt spid="3"/>
                                        </p:tgtEl>
                                        <p:attrNameLst>
                                          <p:attrName>style.visibility</p:attrName>
                                        </p:attrNameLst>
                                      </p:cBhvr>
                                      <p:to>
                                        <p:strVal val="visible"/>
                                      </p:to>
                                    </p:set>
                                    <p:animEffect transition="in" filter="fade">
                                      <p:cBhvr>
                                        <p:cTn id="70" dur="500"/>
                                        <p:tgtEl>
                                          <p:spTgt spid="3"/>
                                        </p:tgtEl>
                                      </p:cBhvr>
                                    </p:animEffect>
                                  </p:childTnLst>
                                </p:cTn>
                              </p:par>
                              <p:par>
                                <p:cTn id="71" presetID="22" presetClass="entr" presetSubtype="4" fill="hold" grpId="0" nodeType="withEffect">
                                  <p:stCondLst>
                                    <p:cond delay="0"/>
                                  </p:stCondLst>
                                  <p:childTnLst>
                                    <p:set>
                                      <p:cBhvr>
                                        <p:cTn id="72" dur="1" fill="hold">
                                          <p:stCondLst>
                                            <p:cond delay="0"/>
                                          </p:stCondLst>
                                        </p:cTn>
                                        <p:tgtEl>
                                          <p:spTgt spid="21"/>
                                        </p:tgtEl>
                                        <p:attrNameLst>
                                          <p:attrName>style.visibility</p:attrName>
                                        </p:attrNameLst>
                                      </p:cBhvr>
                                      <p:to>
                                        <p:strVal val="visible"/>
                                      </p:to>
                                    </p:set>
                                    <p:animEffect transition="in" filter="wipe(down)">
                                      <p:cBhvr>
                                        <p:cTn id="73" dur="500"/>
                                        <p:tgtEl>
                                          <p:spTgt spid="21"/>
                                        </p:tgtEl>
                                      </p:cBhvr>
                                    </p:animEffect>
                                  </p:childTnLst>
                                </p:cTn>
                              </p:par>
                            </p:childTnLst>
                          </p:cTn>
                        </p:par>
                        <p:par>
                          <p:cTn id="74" fill="hold">
                            <p:stCondLst>
                              <p:cond delay="7250"/>
                            </p:stCondLst>
                            <p:childTnLst>
                              <p:par>
                                <p:cTn id="75" presetID="22" presetClass="entr" presetSubtype="4" fill="hold" nodeType="afterEffect">
                                  <p:stCondLst>
                                    <p:cond delay="0"/>
                                  </p:stCondLst>
                                  <p:childTnLst>
                                    <p:set>
                                      <p:cBhvr>
                                        <p:cTn id="76" dur="1" fill="hold">
                                          <p:stCondLst>
                                            <p:cond delay="0"/>
                                          </p:stCondLst>
                                        </p:cTn>
                                        <p:tgtEl>
                                          <p:spTgt spid="29"/>
                                        </p:tgtEl>
                                        <p:attrNameLst>
                                          <p:attrName>style.visibility</p:attrName>
                                        </p:attrNameLst>
                                      </p:cBhvr>
                                      <p:to>
                                        <p:strVal val="visible"/>
                                      </p:to>
                                    </p:set>
                                    <p:animEffect transition="in" filter="wipe(down)">
                                      <p:cBhvr>
                                        <p:cTn id="77" dur="500"/>
                                        <p:tgtEl>
                                          <p:spTgt spid="29"/>
                                        </p:tgtEl>
                                      </p:cBhvr>
                                    </p:animEffect>
                                  </p:childTnLst>
                                </p:cTn>
                              </p:par>
                            </p:childTnLst>
                          </p:cTn>
                        </p:par>
                        <p:par>
                          <p:cTn id="78" fill="hold">
                            <p:stCondLst>
                              <p:cond delay="7750"/>
                            </p:stCondLst>
                            <p:childTnLst>
                              <p:par>
                                <p:cTn id="79" presetID="10" presetClass="entr" presetSubtype="0" fill="hold" grpId="0" nodeType="afterEffect">
                                  <p:stCondLst>
                                    <p:cond delay="0"/>
                                  </p:stCondLst>
                                  <p:childTnLst>
                                    <p:set>
                                      <p:cBhvr>
                                        <p:cTn id="80" dur="1" fill="hold">
                                          <p:stCondLst>
                                            <p:cond delay="0"/>
                                          </p:stCondLst>
                                        </p:cTn>
                                        <p:tgtEl>
                                          <p:spTgt spid="4"/>
                                        </p:tgtEl>
                                        <p:attrNameLst>
                                          <p:attrName>style.visibility</p:attrName>
                                        </p:attrNameLst>
                                      </p:cBhvr>
                                      <p:to>
                                        <p:strVal val="visible"/>
                                      </p:to>
                                    </p:set>
                                    <p:animEffect transition="in" filter="fade">
                                      <p:cBhvr>
                                        <p:cTn id="81" dur="500"/>
                                        <p:tgtEl>
                                          <p:spTgt spid="4"/>
                                        </p:tgtEl>
                                      </p:cBhvr>
                                    </p:animEffect>
                                  </p:childTnLst>
                                </p:cTn>
                              </p:par>
                              <p:par>
                                <p:cTn id="82" presetID="22" presetClass="entr" presetSubtype="4" fill="hold" grpId="0" nodeType="withEffect">
                                  <p:stCondLst>
                                    <p:cond delay="0"/>
                                  </p:stCondLst>
                                  <p:childTnLst>
                                    <p:set>
                                      <p:cBhvr>
                                        <p:cTn id="83" dur="1" fill="hold">
                                          <p:stCondLst>
                                            <p:cond delay="0"/>
                                          </p:stCondLst>
                                        </p:cTn>
                                        <p:tgtEl>
                                          <p:spTgt spid="22"/>
                                        </p:tgtEl>
                                        <p:attrNameLst>
                                          <p:attrName>style.visibility</p:attrName>
                                        </p:attrNameLst>
                                      </p:cBhvr>
                                      <p:to>
                                        <p:strVal val="visible"/>
                                      </p:to>
                                    </p:set>
                                    <p:animEffect transition="in" filter="wipe(down)">
                                      <p:cBhvr>
                                        <p:cTn id="84" dur="500"/>
                                        <p:tgtEl>
                                          <p:spTgt spid="22"/>
                                        </p:tgtEl>
                                      </p:cBhvr>
                                    </p:animEffect>
                                  </p:childTnLst>
                                </p:cTn>
                              </p:par>
                            </p:childTnLst>
                          </p:cTn>
                        </p:par>
                        <p:par>
                          <p:cTn id="85" fill="hold">
                            <p:stCondLst>
                              <p:cond delay="8250"/>
                            </p:stCondLst>
                            <p:childTnLst>
                              <p:par>
                                <p:cTn id="86" presetID="22" presetClass="entr" presetSubtype="1" fill="hold" nodeType="afterEffect">
                                  <p:stCondLst>
                                    <p:cond delay="0"/>
                                  </p:stCondLst>
                                  <p:childTnLst>
                                    <p:set>
                                      <p:cBhvr>
                                        <p:cTn id="87" dur="1" fill="hold">
                                          <p:stCondLst>
                                            <p:cond delay="0"/>
                                          </p:stCondLst>
                                        </p:cTn>
                                        <p:tgtEl>
                                          <p:spTgt spid="30"/>
                                        </p:tgtEl>
                                        <p:attrNameLst>
                                          <p:attrName>style.visibility</p:attrName>
                                        </p:attrNameLst>
                                      </p:cBhvr>
                                      <p:to>
                                        <p:strVal val="visible"/>
                                      </p:to>
                                    </p:set>
                                    <p:animEffect transition="in" filter="wipe(up)">
                                      <p:cBhvr>
                                        <p:cTn id="88" dur="500"/>
                                        <p:tgtEl>
                                          <p:spTgt spid="30"/>
                                        </p:tgtEl>
                                      </p:cBhvr>
                                    </p:animEffect>
                                  </p:childTnLst>
                                </p:cTn>
                              </p:par>
                            </p:childTnLst>
                          </p:cTn>
                        </p:par>
                        <p:par>
                          <p:cTn id="89" fill="hold">
                            <p:stCondLst>
                              <p:cond delay="8750"/>
                            </p:stCondLst>
                            <p:childTnLst>
                              <p:par>
                                <p:cTn id="90" presetID="10" presetClass="entr" presetSubtype="0" fill="hold" grpId="0" nodeType="afterEffect">
                                  <p:stCondLst>
                                    <p:cond delay="0"/>
                                  </p:stCondLst>
                                  <p:childTnLst>
                                    <p:set>
                                      <p:cBhvr>
                                        <p:cTn id="91" dur="1" fill="hold">
                                          <p:stCondLst>
                                            <p:cond delay="0"/>
                                          </p:stCondLst>
                                        </p:cTn>
                                        <p:tgtEl>
                                          <p:spTgt spid="5"/>
                                        </p:tgtEl>
                                        <p:attrNameLst>
                                          <p:attrName>style.visibility</p:attrName>
                                        </p:attrNameLst>
                                      </p:cBhvr>
                                      <p:to>
                                        <p:strVal val="visible"/>
                                      </p:to>
                                    </p:set>
                                    <p:animEffect transition="in" filter="fade">
                                      <p:cBhvr>
                                        <p:cTn id="92" dur="500"/>
                                        <p:tgtEl>
                                          <p:spTgt spid="5"/>
                                        </p:tgtEl>
                                      </p:cBhvr>
                                    </p:animEffect>
                                  </p:childTnLst>
                                </p:cTn>
                              </p:par>
                              <p:par>
                                <p:cTn id="93" presetID="22" presetClass="entr" presetSubtype="4" fill="hold" grpId="0" nodeType="withEffect">
                                  <p:stCondLst>
                                    <p:cond delay="0"/>
                                  </p:stCondLst>
                                  <p:childTnLst>
                                    <p:set>
                                      <p:cBhvr>
                                        <p:cTn id="94" dur="1" fill="hold">
                                          <p:stCondLst>
                                            <p:cond delay="0"/>
                                          </p:stCondLst>
                                        </p:cTn>
                                        <p:tgtEl>
                                          <p:spTgt spid="23"/>
                                        </p:tgtEl>
                                        <p:attrNameLst>
                                          <p:attrName>style.visibility</p:attrName>
                                        </p:attrNameLst>
                                      </p:cBhvr>
                                      <p:to>
                                        <p:strVal val="visible"/>
                                      </p:to>
                                    </p:set>
                                    <p:animEffect transition="in" filter="wipe(down)">
                                      <p:cBhvr>
                                        <p:cTn id="95" dur="500"/>
                                        <p:tgtEl>
                                          <p:spTgt spid="23"/>
                                        </p:tgtEl>
                                      </p:cBhvr>
                                    </p:animEffect>
                                  </p:childTnLst>
                                </p:cTn>
                              </p:par>
                            </p:childTnLst>
                          </p:cTn>
                        </p:par>
                        <p:par>
                          <p:cTn id="96" fill="hold">
                            <p:stCondLst>
                              <p:cond delay="9250"/>
                            </p:stCondLst>
                            <p:childTnLst>
                              <p:par>
                                <p:cTn id="97" presetID="22" presetClass="entr" presetSubtype="1" fill="hold" nodeType="afterEffect">
                                  <p:stCondLst>
                                    <p:cond delay="0"/>
                                  </p:stCondLst>
                                  <p:childTnLst>
                                    <p:set>
                                      <p:cBhvr>
                                        <p:cTn id="98" dur="1" fill="hold">
                                          <p:stCondLst>
                                            <p:cond delay="0"/>
                                          </p:stCondLst>
                                        </p:cTn>
                                        <p:tgtEl>
                                          <p:spTgt spid="32"/>
                                        </p:tgtEl>
                                        <p:attrNameLst>
                                          <p:attrName>style.visibility</p:attrName>
                                        </p:attrNameLst>
                                      </p:cBhvr>
                                      <p:to>
                                        <p:strVal val="visible"/>
                                      </p:to>
                                    </p:set>
                                    <p:animEffect transition="in" filter="wipe(up)">
                                      <p:cBhvr>
                                        <p:cTn id="99" dur="500"/>
                                        <p:tgtEl>
                                          <p:spTgt spid="32"/>
                                        </p:tgtEl>
                                      </p:cBhvr>
                                    </p:animEffect>
                                  </p:childTnLst>
                                </p:cTn>
                              </p:par>
                            </p:childTnLst>
                          </p:cTn>
                        </p:par>
                        <p:par>
                          <p:cTn id="100" fill="hold">
                            <p:stCondLst>
                              <p:cond delay="9750"/>
                            </p:stCondLst>
                            <p:childTnLst>
                              <p:par>
                                <p:cTn id="101" presetID="10" presetClass="entr" presetSubtype="0" fill="hold" grpId="0" nodeType="afterEffect">
                                  <p:stCondLst>
                                    <p:cond delay="0"/>
                                  </p:stCondLst>
                                  <p:childTnLst>
                                    <p:set>
                                      <p:cBhvr>
                                        <p:cTn id="102" dur="1" fill="hold">
                                          <p:stCondLst>
                                            <p:cond delay="0"/>
                                          </p:stCondLst>
                                        </p:cTn>
                                        <p:tgtEl>
                                          <p:spTgt spid="31"/>
                                        </p:tgtEl>
                                        <p:attrNameLst>
                                          <p:attrName>style.visibility</p:attrName>
                                        </p:attrNameLst>
                                      </p:cBhvr>
                                      <p:to>
                                        <p:strVal val="visible"/>
                                      </p:to>
                                    </p:set>
                                    <p:animEffect transition="in" filter="fade">
                                      <p:cBhvr>
                                        <p:cTn id="103" dur="500"/>
                                        <p:tgtEl>
                                          <p:spTgt spid="31"/>
                                        </p:tgtEl>
                                      </p:cBhvr>
                                    </p:animEffect>
                                  </p:childTnLst>
                                </p:cTn>
                              </p:par>
                              <p:par>
                                <p:cTn id="104" presetID="22" presetClass="entr" presetSubtype="4" fill="hold" grpId="0" nodeType="withEffect">
                                  <p:stCondLst>
                                    <p:cond delay="0"/>
                                  </p:stCondLst>
                                  <p:childTnLst>
                                    <p:set>
                                      <p:cBhvr>
                                        <p:cTn id="105" dur="1" fill="hold">
                                          <p:stCondLst>
                                            <p:cond delay="0"/>
                                          </p:stCondLst>
                                        </p:cTn>
                                        <p:tgtEl>
                                          <p:spTgt spid="38"/>
                                        </p:tgtEl>
                                        <p:attrNameLst>
                                          <p:attrName>style.visibility</p:attrName>
                                        </p:attrNameLst>
                                      </p:cBhvr>
                                      <p:to>
                                        <p:strVal val="visible"/>
                                      </p:to>
                                    </p:set>
                                    <p:animEffect transition="in" filter="wipe(down)">
                                      <p:cBhvr>
                                        <p:cTn id="106" dur="500"/>
                                        <p:tgtEl>
                                          <p:spTgt spid="38"/>
                                        </p:tgtEl>
                                      </p:cBhvr>
                                    </p:animEffect>
                                  </p:childTnLst>
                                </p:cTn>
                              </p:par>
                            </p:childTnLst>
                          </p:cTn>
                        </p:par>
                        <p:par>
                          <p:cTn id="107" fill="hold">
                            <p:stCondLst>
                              <p:cond delay="10250"/>
                            </p:stCondLst>
                            <p:childTnLst>
                              <p:par>
                                <p:cTn id="108" presetID="22" presetClass="entr" presetSubtype="4" fill="hold" nodeType="afterEffect">
                                  <p:stCondLst>
                                    <p:cond delay="0"/>
                                  </p:stCondLst>
                                  <p:childTnLst>
                                    <p:set>
                                      <p:cBhvr>
                                        <p:cTn id="109" dur="1" fill="hold">
                                          <p:stCondLst>
                                            <p:cond delay="0"/>
                                          </p:stCondLst>
                                        </p:cTn>
                                        <p:tgtEl>
                                          <p:spTgt spid="33"/>
                                        </p:tgtEl>
                                        <p:attrNameLst>
                                          <p:attrName>style.visibility</p:attrName>
                                        </p:attrNameLst>
                                      </p:cBhvr>
                                      <p:to>
                                        <p:strVal val="visible"/>
                                      </p:to>
                                    </p:set>
                                    <p:animEffect transition="in" filter="wipe(down)">
                                      <p:cBhvr>
                                        <p:cTn id="110" dur="500"/>
                                        <p:tgtEl>
                                          <p:spTgt spid="33"/>
                                        </p:tgtEl>
                                      </p:cBhvr>
                                    </p:animEffect>
                                  </p:childTnLst>
                                </p:cTn>
                              </p:par>
                            </p:childTnLst>
                          </p:cTn>
                        </p:par>
                        <p:par>
                          <p:cTn id="111" fill="hold">
                            <p:stCondLst>
                              <p:cond delay="10750"/>
                            </p:stCondLst>
                            <p:childTnLst>
                              <p:par>
                                <p:cTn id="112" presetID="10" presetClass="entr" presetSubtype="0" fill="hold" grpId="0" nodeType="afterEffect">
                                  <p:stCondLst>
                                    <p:cond delay="0"/>
                                  </p:stCondLst>
                                  <p:childTnLst>
                                    <p:set>
                                      <p:cBhvr>
                                        <p:cTn id="113" dur="1" fill="hold">
                                          <p:stCondLst>
                                            <p:cond delay="0"/>
                                          </p:stCondLst>
                                        </p:cTn>
                                        <p:tgtEl>
                                          <p:spTgt spid="6"/>
                                        </p:tgtEl>
                                        <p:attrNameLst>
                                          <p:attrName>style.visibility</p:attrName>
                                        </p:attrNameLst>
                                      </p:cBhvr>
                                      <p:to>
                                        <p:strVal val="visible"/>
                                      </p:to>
                                    </p:set>
                                    <p:animEffect transition="in" filter="fade">
                                      <p:cBhvr>
                                        <p:cTn id="114" dur="500"/>
                                        <p:tgtEl>
                                          <p:spTgt spid="6"/>
                                        </p:tgtEl>
                                      </p:cBhvr>
                                    </p:animEffect>
                                  </p:childTnLst>
                                </p:cTn>
                              </p:par>
                              <p:par>
                                <p:cTn id="115" presetID="22" presetClass="entr" presetSubtype="4" fill="hold" grpId="0" nodeType="withEffect">
                                  <p:stCondLst>
                                    <p:cond delay="0"/>
                                  </p:stCondLst>
                                  <p:childTnLst>
                                    <p:set>
                                      <p:cBhvr>
                                        <p:cTn id="116" dur="1" fill="hold">
                                          <p:stCondLst>
                                            <p:cond delay="0"/>
                                          </p:stCondLst>
                                        </p:cTn>
                                        <p:tgtEl>
                                          <p:spTgt spid="24"/>
                                        </p:tgtEl>
                                        <p:attrNameLst>
                                          <p:attrName>style.visibility</p:attrName>
                                        </p:attrNameLst>
                                      </p:cBhvr>
                                      <p:to>
                                        <p:strVal val="visible"/>
                                      </p:to>
                                    </p:set>
                                    <p:animEffect transition="in" filter="wipe(down)">
                                      <p:cBhvr>
                                        <p:cTn id="117" dur="500"/>
                                        <p:tgtEl>
                                          <p:spTgt spid="24"/>
                                        </p:tgtEl>
                                      </p:cBhvr>
                                    </p:animEffect>
                                  </p:childTnLst>
                                </p:cTn>
                              </p:par>
                            </p:childTnLst>
                          </p:cTn>
                        </p:par>
                        <p:par>
                          <p:cTn id="118" fill="hold">
                            <p:stCondLst>
                              <p:cond delay="11250"/>
                            </p:stCondLst>
                            <p:childTnLst>
                              <p:par>
                                <p:cTn id="119" presetID="22" presetClass="entr" presetSubtype="4" fill="hold" nodeType="afterEffect">
                                  <p:stCondLst>
                                    <p:cond delay="0"/>
                                  </p:stCondLst>
                                  <p:childTnLst>
                                    <p:set>
                                      <p:cBhvr>
                                        <p:cTn id="120" dur="1" fill="hold">
                                          <p:stCondLst>
                                            <p:cond delay="0"/>
                                          </p:stCondLst>
                                        </p:cTn>
                                        <p:tgtEl>
                                          <p:spTgt spid="34"/>
                                        </p:tgtEl>
                                        <p:attrNameLst>
                                          <p:attrName>style.visibility</p:attrName>
                                        </p:attrNameLst>
                                      </p:cBhvr>
                                      <p:to>
                                        <p:strVal val="visible"/>
                                      </p:to>
                                    </p:set>
                                    <p:animEffect transition="in" filter="wipe(down)">
                                      <p:cBhvr>
                                        <p:cTn id="121" dur="500"/>
                                        <p:tgtEl>
                                          <p:spTgt spid="34"/>
                                        </p:tgtEl>
                                      </p:cBhvr>
                                    </p:animEffect>
                                  </p:childTnLst>
                                </p:cTn>
                              </p:par>
                            </p:childTnLst>
                          </p:cTn>
                        </p:par>
                        <p:par>
                          <p:cTn id="122" fill="hold">
                            <p:stCondLst>
                              <p:cond delay="11750"/>
                            </p:stCondLst>
                            <p:childTnLst>
                              <p:par>
                                <p:cTn id="123" presetID="10" presetClass="entr" presetSubtype="0" fill="hold" grpId="0" nodeType="afterEffect">
                                  <p:stCondLst>
                                    <p:cond delay="0"/>
                                  </p:stCondLst>
                                  <p:childTnLst>
                                    <p:set>
                                      <p:cBhvr>
                                        <p:cTn id="124" dur="1" fill="hold">
                                          <p:stCondLst>
                                            <p:cond delay="0"/>
                                          </p:stCondLst>
                                        </p:cTn>
                                        <p:tgtEl>
                                          <p:spTgt spid="7"/>
                                        </p:tgtEl>
                                        <p:attrNameLst>
                                          <p:attrName>style.visibility</p:attrName>
                                        </p:attrNameLst>
                                      </p:cBhvr>
                                      <p:to>
                                        <p:strVal val="visible"/>
                                      </p:to>
                                    </p:set>
                                    <p:animEffect transition="in" filter="fade">
                                      <p:cBhvr>
                                        <p:cTn id="125" dur="500"/>
                                        <p:tgtEl>
                                          <p:spTgt spid="7"/>
                                        </p:tgtEl>
                                      </p:cBhvr>
                                    </p:animEffect>
                                  </p:childTnLst>
                                </p:cTn>
                              </p:par>
                              <p:par>
                                <p:cTn id="126" presetID="22" presetClass="entr" presetSubtype="4" fill="hold" grpId="0" nodeType="withEffect">
                                  <p:stCondLst>
                                    <p:cond delay="0"/>
                                  </p:stCondLst>
                                  <p:childTnLst>
                                    <p:set>
                                      <p:cBhvr>
                                        <p:cTn id="127" dur="1" fill="hold">
                                          <p:stCondLst>
                                            <p:cond delay="0"/>
                                          </p:stCondLst>
                                        </p:cTn>
                                        <p:tgtEl>
                                          <p:spTgt spid="25"/>
                                        </p:tgtEl>
                                        <p:attrNameLst>
                                          <p:attrName>style.visibility</p:attrName>
                                        </p:attrNameLst>
                                      </p:cBhvr>
                                      <p:to>
                                        <p:strVal val="visible"/>
                                      </p:to>
                                    </p:set>
                                    <p:animEffect transition="in" filter="wipe(down)">
                                      <p:cBhvr>
                                        <p:cTn id="128" dur="500"/>
                                        <p:tgtEl>
                                          <p:spTgt spid="25"/>
                                        </p:tgtEl>
                                      </p:cBhvr>
                                    </p:animEffect>
                                  </p:childTnLst>
                                </p:cTn>
                              </p:par>
                            </p:childTnLst>
                          </p:cTn>
                        </p:par>
                        <p:par>
                          <p:cTn id="129" fill="hold">
                            <p:stCondLst>
                              <p:cond delay="12250"/>
                            </p:stCondLst>
                            <p:childTnLst>
                              <p:par>
                                <p:cTn id="130" presetID="22" presetClass="entr" presetSubtype="4" fill="hold" nodeType="afterEffect">
                                  <p:stCondLst>
                                    <p:cond delay="0"/>
                                  </p:stCondLst>
                                  <p:childTnLst>
                                    <p:set>
                                      <p:cBhvr>
                                        <p:cTn id="131" dur="1" fill="hold">
                                          <p:stCondLst>
                                            <p:cond delay="0"/>
                                          </p:stCondLst>
                                        </p:cTn>
                                        <p:tgtEl>
                                          <p:spTgt spid="35"/>
                                        </p:tgtEl>
                                        <p:attrNameLst>
                                          <p:attrName>style.visibility</p:attrName>
                                        </p:attrNameLst>
                                      </p:cBhvr>
                                      <p:to>
                                        <p:strVal val="visible"/>
                                      </p:to>
                                    </p:set>
                                    <p:animEffect transition="in" filter="wipe(down)">
                                      <p:cBhvr>
                                        <p:cTn id="132" dur="500"/>
                                        <p:tgtEl>
                                          <p:spTgt spid="35"/>
                                        </p:tgtEl>
                                      </p:cBhvr>
                                    </p:animEffect>
                                  </p:childTnLst>
                                </p:cTn>
                              </p:par>
                            </p:childTnLst>
                          </p:cTn>
                        </p:par>
                        <p:par>
                          <p:cTn id="133" fill="hold">
                            <p:stCondLst>
                              <p:cond delay="12750"/>
                            </p:stCondLst>
                            <p:childTnLst>
                              <p:par>
                                <p:cTn id="134" presetID="10" presetClass="entr" presetSubtype="0" fill="hold" grpId="0" nodeType="afterEffect">
                                  <p:stCondLst>
                                    <p:cond delay="0"/>
                                  </p:stCondLst>
                                  <p:childTnLst>
                                    <p:set>
                                      <p:cBhvr>
                                        <p:cTn id="135" dur="1" fill="hold">
                                          <p:stCondLst>
                                            <p:cond delay="0"/>
                                          </p:stCondLst>
                                        </p:cTn>
                                        <p:tgtEl>
                                          <p:spTgt spid="8"/>
                                        </p:tgtEl>
                                        <p:attrNameLst>
                                          <p:attrName>style.visibility</p:attrName>
                                        </p:attrNameLst>
                                      </p:cBhvr>
                                      <p:to>
                                        <p:strVal val="visible"/>
                                      </p:to>
                                    </p:set>
                                    <p:animEffect transition="in" filter="fade">
                                      <p:cBhvr>
                                        <p:cTn id="136" dur="500"/>
                                        <p:tgtEl>
                                          <p:spTgt spid="8"/>
                                        </p:tgtEl>
                                      </p:cBhvr>
                                    </p:animEffect>
                                  </p:childTnLst>
                                </p:cTn>
                              </p:par>
                              <p:par>
                                <p:cTn id="137" presetID="22" presetClass="entr" presetSubtype="4" fill="hold" grpId="0" nodeType="withEffect">
                                  <p:stCondLst>
                                    <p:cond delay="0"/>
                                  </p:stCondLst>
                                  <p:childTnLst>
                                    <p:set>
                                      <p:cBhvr>
                                        <p:cTn id="138" dur="1" fill="hold">
                                          <p:stCondLst>
                                            <p:cond delay="0"/>
                                          </p:stCondLst>
                                        </p:cTn>
                                        <p:tgtEl>
                                          <p:spTgt spid="26"/>
                                        </p:tgtEl>
                                        <p:attrNameLst>
                                          <p:attrName>style.visibility</p:attrName>
                                        </p:attrNameLst>
                                      </p:cBhvr>
                                      <p:to>
                                        <p:strVal val="visible"/>
                                      </p:to>
                                    </p:set>
                                    <p:animEffect transition="in" filter="wipe(down)">
                                      <p:cBhvr>
                                        <p:cTn id="139" dur="500"/>
                                        <p:tgtEl>
                                          <p:spTgt spid="26"/>
                                        </p:tgtEl>
                                      </p:cBhvr>
                                    </p:animEffect>
                                  </p:childTnLst>
                                </p:cTn>
                              </p:par>
                            </p:childTnLst>
                          </p:cTn>
                        </p:par>
                        <p:par>
                          <p:cTn id="140" fill="hold">
                            <p:stCondLst>
                              <p:cond delay="13250"/>
                            </p:stCondLst>
                            <p:childTnLst>
                              <p:par>
                                <p:cTn id="141" presetID="22" presetClass="entr" presetSubtype="4" fill="hold" nodeType="afterEffect">
                                  <p:stCondLst>
                                    <p:cond delay="0"/>
                                  </p:stCondLst>
                                  <p:childTnLst>
                                    <p:set>
                                      <p:cBhvr>
                                        <p:cTn id="142" dur="1" fill="hold">
                                          <p:stCondLst>
                                            <p:cond delay="0"/>
                                          </p:stCondLst>
                                        </p:cTn>
                                        <p:tgtEl>
                                          <p:spTgt spid="36"/>
                                        </p:tgtEl>
                                        <p:attrNameLst>
                                          <p:attrName>style.visibility</p:attrName>
                                        </p:attrNameLst>
                                      </p:cBhvr>
                                      <p:to>
                                        <p:strVal val="visible"/>
                                      </p:to>
                                    </p:set>
                                    <p:animEffect transition="in" filter="wipe(down)">
                                      <p:cBhvr>
                                        <p:cTn id="143" dur="500"/>
                                        <p:tgtEl>
                                          <p:spTgt spid="36"/>
                                        </p:tgtEl>
                                      </p:cBhvr>
                                    </p:animEffect>
                                  </p:childTnLst>
                                </p:cTn>
                              </p:par>
                            </p:childTnLst>
                          </p:cTn>
                        </p:par>
                        <p:par>
                          <p:cTn id="144" fill="hold">
                            <p:stCondLst>
                              <p:cond delay="13750"/>
                            </p:stCondLst>
                            <p:childTnLst>
                              <p:par>
                                <p:cTn id="145" presetID="10" presetClass="entr" presetSubtype="0" fill="hold" grpId="0" nodeType="afterEffect">
                                  <p:stCondLst>
                                    <p:cond delay="0"/>
                                  </p:stCondLst>
                                  <p:childTnLst>
                                    <p:set>
                                      <p:cBhvr>
                                        <p:cTn id="146" dur="1" fill="hold">
                                          <p:stCondLst>
                                            <p:cond delay="0"/>
                                          </p:stCondLst>
                                        </p:cTn>
                                        <p:tgtEl>
                                          <p:spTgt spid="9"/>
                                        </p:tgtEl>
                                        <p:attrNameLst>
                                          <p:attrName>style.visibility</p:attrName>
                                        </p:attrNameLst>
                                      </p:cBhvr>
                                      <p:to>
                                        <p:strVal val="visible"/>
                                      </p:to>
                                    </p:set>
                                    <p:animEffect transition="in" filter="fade">
                                      <p:cBhvr>
                                        <p:cTn id="147" dur="500"/>
                                        <p:tgtEl>
                                          <p:spTgt spid="9"/>
                                        </p:tgtEl>
                                      </p:cBhvr>
                                    </p:animEffect>
                                  </p:childTnLst>
                                </p:cTn>
                              </p:par>
                              <p:par>
                                <p:cTn id="148" presetID="22" presetClass="entr" presetSubtype="4" fill="hold" grpId="0" nodeType="withEffect">
                                  <p:stCondLst>
                                    <p:cond delay="0"/>
                                  </p:stCondLst>
                                  <p:childTnLst>
                                    <p:set>
                                      <p:cBhvr>
                                        <p:cTn id="149" dur="1" fill="hold">
                                          <p:stCondLst>
                                            <p:cond delay="0"/>
                                          </p:stCondLst>
                                        </p:cTn>
                                        <p:tgtEl>
                                          <p:spTgt spid="27"/>
                                        </p:tgtEl>
                                        <p:attrNameLst>
                                          <p:attrName>style.visibility</p:attrName>
                                        </p:attrNameLst>
                                      </p:cBhvr>
                                      <p:to>
                                        <p:strVal val="visible"/>
                                      </p:to>
                                    </p:set>
                                    <p:animEffect transition="in" filter="wipe(down)">
                                      <p:cBhvr>
                                        <p:cTn id="150" dur="500"/>
                                        <p:tgtEl>
                                          <p:spTgt spid="27"/>
                                        </p:tgtEl>
                                      </p:cBhvr>
                                    </p:animEffect>
                                  </p:childTnLst>
                                </p:cTn>
                              </p:par>
                            </p:childTnLst>
                          </p:cTn>
                        </p:par>
                        <p:par>
                          <p:cTn id="151" fill="hold">
                            <p:stCondLst>
                              <p:cond delay="14250"/>
                            </p:stCondLst>
                            <p:childTnLst>
                              <p:par>
                                <p:cTn id="152" presetID="22" presetClass="entr" presetSubtype="4" fill="hold" nodeType="afterEffect">
                                  <p:stCondLst>
                                    <p:cond delay="0"/>
                                  </p:stCondLst>
                                  <p:childTnLst>
                                    <p:set>
                                      <p:cBhvr>
                                        <p:cTn id="153" dur="1" fill="hold">
                                          <p:stCondLst>
                                            <p:cond delay="0"/>
                                          </p:stCondLst>
                                        </p:cTn>
                                        <p:tgtEl>
                                          <p:spTgt spid="37"/>
                                        </p:tgtEl>
                                        <p:attrNameLst>
                                          <p:attrName>style.visibility</p:attrName>
                                        </p:attrNameLst>
                                      </p:cBhvr>
                                      <p:to>
                                        <p:strVal val="visible"/>
                                      </p:to>
                                    </p:set>
                                    <p:animEffect transition="in" filter="wipe(down)">
                                      <p:cBhvr>
                                        <p:cTn id="154" dur="500"/>
                                        <p:tgtEl>
                                          <p:spTgt spid="37"/>
                                        </p:tgtEl>
                                      </p:cBhvr>
                                    </p:animEffect>
                                  </p:childTnLst>
                                </p:cTn>
                              </p:par>
                            </p:childTnLst>
                          </p:cTn>
                        </p:par>
                        <p:par>
                          <p:cTn id="155" fill="hold">
                            <p:stCondLst>
                              <p:cond delay="14750"/>
                            </p:stCondLst>
                            <p:childTnLst>
                              <p:par>
                                <p:cTn id="156" presetID="10" presetClass="entr" presetSubtype="0" fill="hold" grpId="0" nodeType="afterEffect">
                                  <p:stCondLst>
                                    <p:cond delay="0"/>
                                  </p:stCondLst>
                                  <p:childTnLst>
                                    <p:set>
                                      <p:cBhvr>
                                        <p:cTn id="157" dur="1" fill="hold">
                                          <p:stCondLst>
                                            <p:cond delay="0"/>
                                          </p:stCondLst>
                                        </p:cTn>
                                        <p:tgtEl>
                                          <p:spTgt spid="10"/>
                                        </p:tgtEl>
                                        <p:attrNameLst>
                                          <p:attrName>style.visibility</p:attrName>
                                        </p:attrNameLst>
                                      </p:cBhvr>
                                      <p:to>
                                        <p:strVal val="visible"/>
                                      </p:to>
                                    </p:set>
                                    <p:animEffect transition="in" filter="fade">
                                      <p:cBhvr>
                                        <p:cTn id="158" dur="500"/>
                                        <p:tgtEl>
                                          <p:spTgt spid="10"/>
                                        </p:tgtEl>
                                      </p:cBhvr>
                                    </p:animEffect>
                                  </p:childTnLst>
                                </p:cTn>
                              </p:par>
                              <p:par>
                                <p:cTn id="159" presetID="22" presetClass="entr" presetSubtype="4" fill="hold" grpId="0" nodeType="withEffect">
                                  <p:stCondLst>
                                    <p:cond delay="0"/>
                                  </p:stCondLst>
                                  <p:childTnLst>
                                    <p:set>
                                      <p:cBhvr>
                                        <p:cTn id="160" dur="1" fill="hold">
                                          <p:stCondLst>
                                            <p:cond delay="0"/>
                                          </p:stCondLst>
                                        </p:cTn>
                                        <p:tgtEl>
                                          <p:spTgt spid="40"/>
                                        </p:tgtEl>
                                        <p:attrNameLst>
                                          <p:attrName>style.visibility</p:attrName>
                                        </p:attrNameLst>
                                      </p:cBhvr>
                                      <p:to>
                                        <p:strVal val="visible"/>
                                      </p:to>
                                    </p:set>
                                    <p:animEffect transition="in" filter="wipe(down)">
                                      <p:cBhvr>
                                        <p:cTn id="16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p:bldP spid="12"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31" grpId="0" animBg="1"/>
      <p:bldP spid="38" grpId="0"/>
      <p:bldP spid="39" grpId="0"/>
      <p:bldP spid="40" grpId="0"/>
      <p:bldP spid="53" grpId="0"/>
      <p:bldP spid="77" grpId="0" bldLvl="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6"/>
          <p:cNvGrpSpPr>
            <a:grpSpLocks/>
          </p:cNvGrpSpPr>
          <p:nvPr/>
        </p:nvGrpSpPr>
        <p:grpSpPr bwMode="auto">
          <a:xfrm>
            <a:off x="1606830" y="1488585"/>
            <a:ext cx="5628204" cy="4876815"/>
            <a:chOff x="720" y="839"/>
            <a:chExt cx="3740" cy="3146"/>
          </a:xfrm>
          <a:solidFill>
            <a:srgbClr val="E8E8E6"/>
          </a:solidFill>
        </p:grpSpPr>
        <p:sp>
          <p:nvSpPr>
            <p:cNvPr id="3"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rgbClr val="414455"/>
              </a:solidFill>
              <a:prstDash val="solid"/>
              <a:round/>
              <a:headEnd/>
              <a:tailEnd/>
            </a:ln>
          </p:spPr>
          <p:txBody>
            <a:bodyPr/>
            <a:lstStyle/>
            <a:p>
              <a:endParaRPr lang="zh-CN" altLang="en-US">
                <a:cs typeface="+mn-ea"/>
                <a:sym typeface="+mn-lt"/>
              </a:endParaRPr>
            </a:p>
          </p:txBody>
        </p:sp>
        <p:sp>
          <p:nvSpPr>
            <p:cNvPr id="4"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rgbClr val="414455"/>
              </a:solidFill>
              <a:prstDash val="solid"/>
              <a:round/>
              <a:headEnd/>
              <a:tailEnd/>
            </a:ln>
          </p:spPr>
          <p:txBody>
            <a:bodyPr/>
            <a:lstStyle/>
            <a:p>
              <a:endParaRPr lang="zh-CN" altLang="en-US">
                <a:cs typeface="+mn-ea"/>
                <a:sym typeface="+mn-lt"/>
              </a:endParaRPr>
            </a:p>
          </p:txBody>
        </p:sp>
        <p:sp>
          <p:nvSpPr>
            <p:cNvPr id="5"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rgbClr val="414455"/>
              </a:solidFill>
              <a:prstDash val="solid"/>
              <a:round/>
              <a:headEnd/>
              <a:tailEnd/>
            </a:ln>
          </p:spPr>
          <p:txBody>
            <a:bodyPr/>
            <a:lstStyle/>
            <a:p>
              <a:endParaRPr lang="zh-CN" altLang="en-US">
                <a:cs typeface="+mn-ea"/>
                <a:sym typeface="+mn-lt"/>
              </a:endParaRPr>
            </a:p>
          </p:txBody>
        </p:sp>
        <p:sp>
          <p:nvSpPr>
            <p:cNvPr id="6"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rgbClr val="414455"/>
              </a:solidFill>
              <a:prstDash val="solid"/>
              <a:round/>
              <a:headEnd/>
              <a:tailEnd/>
            </a:ln>
          </p:spPr>
          <p:txBody>
            <a:bodyPr/>
            <a:lstStyle/>
            <a:p>
              <a:endParaRPr lang="zh-CN" altLang="en-US">
                <a:cs typeface="+mn-ea"/>
                <a:sym typeface="+mn-lt"/>
              </a:endParaRPr>
            </a:p>
          </p:txBody>
        </p:sp>
        <p:sp>
          <p:nvSpPr>
            <p:cNvPr id="7"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rgbClr val="414455"/>
              </a:solidFill>
              <a:prstDash val="solid"/>
              <a:round/>
              <a:headEnd/>
              <a:tailEnd/>
            </a:ln>
          </p:spPr>
          <p:txBody>
            <a:bodyPr/>
            <a:lstStyle/>
            <a:p>
              <a:endParaRPr lang="zh-CN" altLang="en-US">
                <a:cs typeface="+mn-ea"/>
                <a:sym typeface="+mn-lt"/>
              </a:endParaRPr>
            </a:p>
          </p:txBody>
        </p:sp>
        <p:sp>
          <p:nvSpPr>
            <p:cNvPr id="8"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rgbClr val="414455"/>
              </a:solidFill>
              <a:prstDash val="solid"/>
              <a:round/>
              <a:headEnd/>
              <a:tailEnd/>
            </a:ln>
          </p:spPr>
          <p:txBody>
            <a:bodyPr/>
            <a:lstStyle/>
            <a:p>
              <a:endParaRPr lang="zh-CN" altLang="en-US">
                <a:cs typeface="+mn-ea"/>
                <a:sym typeface="+mn-lt"/>
              </a:endParaRPr>
            </a:p>
          </p:txBody>
        </p:sp>
        <p:sp>
          <p:nvSpPr>
            <p:cNvPr id="9"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rgbClr val="414455"/>
              </a:solidFill>
              <a:prstDash val="solid"/>
              <a:round/>
              <a:headEnd/>
              <a:tailEnd/>
            </a:ln>
          </p:spPr>
          <p:txBody>
            <a:bodyPr/>
            <a:lstStyle/>
            <a:p>
              <a:endParaRPr lang="zh-CN" altLang="en-US">
                <a:cs typeface="+mn-ea"/>
                <a:sym typeface="+mn-lt"/>
              </a:endParaRPr>
            </a:p>
          </p:txBody>
        </p:sp>
        <p:sp>
          <p:nvSpPr>
            <p:cNvPr id="10"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rgbClr val="414455"/>
              </a:solidFill>
              <a:prstDash val="solid"/>
              <a:round/>
              <a:headEnd/>
              <a:tailEnd/>
            </a:ln>
          </p:spPr>
          <p:txBody>
            <a:bodyPr/>
            <a:lstStyle/>
            <a:p>
              <a:endParaRPr lang="zh-CN" altLang="en-US">
                <a:cs typeface="+mn-ea"/>
                <a:sym typeface="+mn-lt"/>
              </a:endParaRPr>
            </a:p>
          </p:txBody>
        </p:sp>
        <p:sp>
          <p:nvSpPr>
            <p:cNvPr id="11"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rgbClr val="414455"/>
              </a:solidFill>
              <a:prstDash val="solid"/>
              <a:round/>
              <a:headEnd/>
              <a:tailEnd/>
            </a:ln>
          </p:spPr>
          <p:txBody>
            <a:bodyPr/>
            <a:lstStyle/>
            <a:p>
              <a:endParaRPr lang="zh-CN" altLang="en-US">
                <a:cs typeface="+mn-ea"/>
                <a:sym typeface="+mn-lt"/>
              </a:endParaRPr>
            </a:p>
          </p:txBody>
        </p:sp>
        <p:sp>
          <p:nvSpPr>
            <p:cNvPr id="12"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rgbClr val="414455"/>
              </a:solidFill>
              <a:prstDash val="solid"/>
              <a:round/>
              <a:headEnd/>
              <a:tailEnd/>
            </a:ln>
          </p:spPr>
          <p:txBody>
            <a:bodyPr/>
            <a:lstStyle/>
            <a:p>
              <a:endParaRPr lang="zh-CN" altLang="en-US">
                <a:cs typeface="+mn-ea"/>
                <a:sym typeface="+mn-lt"/>
              </a:endParaRPr>
            </a:p>
          </p:txBody>
        </p:sp>
        <p:sp>
          <p:nvSpPr>
            <p:cNvPr id="13"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rgbClr val="414455"/>
              </a:solidFill>
              <a:prstDash val="solid"/>
              <a:round/>
              <a:headEnd/>
              <a:tailEnd/>
            </a:ln>
          </p:spPr>
          <p:txBody>
            <a:bodyPr/>
            <a:lstStyle/>
            <a:p>
              <a:endParaRPr lang="zh-CN" altLang="en-US">
                <a:cs typeface="+mn-ea"/>
                <a:sym typeface="+mn-lt"/>
              </a:endParaRPr>
            </a:p>
          </p:txBody>
        </p:sp>
        <p:sp>
          <p:nvSpPr>
            <p:cNvPr id="14"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rgbClr val="414455"/>
              </a:solidFill>
              <a:prstDash val="solid"/>
              <a:round/>
              <a:headEnd/>
              <a:tailEnd/>
            </a:ln>
          </p:spPr>
          <p:txBody>
            <a:bodyPr/>
            <a:lstStyle/>
            <a:p>
              <a:endParaRPr lang="zh-CN" altLang="en-US">
                <a:cs typeface="+mn-ea"/>
                <a:sym typeface="+mn-lt"/>
              </a:endParaRPr>
            </a:p>
          </p:txBody>
        </p:sp>
        <p:sp>
          <p:nvSpPr>
            <p:cNvPr id="15"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rgbClr val="414455"/>
              </a:solidFill>
              <a:prstDash val="solid"/>
              <a:round/>
              <a:headEnd/>
              <a:tailEnd/>
            </a:ln>
          </p:spPr>
          <p:txBody>
            <a:bodyPr/>
            <a:lstStyle/>
            <a:p>
              <a:endParaRPr lang="zh-CN" altLang="en-US">
                <a:cs typeface="+mn-ea"/>
                <a:sym typeface="+mn-lt"/>
              </a:endParaRPr>
            </a:p>
          </p:txBody>
        </p:sp>
        <p:sp>
          <p:nvSpPr>
            <p:cNvPr id="16"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rgbClr val="414455"/>
              </a:solidFill>
              <a:prstDash val="solid"/>
              <a:round/>
              <a:headEnd/>
              <a:tailEnd/>
            </a:ln>
          </p:spPr>
          <p:txBody>
            <a:bodyPr/>
            <a:lstStyle/>
            <a:p>
              <a:endParaRPr lang="zh-CN" altLang="en-US">
                <a:cs typeface="+mn-ea"/>
                <a:sym typeface="+mn-lt"/>
              </a:endParaRPr>
            </a:p>
          </p:txBody>
        </p:sp>
        <p:sp>
          <p:nvSpPr>
            <p:cNvPr id="17"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rgbClr val="414455"/>
              </a:solidFill>
              <a:prstDash val="solid"/>
              <a:round/>
              <a:headEnd/>
              <a:tailEnd/>
            </a:ln>
          </p:spPr>
          <p:txBody>
            <a:bodyPr/>
            <a:lstStyle/>
            <a:p>
              <a:endParaRPr lang="zh-CN" altLang="en-US">
                <a:cs typeface="+mn-ea"/>
                <a:sym typeface="+mn-lt"/>
              </a:endParaRPr>
            </a:p>
          </p:txBody>
        </p:sp>
        <p:sp>
          <p:nvSpPr>
            <p:cNvPr id="18"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rgbClr val="414455"/>
              </a:solidFill>
              <a:prstDash val="solid"/>
              <a:round/>
              <a:headEnd/>
              <a:tailEnd/>
            </a:ln>
          </p:spPr>
          <p:txBody>
            <a:bodyPr/>
            <a:lstStyle/>
            <a:p>
              <a:endParaRPr lang="zh-CN" altLang="en-US">
                <a:cs typeface="+mn-ea"/>
                <a:sym typeface="+mn-lt"/>
              </a:endParaRPr>
            </a:p>
          </p:txBody>
        </p:sp>
        <p:sp>
          <p:nvSpPr>
            <p:cNvPr id="19"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rgbClr val="414455"/>
              </a:solidFill>
              <a:prstDash val="solid"/>
              <a:round/>
              <a:headEnd/>
              <a:tailEnd/>
            </a:ln>
          </p:spPr>
          <p:txBody>
            <a:bodyPr/>
            <a:lstStyle/>
            <a:p>
              <a:endParaRPr lang="zh-CN" altLang="en-US">
                <a:cs typeface="+mn-ea"/>
                <a:sym typeface="+mn-lt"/>
              </a:endParaRPr>
            </a:p>
          </p:txBody>
        </p:sp>
        <p:sp>
          <p:nvSpPr>
            <p:cNvPr id="20"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rgbClr val="414455"/>
              </a:solidFill>
              <a:prstDash val="solid"/>
              <a:round/>
              <a:headEnd/>
              <a:tailEnd/>
            </a:ln>
          </p:spPr>
          <p:txBody>
            <a:bodyPr/>
            <a:lstStyle/>
            <a:p>
              <a:endParaRPr lang="zh-CN" altLang="en-US">
                <a:cs typeface="+mn-ea"/>
                <a:sym typeface="+mn-lt"/>
              </a:endParaRPr>
            </a:p>
          </p:txBody>
        </p:sp>
        <p:sp>
          <p:nvSpPr>
            <p:cNvPr id="21"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rgbClr val="414455"/>
              </a:solidFill>
              <a:prstDash val="solid"/>
              <a:round/>
              <a:headEnd/>
              <a:tailEnd/>
            </a:ln>
          </p:spPr>
          <p:txBody>
            <a:bodyPr/>
            <a:lstStyle/>
            <a:p>
              <a:endParaRPr lang="zh-CN" altLang="en-US">
                <a:cs typeface="+mn-ea"/>
                <a:sym typeface="+mn-lt"/>
              </a:endParaRPr>
            </a:p>
          </p:txBody>
        </p:sp>
        <p:sp>
          <p:nvSpPr>
            <p:cNvPr id="22"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rgbClr val="414455"/>
              </a:solidFill>
              <a:prstDash val="solid"/>
              <a:round/>
              <a:headEnd/>
              <a:tailEnd/>
            </a:ln>
          </p:spPr>
          <p:txBody>
            <a:bodyPr/>
            <a:lstStyle/>
            <a:p>
              <a:endParaRPr lang="zh-CN" altLang="en-US">
                <a:cs typeface="+mn-ea"/>
                <a:sym typeface="+mn-lt"/>
              </a:endParaRPr>
            </a:p>
          </p:txBody>
        </p:sp>
        <p:sp>
          <p:nvSpPr>
            <p:cNvPr id="23"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rgbClr val="414455"/>
              </a:solidFill>
              <a:prstDash val="solid"/>
              <a:round/>
              <a:headEnd/>
              <a:tailEnd/>
            </a:ln>
          </p:spPr>
          <p:txBody>
            <a:bodyPr/>
            <a:lstStyle/>
            <a:p>
              <a:endParaRPr lang="zh-CN" altLang="en-US">
                <a:cs typeface="+mn-ea"/>
                <a:sym typeface="+mn-lt"/>
              </a:endParaRPr>
            </a:p>
          </p:txBody>
        </p:sp>
        <p:sp>
          <p:nvSpPr>
            <p:cNvPr id="24"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rgbClr val="414455"/>
              </a:solidFill>
              <a:prstDash val="solid"/>
              <a:round/>
              <a:headEnd/>
              <a:tailEnd/>
            </a:ln>
          </p:spPr>
          <p:txBody>
            <a:bodyPr/>
            <a:lstStyle/>
            <a:p>
              <a:endParaRPr lang="zh-CN" altLang="en-US">
                <a:cs typeface="+mn-ea"/>
                <a:sym typeface="+mn-lt"/>
              </a:endParaRPr>
            </a:p>
          </p:txBody>
        </p:sp>
        <p:sp>
          <p:nvSpPr>
            <p:cNvPr id="25"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rgbClr val="414455"/>
              </a:solidFill>
              <a:prstDash val="solid"/>
              <a:round/>
              <a:headEnd/>
              <a:tailEnd/>
            </a:ln>
          </p:spPr>
          <p:txBody>
            <a:bodyPr/>
            <a:lstStyle/>
            <a:p>
              <a:endParaRPr lang="zh-CN" altLang="en-US">
                <a:cs typeface="+mn-ea"/>
                <a:sym typeface="+mn-lt"/>
              </a:endParaRPr>
            </a:p>
          </p:txBody>
        </p:sp>
        <p:sp>
          <p:nvSpPr>
            <p:cNvPr id="26"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rgbClr val="414455"/>
              </a:solidFill>
              <a:prstDash val="solid"/>
              <a:round/>
              <a:headEnd/>
              <a:tailEnd/>
            </a:ln>
          </p:spPr>
          <p:txBody>
            <a:bodyPr/>
            <a:lstStyle/>
            <a:p>
              <a:endParaRPr lang="zh-CN" altLang="en-US">
                <a:cs typeface="+mn-ea"/>
                <a:sym typeface="+mn-lt"/>
              </a:endParaRPr>
            </a:p>
          </p:txBody>
        </p:sp>
        <p:sp>
          <p:nvSpPr>
            <p:cNvPr id="27"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rgbClr val="414455"/>
              </a:solidFill>
              <a:prstDash val="solid"/>
              <a:round/>
              <a:headEnd/>
              <a:tailEnd/>
            </a:ln>
          </p:spPr>
          <p:txBody>
            <a:bodyPr/>
            <a:lstStyle/>
            <a:p>
              <a:endParaRPr lang="zh-CN" altLang="en-US">
                <a:cs typeface="+mn-ea"/>
                <a:sym typeface="+mn-lt"/>
              </a:endParaRPr>
            </a:p>
          </p:txBody>
        </p:sp>
        <p:sp>
          <p:nvSpPr>
            <p:cNvPr id="28"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rgbClr val="414455"/>
              </a:solidFill>
              <a:prstDash val="solid"/>
              <a:round/>
              <a:headEnd/>
              <a:tailEnd/>
            </a:ln>
          </p:spPr>
          <p:txBody>
            <a:bodyPr/>
            <a:lstStyle/>
            <a:p>
              <a:endParaRPr lang="zh-CN" altLang="en-US">
                <a:cs typeface="+mn-ea"/>
                <a:sym typeface="+mn-lt"/>
              </a:endParaRPr>
            </a:p>
          </p:txBody>
        </p:sp>
        <p:sp>
          <p:nvSpPr>
            <p:cNvPr id="29"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rgbClr val="414455"/>
              </a:solidFill>
              <a:prstDash val="solid"/>
              <a:round/>
              <a:headEnd/>
              <a:tailEnd/>
            </a:ln>
          </p:spPr>
          <p:txBody>
            <a:bodyPr/>
            <a:lstStyle/>
            <a:p>
              <a:endParaRPr lang="zh-CN" altLang="en-US">
                <a:cs typeface="+mn-ea"/>
                <a:sym typeface="+mn-lt"/>
              </a:endParaRPr>
            </a:p>
          </p:txBody>
        </p:sp>
        <p:sp>
          <p:nvSpPr>
            <p:cNvPr id="30"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rgbClr val="414455"/>
              </a:solidFill>
              <a:prstDash val="solid"/>
              <a:round/>
              <a:headEnd/>
              <a:tailEnd/>
            </a:ln>
          </p:spPr>
          <p:txBody>
            <a:bodyPr/>
            <a:lstStyle/>
            <a:p>
              <a:endParaRPr lang="zh-CN" altLang="en-US">
                <a:cs typeface="+mn-ea"/>
                <a:sym typeface="+mn-lt"/>
              </a:endParaRPr>
            </a:p>
          </p:txBody>
        </p:sp>
        <p:sp>
          <p:nvSpPr>
            <p:cNvPr id="31"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rgbClr val="414455"/>
              </a:solidFill>
              <a:prstDash val="solid"/>
              <a:round/>
              <a:headEnd/>
              <a:tailEnd/>
            </a:ln>
          </p:spPr>
          <p:txBody>
            <a:bodyPr/>
            <a:lstStyle/>
            <a:p>
              <a:endParaRPr lang="zh-CN" altLang="en-US">
                <a:cs typeface="+mn-ea"/>
                <a:sym typeface="+mn-lt"/>
              </a:endParaRPr>
            </a:p>
          </p:txBody>
        </p:sp>
        <p:sp>
          <p:nvSpPr>
            <p:cNvPr id="32"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rgbClr val="414455"/>
              </a:solidFill>
              <a:prstDash val="solid"/>
              <a:round/>
              <a:headEnd/>
              <a:tailEnd/>
            </a:ln>
          </p:spPr>
          <p:txBody>
            <a:bodyPr/>
            <a:lstStyle/>
            <a:p>
              <a:endParaRPr lang="zh-CN" altLang="en-US">
                <a:cs typeface="+mn-ea"/>
                <a:sym typeface="+mn-lt"/>
              </a:endParaRPr>
            </a:p>
          </p:txBody>
        </p:sp>
        <p:sp>
          <p:nvSpPr>
            <p:cNvPr id="33"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rgbClr val="414455"/>
              </a:solidFill>
              <a:prstDash val="solid"/>
              <a:round/>
              <a:headEnd/>
              <a:tailEnd/>
            </a:ln>
          </p:spPr>
          <p:txBody>
            <a:bodyPr/>
            <a:lstStyle/>
            <a:p>
              <a:endParaRPr lang="zh-CN" altLang="en-US">
                <a:cs typeface="+mn-ea"/>
                <a:sym typeface="+mn-lt"/>
              </a:endParaRPr>
            </a:p>
          </p:txBody>
        </p:sp>
        <p:sp>
          <p:nvSpPr>
            <p:cNvPr id="34"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rgbClr val="414455"/>
              </a:solidFill>
              <a:prstDash val="solid"/>
              <a:round/>
              <a:headEnd/>
              <a:tailEnd/>
            </a:ln>
          </p:spPr>
          <p:txBody>
            <a:bodyPr/>
            <a:lstStyle/>
            <a:p>
              <a:endParaRPr lang="zh-CN" altLang="en-US">
                <a:cs typeface="+mn-ea"/>
                <a:sym typeface="+mn-lt"/>
              </a:endParaRPr>
            </a:p>
          </p:txBody>
        </p:sp>
        <p:sp>
          <p:nvSpPr>
            <p:cNvPr id="35"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rgbClr val="414455"/>
              </a:solidFill>
              <a:prstDash val="solid"/>
              <a:round/>
              <a:headEnd/>
              <a:tailEnd/>
            </a:ln>
          </p:spPr>
          <p:txBody>
            <a:bodyPr/>
            <a:lstStyle/>
            <a:p>
              <a:endParaRPr lang="zh-CN" altLang="en-US">
                <a:cs typeface="+mn-ea"/>
                <a:sym typeface="+mn-lt"/>
              </a:endParaRPr>
            </a:p>
          </p:txBody>
        </p:sp>
        <p:sp>
          <p:nvSpPr>
            <p:cNvPr id="36"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rgbClr val="414455"/>
              </a:solidFill>
              <a:prstDash val="solid"/>
              <a:round/>
              <a:headEnd/>
              <a:tailEnd/>
            </a:ln>
          </p:spPr>
          <p:txBody>
            <a:bodyPr/>
            <a:lstStyle/>
            <a:p>
              <a:endParaRPr lang="zh-CN" altLang="en-US">
                <a:cs typeface="+mn-ea"/>
                <a:sym typeface="+mn-lt"/>
              </a:endParaRPr>
            </a:p>
          </p:txBody>
        </p:sp>
        <p:sp>
          <p:nvSpPr>
            <p:cNvPr id="37"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rgbClr val="414455"/>
              </a:solidFill>
              <a:prstDash val="solid"/>
              <a:round/>
              <a:headEnd/>
              <a:tailEnd/>
            </a:ln>
          </p:spPr>
          <p:txBody>
            <a:bodyPr/>
            <a:lstStyle/>
            <a:p>
              <a:endParaRPr lang="zh-CN" altLang="en-US">
                <a:cs typeface="+mn-ea"/>
                <a:sym typeface="+mn-lt"/>
              </a:endParaRPr>
            </a:p>
          </p:txBody>
        </p:sp>
        <p:sp>
          <p:nvSpPr>
            <p:cNvPr id="38"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rgbClr val="414455"/>
              </a:solidFill>
              <a:prstDash val="solid"/>
              <a:round/>
              <a:headEnd/>
              <a:tailEnd/>
            </a:ln>
          </p:spPr>
          <p:txBody>
            <a:bodyPr/>
            <a:lstStyle/>
            <a:p>
              <a:endParaRPr lang="zh-CN" altLang="en-US">
                <a:cs typeface="+mn-ea"/>
                <a:sym typeface="+mn-lt"/>
              </a:endParaRPr>
            </a:p>
          </p:txBody>
        </p:sp>
        <p:sp>
          <p:nvSpPr>
            <p:cNvPr id="39"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rgbClr val="414455"/>
              </a:solidFill>
              <a:prstDash val="solid"/>
              <a:round/>
              <a:headEnd/>
              <a:tailEnd/>
            </a:ln>
          </p:spPr>
          <p:txBody>
            <a:bodyPr/>
            <a:lstStyle/>
            <a:p>
              <a:endParaRPr lang="zh-CN" altLang="en-US">
                <a:cs typeface="+mn-ea"/>
                <a:sym typeface="+mn-lt"/>
              </a:endParaRPr>
            </a:p>
          </p:txBody>
        </p:sp>
        <p:sp>
          <p:nvSpPr>
            <p:cNvPr id="40"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rgbClr val="414455"/>
              </a:solidFill>
              <a:prstDash val="solid"/>
              <a:round/>
              <a:headEnd/>
              <a:tailEnd/>
            </a:ln>
          </p:spPr>
          <p:txBody>
            <a:bodyPr/>
            <a:lstStyle/>
            <a:p>
              <a:endParaRPr lang="zh-CN" altLang="en-US">
                <a:cs typeface="+mn-ea"/>
                <a:sym typeface="+mn-lt"/>
              </a:endParaRPr>
            </a:p>
          </p:txBody>
        </p:sp>
        <p:sp>
          <p:nvSpPr>
            <p:cNvPr id="41"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rgbClr val="414455"/>
              </a:solidFill>
              <a:prstDash val="solid"/>
              <a:round/>
              <a:headEnd/>
              <a:tailEnd/>
            </a:ln>
          </p:spPr>
          <p:txBody>
            <a:bodyPr/>
            <a:lstStyle/>
            <a:p>
              <a:endParaRPr lang="zh-CN" altLang="en-US">
                <a:cs typeface="+mn-ea"/>
                <a:sym typeface="+mn-lt"/>
              </a:endParaRPr>
            </a:p>
          </p:txBody>
        </p:sp>
        <p:sp>
          <p:nvSpPr>
            <p:cNvPr id="42"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rgbClr val="414455"/>
              </a:solidFill>
              <a:prstDash val="solid"/>
              <a:round/>
              <a:headEnd/>
              <a:tailEnd/>
            </a:ln>
          </p:spPr>
          <p:txBody>
            <a:bodyPr/>
            <a:lstStyle/>
            <a:p>
              <a:endParaRPr lang="zh-CN" altLang="en-US">
                <a:cs typeface="+mn-ea"/>
                <a:sym typeface="+mn-lt"/>
              </a:endParaRPr>
            </a:p>
          </p:txBody>
        </p:sp>
        <p:sp>
          <p:nvSpPr>
            <p:cNvPr id="43"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rgbClr val="414455"/>
              </a:solidFill>
              <a:prstDash val="solid"/>
              <a:round/>
              <a:headEnd/>
              <a:tailEnd/>
            </a:ln>
          </p:spPr>
          <p:txBody>
            <a:bodyPr/>
            <a:lstStyle/>
            <a:p>
              <a:endParaRPr lang="zh-CN" altLang="en-US">
                <a:cs typeface="+mn-ea"/>
                <a:sym typeface="+mn-lt"/>
              </a:endParaRPr>
            </a:p>
          </p:txBody>
        </p:sp>
        <p:sp>
          <p:nvSpPr>
            <p:cNvPr id="44"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rgbClr val="414455"/>
              </a:solidFill>
              <a:prstDash val="solid"/>
              <a:round/>
              <a:headEnd/>
              <a:tailEnd/>
            </a:ln>
          </p:spPr>
          <p:txBody>
            <a:bodyPr/>
            <a:lstStyle/>
            <a:p>
              <a:endParaRPr lang="zh-CN" altLang="en-US">
                <a:cs typeface="+mn-ea"/>
                <a:sym typeface="+mn-lt"/>
              </a:endParaRPr>
            </a:p>
          </p:txBody>
        </p:sp>
        <p:sp>
          <p:nvSpPr>
            <p:cNvPr id="45"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rgbClr val="414455"/>
              </a:solidFill>
              <a:prstDash val="solid"/>
              <a:round/>
              <a:headEnd/>
              <a:tailEnd/>
            </a:ln>
          </p:spPr>
          <p:txBody>
            <a:bodyPr/>
            <a:lstStyle/>
            <a:p>
              <a:endParaRPr lang="zh-CN" altLang="en-US">
                <a:cs typeface="+mn-ea"/>
                <a:sym typeface="+mn-lt"/>
              </a:endParaRPr>
            </a:p>
          </p:txBody>
        </p:sp>
        <p:sp>
          <p:nvSpPr>
            <p:cNvPr id="46"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rgbClr val="414455"/>
              </a:solidFill>
              <a:prstDash val="solid"/>
              <a:round/>
              <a:headEnd/>
              <a:tailEnd/>
            </a:ln>
          </p:spPr>
          <p:txBody>
            <a:bodyPr/>
            <a:lstStyle/>
            <a:p>
              <a:endParaRPr lang="zh-CN" altLang="en-US">
                <a:cs typeface="+mn-ea"/>
                <a:sym typeface="+mn-lt"/>
              </a:endParaRPr>
            </a:p>
          </p:txBody>
        </p:sp>
        <p:sp>
          <p:nvSpPr>
            <p:cNvPr id="47"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rgbClr val="414455"/>
              </a:solidFill>
              <a:prstDash val="solid"/>
              <a:round/>
              <a:headEnd/>
              <a:tailEnd/>
            </a:ln>
          </p:spPr>
          <p:txBody>
            <a:bodyPr/>
            <a:lstStyle/>
            <a:p>
              <a:endParaRPr lang="zh-CN" altLang="en-US">
                <a:cs typeface="+mn-ea"/>
                <a:sym typeface="+mn-lt"/>
              </a:endParaRPr>
            </a:p>
          </p:txBody>
        </p:sp>
        <p:sp>
          <p:nvSpPr>
            <p:cNvPr id="48"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rgbClr val="414455"/>
              </a:solidFill>
              <a:prstDash val="solid"/>
              <a:round/>
              <a:headEnd/>
              <a:tailEnd/>
            </a:ln>
          </p:spPr>
          <p:txBody>
            <a:bodyPr/>
            <a:lstStyle/>
            <a:p>
              <a:endParaRPr lang="zh-CN" altLang="en-US">
                <a:cs typeface="+mn-ea"/>
                <a:sym typeface="+mn-lt"/>
              </a:endParaRPr>
            </a:p>
          </p:txBody>
        </p:sp>
        <p:sp>
          <p:nvSpPr>
            <p:cNvPr id="49"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rgbClr val="414455"/>
              </a:solidFill>
              <a:prstDash val="solid"/>
              <a:round/>
              <a:headEnd/>
              <a:tailEnd/>
            </a:ln>
          </p:spPr>
          <p:txBody>
            <a:bodyPr/>
            <a:lstStyle/>
            <a:p>
              <a:endParaRPr lang="zh-CN" altLang="en-US">
                <a:cs typeface="+mn-ea"/>
                <a:sym typeface="+mn-lt"/>
              </a:endParaRPr>
            </a:p>
          </p:txBody>
        </p:sp>
        <p:sp>
          <p:nvSpPr>
            <p:cNvPr id="50"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rgbClr val="414455"/>
              </a:solidFill>
              <a:prstDash val="solid"/>
              <a:round/>
              <a:headEnd/>
              <a:tailEnd/>
            </a:ln>
          </p:spPr>
          <p:txBody>
            <a:bodyPr/>
            <a:lstStyle/>
            <a:p>
              <a:endParaRPr lang="zh-CN" altLang="en-US">
                <a:cs typeface="+mn-ea"/>
                <a:sym typeface="+mn-lt"/>
              </a:endParaRPr>
            </a:p>
          </p:txBody>
        </p:sp>
        <p:sp>
          <p:nvSpPr>
            <p:cNvPr id="51"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rgbClr val="414455"/>
              </a:solidFill>
              <a:prstDash val="solid"/>
              <a:round/>
              <a:headEnd/>
              <a:tailEnd/>
            </a:ln>
          </p:spPr>
          <p:txBody>
            <a:bodyPr/>
            <a:lstStyle/>
            <a:p>
              <a:endParaRPr lang="zh-CN" altLang="en-US">
                <a:cs typeface="+mn-ea"/>
                <a:sym typeface="+mn-lt"/>
              </a:endParaRPr>
            </a:p>
          </p:txBody>
        </p:sp>
        <p:sp>
          <p:nvSpPr>
            <p:cNvPr id="52"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rgbClr val="414455"/>
              </a:solidFill>
              <a:prstDash val="solid"/>
              <a:round/>
              <a:headEnd/>
              <a:tailEnd/>
            </a:ln>
          </p:spPr>
          <p:txBody>
            <a:bodyPr/>
            <a:lstStyle/>
            <a:p>
              <a:endParaRPr lang="zh-CN" altLang="en-US">
                <a:cs typeface="+mn-ea"/>
                <a:sym typeface="+mn-lt"/>
              </a:endParaRPr>
            </a:p>
          </p:txBody>
        </p:sp>
        <p:sp>
          <p:nvSpPr>
            <p:cNvPr id="53"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rgbClr val="414455"/>
              </a:solidFill>
              <a:prstDash val="solid"/>
              <a:round/>
              <a:headEnd/>
              <a:tailEnd/>
            </a:ln>
          </p:spPr>
          <p:txBody>
            <a:bodyPr/>
            <a:lstStyle/>
            <a:p>
              <a:endParaRPr lang="zh-CN" altLang="en-US">
                <a:cs typeface="+mn-ea"/>
                <a:sym typeface="+mn-lt"/>
              </a:endParaRPr>
            </a:p>
          </p:txBody>
        </p:sp>
        <p:sp>
          <p:nvSpPr>
            <p:cNvPr id="54"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rgbClr val="414455"/>
              </a:solidFill>
              <a:prstDash val="solid"/>
              <a:round/>
              <a:headEnd/>
              <a:tailEnd/>
            </a:ln>
          </p:spPr>
          <p:txBody>
            <a:bodyPr/>
            <a:lstStyle/>
            <a:p>
              <a:endParaRPr lang="zh-CN" altLang="en-US">
                <a:cs typeface="+mn-ea"/>
                <a:sym typeface="+mn-lt"/>
              </a:endParaRPr>
            </a:p>
          </p:txBody>
        </p:sp>
        <p:sp>
          <p:nvSpPr>
            <p:cNvPr id="55"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rgbClr val="414455"/>
              </a:solidFill>
              <a:prstDash val="solid"/>
              <a:round/>
              <a:headEnd/>
              <a:tailEnd/>
            </a:ln>
          </p:spPr>
          <p:txBody>
            <a:bodyPr/>
            <a:lstStyle/>
            <a:p>
              <a:endParaRPr lang="zh-CN" altLang="en-US">
                <a:cs typeface="+mn-ea"/>
                <a:sym typeface="+mn-lt"/>
              </a:endParaRPr>
            </a:p>
          </p:txBody>
        </p:sp>
        <p:sp>
          <p:nvSpPr>
            <p:cNvPr id="56"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rgbClr val="414455"/>
              </a:solidFill>
              <a:prstDash val="solid"/>
              <a:round/>
              <a:headEnd/>
              <a:tailEnd/>
            </a:ln>
          </p:spPr>
          <p:txBody>
            <a:bodyPr/>
            <a:lstStyle/>
            <a:p>
              <a:endParaRPr lang="zh-CN" altLang="en-US">
                <a:cs typeface="+mn-ea"/>
                <a:sym typeface="+mn-lt"/>
              </a:endParaRPr>
            </a:p>
          </p:txBody>
        </p:sp>
        <p:sp>
          <p:nvSpPr>
            <p:cNvPr id="57"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rgbClr val="414455"/>
              </a:solidFill>
              <a:prstDash val="solid"/>
              <a:round/>
              <a:headEnd/>
              <a:tailEnd/>
            </a:ln>
          </p:spPr>
          <p:txBody>
            <a:bodyPr/>
            <a:lstStyle/>
            <a:p>
              <a:endParaRPr lang="zh-CN" altLang="en-US">
                <a:cs typeface="+mn-ea"/>
                <a:sym typeface="+mn-lt"/>
              </a:endParaRPr>
            </a:p>
          </p:txBody>
        </p:sp>
        <p:sp>
          <p:nvSpPr>
            <p:cNvPr id="58"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rgbClr val="414455"/>
              </a:solidFill>
              <a:prstDash val="solid"/>
              <a:round/>
              <a:headEnd/>
              <a:tailEnd/>
            </a:ln>
          </p:spPr>
          <p:txBody>
            <a:bodyPr/>
            <a:lstStyle/>
            <a:p>
              <a:endParaRPr lang="zh-CN" altLang="en-US">
                <a:cs typeface="+mn-ea"/>
                <a:sym typeface="+mn-lt"/>
              </a:endParaRPr>
            </a:p>
          </p:txBody>
        </p:sp>
        <p:sp>
          <p:nvSpPr>
            <p:cNvPr id="59"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rgbClr val="414455"/>
              </a:solidFill>
              <a:prstDash val="solid"/>
              <a:round/>
              <a:headEnd/>
              <a:tailEnd/>
            </a:ln>
          </p:spPr>
          <p:txBody>
            <a:bodyPr/>
            <a:lstStyle/>
            <a:p>
              <a:endParaRPr lang="zh-CN" altLang="en-US">
                <a:cs typeface="+mn-ea"/>
                <a:sym typeface="+mn-lt"/>
              </a:endParaRPr>
            </a:p>
          </p:txBody>
        </p:sp>
        <p:sp>
          <p:nvSpPr>
            <p:cNvPr id="60"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rgbClr val="414455"/>
              </a:solidFill>
              <a:prstDash val="solid"/>
              <a:round/>
              <a:headEnd/>
              <a:tailEnd/>
            </a:ln>
          </p:spPr>
          <p:txBody>
            <a:bodyPr/>
            <a:lstStyle/>
            <a:p>
              <a:endParaRPr lang="zh-CN" altLang="en-US">
                <a:cs typeface="+mn-ea"/>
                <a:sym typeface="+mn-lt"/>
              </a:endParaRPr>
            </a:p>
          </p:txBody>
        </p:sp>
        <p:sp>
          <p:nvSpPr>
            <p:cNvPr id="61"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rgbClr val="414455"/>
              </a:solidFill>
              <a:prstDash val="solid"/>
              <a:round/>
              <a:headEnd/>
              <a:tailEnd/>
            </a:ln>
          </p:spPr>
          <p:txBody>
            <a:bodyPr/>
            <a:lstStyle/>
            <a:p>
              <a:endParaRPr lang="zh-CN" altLang="en-US">
                <a:cs typeface="+mn-ea"/>
                <a:sym typeface="+mn-lt"/>
              </a:endParaRPr>
            </a:p>
          </p:txBody>
        </p:sp>
        <p:sp>
          <p:nvSpPr>
            <p:cNvPr id="62"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rgbClr val="414455"/>
              </a:solidFill>
              <a:prstDash val="solid"/>
              <a:round/>
              <a:headEnd/>
              <a:tailEnd/>
            </a:ln>
          </p:spPr>
          <p:txBody>
            <a:bodyPr/>
            <a:lstStyle/>
            <a:p>
              <a:endParaRPr lang="zh-CN" altLang="en-US">
                <a:cs typeface="+mn-ea"/>
                <a:sym typeface="+mn-lt"/>
              </a:endParaRPr>
            </a:p>
          </p:txBody>
        </p:sp>
        <p:sp>
          <p:nvSpPr>
            <p:cNvPr id="63"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rgbClr val="414455"/>
              </a:solidFill>
              <a:prstDash val="solid"/>
              <a:round/>
              <a:headEnd/>
              <a:tailEnd/>
            </a:ln>
          </p:spPr>
          <p:txBody>
            <a:bodyPr/>
            <a:lstStyle/>
            <a:p>
              <a:endParaRPr lang="zh-CN" altLang="en-US">
                <a:cs typeface="+mn-ea"/>
                <a:sym typeface="+mn-lt"/>
              </a:endParaRPr>
            </a:p>
          </p:txBody>
        </p:sp>
        <p:sp>
          <p:nvSpPr>
            <p:cNvPr id="64"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rgbClr val="414455"/>
              </a:solidFill>
              <a:prstDash val="solid"/>
              <a:round/>
              <a:headEnd/>
              <a:tailEnd/>
            </a:ln>
          </p:spPr>
          <p:txBody>
            <a:bodyPr/>
            <a:lstStyle/>
            <a:p>
              <a:endParaRPr lang="zh-CN" altLang="en-US">
                <a:cs typeface="+mn-ea"/>
                <a:sym typeface="+mn-lt"/>
              </a:endParaRPr>
            </a:p>
          </p:txBody>
        </p:sp>
      </p:grpSp>
      <p:sp>
        <p:nvSpPr>
          <p:cNvPr id="65" name="Freeform 78"/>
          <p:cNvSpPr>
            <a:spLocks/>
          </p:cNvSpPr>
          <p:nvPr/>
        </p:nvSpPr>
        <p:spPr bwMode="gray">
          <a:xfrm>
            <a:off x="5320841" y="5332989"/>
            <a:ext cx="848745" cy="744078"/>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accent1"/>
          </a:solidFill>
          <a:ln w="6350">
            <a:solidFill>
              <a:schemeClr val="bg1"/>
            </a:solidFill>
            <a:prstDash val="solid"/>
            <a:round/>
            <a:headEnd/>
            <a:tailEnd/>
          </a:ln>
        </p:spPr>
        <p:txBody>
          <a:bodyPr lIns="87563" tIns="43783" rIns="87563" bIns="43783"/>
          <a:lstStyle/>
          <a:p>
            <a:endParaRPr lang="zh-CN" altLang="en-US">
              <a:cs typeface="+mn-ea"/>
              <a:sym typeface="+mn-lt"/>
            </a:endParaRPr>
          </a:p>
        </p:txBody>
      </p:sp>
      <p:sp>
        <p:nvSpPr>
          <p:cNvPr id="66" name="Freeform 92"/>
          <p:cNvSpPr>
            <a:spLocks/>
          </p:cNvSpPr>
          <p:nvPr/>
        </p:nvSpPr>
        <p:spPr bwMode="gray">
          <a:xfrm>
            <a:off x="5716622" y="3609211"/>
            <a:ext cx="741900" cy="513105"/>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accent3"/>
          </a:solidFill>
          <a:ln w="6350">
            <a:solidFill>
              <a:schemeClr val="bg1"/>
            </a:solidFill>
            <a:prstDash val="solid"/>
            <a:round/>
            <a:headEnd/>
            <a:tailEnd/>
          </a:ln>
        </p:spPr>
        <p:txBody>
          <a:bodyPr lIns="87563" tIns="43783" rIns="87563" bIns="43783"/>
          <a:lstStyle/>
          <a:p>
            <a:endParaRPr lang="zh-CN" altLang="en-US">
              <a:cs typeface="+mn-ea"/>
              <a:sym typeface="+mn-lt"/>
            </a:endParaRPr>
          </a:p>
        </p:txBody>
      </p:sp>
      <p:sp>
        <p:nvSpPr>
          <p:cNvPr id="67" name="Freeform 100"/>
          <p:cNvSpPr>
            <a:spLocks/>
          </p:cNvSpPr>
          <p:nvPr/>
        </p:nvSpPr>
        <p:spPr bwMode="gray">
          <a:xfrm>
            <a:off x="6005556" y="2821726"/>
            <a:ext cx="647093" cy="665021"/>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accent4"/>
          </a:solidFill>
          <a:ln w="6350">
            <a:solidFill>
              <a:schemeClr val="bg1"/>
            </a:solidFill>
            <a:prstDash val="solid"/>
            <a:round/>
            <a:headEnd/>
            <a:tailEnd/>
          </a:ln>
        </p:spPr>
        <p:txBody>
          <a:bodyPr lIns="87563" tIns="43783" rIns="87563" bIns="43783"/>
          <a:lstStyle/>
          <a:p>
            <a:endParaRPr lang="zh-CN" altLang="en-US">
              <a:cs typeface="+mn-ea"/>
              <a:sym typeface="+mn-lt"/>
            </a:endParaRPr>
          </a:p>
        </p:txBody>
      </p:sp>
      <p:sp>
        <p:nvSpPr>
          <p:cNvPr id="68" name="Freeform 82"/>
          <p:cNvSpPr>
            <a:spLocks/>
          </p:cNvSpPr>
          <p:nvPr/>
        </p:nvSpPr>
        <p:spPr bwMode="gray">
          <a:xfrm>
            <a:off x="6163688" y="4492802"/>
            <a:ext cx="425877" cy="492952"/>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accent2"/>
          </a:solidFill>
          <a:ln w="6350">
            <a:solidFill>
              <a:schemeClr val="bg1"/>
            </a:solidFill>
            <a:prstDash val="solid"/>
            <a:round/>
            <a:headEnd/>
            <a:tailEnd/>
          </a:ln>
        </p:spPr>
        <p:txBody>
          <a:bodyPr lIns="87563" tIns="43783" rIns="87563" bIns="43783"/>
          <a:lstStyle/>
          <a:p>
            <a:endParaRPr lang="zh-CN" altLang="en-US">
              <a:cs typeface="+mn-ea"/>
              <a:sym typeface="+mn-lt"/>
            </a:endParaRPr>
          </a:p>
        </p:txBody>
      </p:sp>
      <p:cxnSp>
        <p:nvCxnSpPr>
          <p:cNvPr id="69" name="直接连接符 68"/>
          <p:cNvCxnSpPr/>
          <p:nvPr/>
        </p:nvCxnSpPr>
        <p:spPr>
          <a:xfrm>
            <a:off x="6574718" y="3239499"/>
            <a:ext cx="239274" cy="24260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a:off x="6813994" y="3482094"/>
            <a:ext cx="213444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6372373" y="3737021"/>
            <a:ext cx="239274" cy="24260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a:off x="6611648" y="3979616"/>
            <a:ext cx="233679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flipV="1">
            <a:off x="6514200" y="4627668"/>
            <a:ext cx="299789" cy="19997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6813994" y="4627665"/>
            <a:ext cx="213444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a:off x="5889682" y="5752314"/>
            <a:ext cx="239274" cy="24260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6128955" y="5994909"/>
            <a:ext cx="2075503"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7" name="矩形 76"/>
          <p:cNvSpPr/>
          <p:nvPr/>
        </p:nvSpPr>
        <p:spPr>
          <a:xfrm>
            <a:off x="7460482" y="3012942"/>
            <a:ext cx="1556453" cy="374473"/>
          </a:xfrm>
          <a:prstGeom prst="rect">
            <a:avLst/>
          </a:prstGeom>
        </p:spPr>
        <p:txBody>
          <a:bodyPr wrap="none" lIns="87563" tIns="43783" rIns="87563" bIns="43783">
            <a:spAutoFit/>
          </a:bodyPr>
          <a:lstStyle/>
          <a:p>
            <a:r>
              <a:rPr lang="zh-CN" altLang="en-US" sz="1800" dirty="0">
                <a:solidFill>
                  <a:srgbClr val="002060"/>
                </a:solidFill>
                <a:cs typeface="+mn-ea"/>
                <a:sym typeface="+mn-lt"/>
              </a:rPr>
              <a:t>点击添加文本</a:t>
            </a:r>
          </a:p>
        </p:txBody>
      </p:sp>
      <p:sp>
        <p:nvSpPr>
          <p:cNvPr id="78" name="矩形 77"/>
          <p:cNvSpPr/>
          <p:nvPr/>
        </p:nvSpPr>
        <p:spPr>
          <a:xfrm>
            <a:off x="7460482" y="3575109"/>
            <a:ext cx="1556453" cy="374473"/>
          </a:xfrm>
          <a:prstGeom prst="rect">
            <a:avLst/>
          </a:prstGeom>
        </p:spPr>
        <p:txBody>
          <a:bodyPr wrap="none" lIns="87563" tIns="43783" rIns="87563" bIns="43783">
            <a:spAutoFit/>
          </a:bodyPr>
          <a:lstStyle/>
          <a:p>
            <a:r>
              <a:rPr lang="zh-CN" altLang="en-US" sz="1800">
                <a:solidFill>
                  <a:srgbClr val="002060"/>
                </a:solidFill>
                <a:cs typeface="+mn-ea"/>
                <a:sym typeface="+mn-lt"/>
              </a:rPr>
              <a:t>点击添加文本</a:t>
            </a:r>
          </a:p>
        </p:txBody>
      </p:sp>
      <p:sp>
        <p:nvSpPr>
          <p:cNvPr id="79" name="矩形 78"/>
          <p:cNvSpPr/>
          <p:nvPr/>
        </p:nvSpPr>
        <p:spPr>
          <a:xfrm>
            <a:off x="7460482" y="4224897"/>
            <a:ext cx="1556453" cy="374473"/>
          </a:xfrm>
          <a:prstGeom prst="rect">
            <a:avLst/>
          </a:prstGeom>
        </p:spPr>
        <p:txBody>
          <a:bodyPr wrap="none" lIns="87563" tIns="43783" rIns="87563" bIns="43783">
            <a:spAutoFit/>
          </a:bodyPr>
          <a:lstStyle/>
          <a:p>
            <a:r>
              <a:rPr lang="zh-CN" altLang="en-US" sz="1800">
                <a:solidFill>
                  <a:srgbClr val="002060"/>
                </a:solidFill>
                <a:cs typeface="+mn-ea"/>
                <a:sym typeface="+mn-lt"/>
              </a:rPr>
              <a:t>点击添加文本</a:t>
            </a:r>
          </a:p>
        </p:txBody>
      </p:sp>
      <p:sp>
        <p:nvSpPr>
          <p:cNvPr id="80" name="矩形 79"/>
          <p:cNvSpPr/>
          <p:nvPr/>
        </p:nvSpPr>
        <p:spPr>
          <a:xfrm>
            <a:off x="6738758" y="5523586"/>
            <a:ext cx="1556453" cy="374473"/>
          </a:xfrm>
          <a:prstGeom prst="rect">
            <a:avLst/>
          </a:prstGeom>
        </p:spPr>
        <p:txBody>
          <a:bodyPr wrap="none" lIns="87563" tIns="43783" rIns="87563" bIns="43783">
            <a:spAutoFit/>
          </a:bodyPr>
          <a:lstStyle/>
          <a:p>
            <a:r>
              <a:rPr lang="zh-CN" altLang="en-US" sz="1800">
                <a:solidFill>
                  <a:srgbClr val="002060"/>
                </a:solidFill>
                <a:cs typeface="+mn-ea"/>
                <a:sym typeface="+mn-lt"/>
              </a:rPr>
              <a:t>点击添加文本</a:t>
            </a:r>
          </a:p>
        </p:txBody>
      </p:sp>
      <p:sp>
        <p:nvSpPr>
          <p:cNvPr id="81" name="矩形标注 80"/>
          <p:cNvSpPr/>
          <p:nvPr/>
        </p:nvSpPr>
        <p:spPr>
          <a:xfrm>
            <a:off x="9456711" y="2448138"/>
            <a:ext cx="2748861" cy="3806787"/>
          </a:xfrm>
          <a:prstGeom prst="wedgeRectCallout">
            <a:avLst>
              <a:gd name="adj1" fmla="val -72333"/>
              <a:gd name="adj2" fmla="val 1971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87563" tIns="43783" rIns="87563" bIns="43783" rtlCol="0" anchor="ctr"/>
          <a:lstStyle/>
          <a:p>
            <a:pPr algn="ctr"/>
            <a:endParaRPr lang="zh-CN" altLang="en-US">
              <a:cs typeface="+mn-ea"/>
              <a:sym typeface="+mn-lt"/>
            </a:endParaRPr>
          </a:p>
        </p:txBody>
      </p:sp>
      <p:sp>
        <p:nvSpPr>
          <p:cNvPr id="82" name="TextBox 81"/>
          <p:cNvSpPr txBox="1"/>
          <p:nvPr/>
        </p:nvSpPr>
        <p:spPr>
          <a:xfrm>
            <a:off x="9593231" y="2579943"/>
            <a:ext cx="2612342" cy="3648724"/>
          </a:xfrm>
          <a:prstGeom prst="rect">
            <a:avLst/>
          </a:prstGeom>
          <a:noFill/>
        </p:spPr>
        <p:txBody>
          <a:bodyPr wrap="square" lIns="87563" tIns="43783" rIns="87563" bIns="43783" rtlCol="0">
            <a:spAutoFit/>
          </a:bodyPr>
          <a:lstStyle/>
          <a:p>
            <a:pPr>
              <a:lnSpc>
                <a:spcPct val="130000"/>
              </a:lnSpc>
            </a:pPr>
            <a:r>
              <a:rPr lang="zh-CN" altLang="en-US" sz="1600" dirty="0">
                <a:solidFill>
                  <a:schemeClr val="bg1"/>
                </a:solidFill>
                <a:cs typeface="+mn-ea"/>
                <a:sym typeface="+mn-lt"/>
              </a:rPr>
              <a:t>您的内容打在这里，或者通过复制您的文本后，在此框中选择粘贴，并选择只保留文字。您的内容打在这里，或者通过复制您的文本后，在此框中选择粘贴，并选择只保留文字。</a:t>
            </a:r>
            <a:endParaRPr lang="en-US" altLang="zh-CN" sz="1600" dirty="0">
              <a:solidFill>
                <a:schemeClr val="bg1"/>
              </a:solidFill>
              <a:cs typeface="+mn-ea"/>
              <a:sym typeface="+mn-lt"/>
            </a:endParaRPr>
          </a:p>
          <a:p>
            <a:pPr>
              <a:lnSpc>
                <a:spcPct val="130000"/>
              </a:lnSpc>
            </a:pPr>
            <a:r>
              <a:rPr lang="zh-CN" altLang="en-US" sz="1600" dirty="0">
                <a:solidFill>
                  <a:schemeClr val="bg1"/>
                </a:solidFill>
                <a:cs typeface="+mn-ea"/>
                <a:sym typeface="+mn-lt"/>
              </a:rPr>
              <a:t>您的内容打在这里，或者通过复制您的文本后，在此框中选择粘贴，并选择只保留文字。</a:t>
            </a:r>
          </a:p>
        </p:txBody>
      </p:sp>
      <p:sp>
        <p:nvSpPr>
          <p:cNvPr id="83" name="矩形 82"/>
          <p:cNvSpPr/>
          <p:nvPr/>
        </p:nvSpPr>
        <p:spPr>
          <a:xfrm flipV="1">
            <a:off x="9273278"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84" name="矩形 83"/>
          <p:cNvSpPr/>
          <p:nvPr/>
        </p:nvSpPr>
        <p:spPr>
          <a:xfrm flipV="1">
            <a:off x="1012220"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85" name="矩形 84"/>
          <p:cNvSpPr/>
          <p:nvPr/>
        </p:nvSpPr>
        <p:spPr>
          <a:xfrm flipV="1">
            <a:off x="3765907" y="7836680"/>
            <a:ext cx="3482933" cy="80662"/>
          </a:xfrm>
          <a:prstGeom prst="rect">
            <a:avLst/>
          </a:prstGeom>
          <a:solidFill>
            <a:srgbClr val="00C5BE"/>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86" name="矩形 85"/>
          <p:cNvSpPr/>
          <p:nvPr/>
        </p:nvSpPr>
        <p:spPr>
          <a:xfrm flipV="1">
            <a:off x="6519591" y="7836680"/>
            <a:ext cx="3482933"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87" name="矩形 86"/>
          <p:cNvSpPr/>
          <p:nvPr/>
        </p:nvSpPr>
        <p:spPr>
          <a:xfrm flipV="1">
            <a:off x="12026965" y="7836680"/>
            <a:ext cx="1654112"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88" name="矩形 87"/>
          <p:cNvSpPr/>
          <p:nvPr/>
        </p:nvSpPr>
        <p:spPr>
          <a:xfrm flipV="1">
            <a:off x="1" y="7836680"/>
            <a:ext cx="1741467"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108" name="矩形 107"/>
          <p:cNvSpPr/>
          <p:nvPr/>
        </p:nvSpPr>
        <p:spPr>
          <a:xfrm>
            <a:off x="-1" y="0"/>
            <a:ext cx="13681077" cy="8996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109" name="文本框 6"/>
          <p:cNvSpPr>
            <a:spLocks noChangeArrowheads="1"/>
          </p:cNvSpPr>
          <p:nvPr/>
        </p:nvSpPr>
        <p:spPr bwMode="auto">
          <a:xfrm>
            <a:off x="1336472" y="304710"/>
            <a:ext cx="4743018" cy="364370"/>
          </a:xfrm>
          <a:prstGeom prst="rect">
            <a:avLst/>
          </a:prstGeom>
          <a:noFill/>
          <a:ln>
            <a:noFill/>
          </a:ln>
          <a:extLst/>
        </p:spPr>
        <p:txBody>
          <a:bodyPr wrap="square" lIns="77744" tIns="38871" rIns="77744" bIns="38871">
            <a:spAutoFit/>
          </a:bodyPr>
          <a:lstStyle/>
          <a:p>
            <a:pPr defTabSz="1097265">
              <a:defRPr/>
            </a:pPr>
            <a:r>
              <a:rPr lang="zh-CN" altLang="en-US" sz="1800" b="1" dirty="0">
                <a:solidFill>
                  <a:schemeClr val="bg1"/>
                </a:solidFill>
                <a:cs typeface="+mn-ea"/>
                <a:sym typeface="+mn-lt"/>
              </a:rPr>
              <a:t>在此输入您的标题内容</a:t>
            </a:r>
          </a:p>
        </p:txBody>
      </p:sp>
      <p:grpSp>
        <p:nvGrpSpPr>
          <p:cNvPr id="110" name="组合 109"/>
          <p:cNvGrpSpPr/>
          <p:nvPr/>
        </p:nvGrpSpPr>
        <p:grpSpPr>
          <a:xfrm>
            <a:off x="532043" y="350367"/>
            <a:ext cx="588728" cy="328099"/>
            <a:chOff x="0" y="252065"/>
            <a:chExt cx="641111" cy="392112"/>
          </a:xfrm>
        </p:grpSpPr>
        <p:sp>
          <p:nvSpPr>
            <p:cNvPr id="111" name="矩形 59"/>
            <p:cNvSpPr>
              <a:spLocks noChangeArrowheads="1"/>
            </p:cNvSpPr>
            <p:nvPr/>
          </p:nvSpPr>
          <p:spPr bwMode="auto">
            <a:xfrm>
              <a:off x="0" y="252065"/>
              <a:ext cx="227014" cy="392112"/>
            </a:xfrm>
            <a:prstGeom prst="rect">
              <a:avLst/>
            </a:prstGeom>
            <a:solidFill>
              <a:schemeClr val="bg1">
                <a:lumMod val="50000"/>
              </a:schemeClr>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097265">
                <a:lnSpc>
                  <a:spcPct val="100000"/>
                </a:lnSpc>
                <a:spcBef>
                  <a:spcPct val="0"/>
                </a:spcBef>
                <a:buNone/>
                <a:defRPr/>
              </a:pPr>
              <a:endParaRPr lang="zh-CN" altLang="en-US" sz="1600">
                <a:solidFill>
                  <a:srgbClr val="FFFFFF"/>
                </a:solidFill>
                <a:latin typeface="+mn-lt"/>
                <a:ea typeface="+mn-ea"/>
                <a:cs typeface="+mn-ea"/>
                <a:sym typeface="+mn-lt"/>
              </a:endParaRPr>
            </a:p>
          </p:txBody>
        </p:sp>
        <p:sp>
          <p:nvSpPr>
            <p:cNvPr id="112"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097265">
                <a:lnSpc>
                  <a:spcPct val="100000"/>
                </a:lnSpc>
                <a:spcBef>
                  <a:spcPct val="0"/>
                </a:spcBef>
                <a:buNone/>
                <a:defRPr/>
              </a:pPr>
              <a:endParaRPr lang="zh-CN" altLang="en-US" sz="1600">
                <a:solidFill>
                  <a:srgbClr val="FFFFFF"/>
                </a:solidFill>
                <a:latin typeface="+mn-lt"/>
                <a:ea typeface="+mn-ea"/>
                <a:cs typeface="+mn-ea"/>
                <a:sym typeface="+mn-lt"/>
              </a:endParaRPr>
            </a:p>
          </p:txBody>
        </p:sp>
        <p:sp>
          <p:nvSpPr>
            <p:cNvPr id="113" name="五边形 112"/>
            <p:cNvSpPr/>
            <p:nvPr userDrawn="1"/>
          </p:nvSpPr>
          <p:spPr>
            <a:xfrm>
              <a:off x="338378" y="254691"/>
              <a:ext cx="302733" cy="389486"/>
            </a:xfrm>
            <a:prstGeom prst="homePlat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161106604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10"/>
                                            </p:tgtEl>
                                            <p:attrNameLst>
                                              <p:attrName>style.visibility</p:attrName>
                                            </p:attrNameLst>
                                          </p:cBhvr>
                                          <p:to>
                                            <p:strVal val="visible"/>
                                          </p:to>
                                        </p:set>
                                        <p:anim calcmode="lin" valueType="num">
                                          <p:cBhvr additive="base">
                                            <p:cTn id="7" dur="500" fill="hold"/>
                                            <p:tgtEl>
                                              <p:spTgt spid="110"/>
                                            </p:tgtEl>
                                            <p:attrNameLst>
                                              <p:attrName>ppt_x</p:attrName>
                                            </p:attrNameLst>
                                          </p:cBhvr>
                                          <p:tavLst>
                                            <p:tav tm="0">
                                              <p:val>
                                                <p:strVal val="0-#ppt_w/2"/>
                                              </p:val>
                                            </p:tav>
                                            <p:tav tm="100000">
                                              <p:val>
                                                <p:strVal val="#ppt_x"/>
                                              </p:val>
                                            </p:tav>
                                          </p:tavLst>
                                        </p:anim>
                                        <p:anim calcmode="lin" valueType="num">
                                          <p:cBhvr additive="base">
                                            <p:cTn id="8" dur="500" fill="hold"/>
                                            <p:tgtEl>
                                              <p:spTgt spid="1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09"/>
                                            </p:tgtEl>
                                            <p:attrNameLst>
                                              <p:attrName>style.visibility</p:attrName>
                                            </p:attrNameLst>
                                          </p:cBhvr>
                                          <p:to>
                                            <p:strVal val="visible"/>
                                          </p:to>
                                        </p:set>
                                        <p:anim calcmode="lin" valueType="num">
                                          <p:cBhvr>
                                            <p:cTn id="12" dur="500" fill="hold"/>
                                            <p:tgtEl>
                                              <p:spTgt spid="109"/>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09"/>
                                            </p:tgtEl>
                                            <p:attrNameLst>
                                              <p:attrName>ppt_y</p:attrName>
                                            </p:attrNameLst>
                                          </p:cBhvr>
                                          <p:tavLst>
                                            <p:tav tm="0">
                                              <p:val>
                                                <p:strVal val="#ppt_y"/>
                                              </p:val>
                                            </p:tav>
                                            <p:tav tm="100000">
                                              <p:val>
                                                <p:strVal val="#ppt_y"/>
                                              </p:val>
                                            </p:tav>
                                          </p:tavLst>
                                        </p:anim>
                                        <p:anim calcmode="lin" valueType="num">
                                          <p:cBhvr>
                                            <p:cTn id="14" dur="500" fill="hold"/>
                                            <p:tgtEl>
                                              <p:spTgt spid="109"/>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09"/>
                                            </p:tgtEl>
                                            <p:attrNameLst>
                                              <p:attrName>ppt_w</p:attrName>
                                            </p:attrNameLst>
                                          </p:cBhvr>
                                          <p:tavLst>
                                            <p:tav tm="0">
                                              <p:val>
                                                <p:strVal val="#ppt_w/10"/>
                                              </p:val>
                                            </p:tav>
                                            <p:tav tm="50000">
                                              <p:val>
                                                <p:strVal val="#ppt_w+.01"/>
                                              </p:val>
                                            </p:tav>
                                            <p:tav tm="100000">
                                              <p:val>
                                                <p:strVal val="#ppt_w"/>
                                              </p:val>
                                            </p:tav>
                                          </p:tavLst>
                                        </p:anim>
                                        <p:animEffect>
                                          <p:cBhvr>
                                            <p:cTn id="16" dur="500" tmFilter="0,0; .5, 1; 1, 1"/>
                                            <p:tgtEl>
                                              <p:spTgt spid="109"/>
                                            </p:tgtEl>
                                          </p:cBhvr>
                                        </p:animEffect>
                                      </p:childTnLst>
                                    </p:cTn>
                                  </p:par>
                                </p:childTnLst>
                              </p:cTn>
                            </p:par>
                            <p:par>
                              <p:cTn id="17" fill="hold">
                                <p:stCondLst>
                                  <p:cond delay="1450"/>
                                </p:stCondLst>
                                <p:childTnLst>
                                  <p:par>
                                    <p:cTn id="18" presetID="2" presetClass="entr" presetSubtype="8" accel="58000" fill="hold" nodeType="afterEffect" p14:presetBounceEnd="58000">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14:bounceEnd="58000">
                                          <p:cBhvr additive="base">
                                            <p:cTn id="20" dur="1000" fill="hold"/>
                                            <p:tgtEl>
                                              <p:spTgt spid="2"/>
                                            </p:tgtEl>
                                            <p:attrNameLst>
                                              <p:attrName>ppt_x</p:attrName>
                                            </p:attrNameLst>
                                          </p:cBhvr>
                                          <p:tavLst>
                                            <p:tav tm="0">
                                              <p:val>
                                                <p:strVal val="0-#ppt_w/2"/>
                                              </p:val>
                                            </p:tav>
                                            <p:tav tm="100000">
                                              <p:val>
                                                <p:strVal val="#ppt_x"/>
                                              </p:val>
                                            </p:tav>
                                          </p:tavLst>
                                        </p:anim>
                                        <p:anim calcmode="lin" valueType="num" p14:bounceEnd="58000">
                                          <p:cBhvr additive="base">
                                            <p:cTn id="21" dur="1000" fill="hold"/>
                                            <p:tgtEl>
                                              <p:spTgt spid="2"/>
                                            </p:tgtEl>
                                            <p:attrNameLst>
                                              <p:attrName>ppt_y</p:attrName>
                                            </p:attrNameLst>
                                          </p:cBhvr>
                                          <p:tavLst>
                                            <p:tav tm="0">
                                              <p:val>
                                                <p:strVal val="#ppt_y"/>
                                              </p:val>
                                            </p:tav>
                                            <p:tav tm="100000">
                                              <p:val>
                                                <p:strVal val="#ppt_y"/>
                                              </p:val>
                                            </p:tav>
                                          </p:tavLst>
                                        </p:anim>
                                      </p:childTnLst>
                                    </p:cTn>
                                  </p:par>
                                  <p:par>
                                    <p:cTn id="22" presetID="10" presetClass="entr" presetSubtype="0" fill="hold" grpId="0" nodeType="withEffect">
                                      <p:stCondLst>
                                        <p:cond delay="1000"/>
                                      </p:stCondLst>
                                      <p:childTnLst>
                                        <p:set>
                                          <p:cBhvr>
                                            <p:cTn id="23" dur="1" fill="hold">
                                              <p:stCondLst>
                                                <p:cond delay="0"/>
                                              </p:stCondLst>
                                            </p:cTn>
                                            <p:tgtEl>
                                              <p:spTgt spid="66"/>
                                            </p:tgtEl>
                                            <p:attrNameLst>
                                              <p:attrName>style.visibility</p:attrName>
                                            </p:attrNameLst>
                                          </p:cBhvr>
                                          <p:to>
                                            <p:strVal val="visible"/>
                                          </p:to>
                                        </p:set>
                                        <p:animEffect transition="in" filter="fade">
                                          <p:cBhvr>
                                            <p:cTn id="24" dur="500"/>
                                            <p:tgtEl>
                                              <p:spTgt spid="66"/>
                                            </p:tgtEl>
                                          </p:cBhvr>
                                        </p:animEffect>
                                      </p:childTnLst>
                                    </p:cTn>
                                  </p:par>
                                  <p:par>
                                    <p:cTn id="25" presetID="10" presetClass="entr" presetSubtype="0" fill="hold" grpId="0" nodeType="withEffect">
                                      <p:stCondLst>
                                        <p:cond delay="1300"/>
                                      </p:stCondLst>
                                      <p:childTnLst>
                                        <p:set>
                                          <p:cBhvr>
                                            <p:cTn id="26" dur="1" fill="hold">
                                              <p:stCondLst>
                                                <p:cond delay="0"/>
                                              </p:stCondLst>
                                            </p:cTn>
                                            <p:tgtEl>
                                              <p:spTgt spid="67"/>
                                            </p:tgtEl>
                                            <p:attrNameLst>
                                              <p:attrName>style.visibility</p:attrName>
                                            </p:attrNameLst>
                                          </p:cBhvr>
                                          <p:to>
                                            <p:strVal val="visible"/>
                                          </p:to>
                                        </p:set>
                                        <p:animEffect transition="in" filter="fade">
                                          <p:cBhvr>
                                            <p:cTn id="27" dur="500"/>
                                            <p:tgtEl>
                                              <p:spTgt spid="67"/>
                                            </p:tgtEl>
                                          </p:cBhvr>
                                        </p:animEffect>
                                      </p:childTnLst>
                                    </p:cTn>
                                  </p:par>
                                  <p:par>
                                    <p:cTn id="28" presetID="10" presetClass="entr" presetSubtype="0" fill="hold" grpId="0" nodeType="withEffect">
                                      <p:stCondLst>
                                        <p:cond delay="1800"/>
                                      </p:stCondLst>
                                      <p:childTnLst>
                                        <p:set>
                                          <p:cBhvr>
                                            <p:cTn id="29" dur="1" fill="hold">
                                              <p:stCondLst>
                                                <p:cond delay="0"/>
                                              </p:stCondLst>
                                            </p:cTn>
                                            <p:tgtEl>
                                              <p:spTgt spid="68"/>
                                            </p:tgtEl>
                                            <p:attrNameLst>
                                              <p:attrName>style.visibility</p:attrName>
                                            </p:attrNameLst>
                                          </p:cBhvr>
                                          <p:to>
                                            <p:strVal val="visible"/>
                                          </p:to>
                                        </p:set>
                                        <p:animEffect transition="in" filter="fade">
                                          <p:cBhvr>
                                            <p:cTn id="30" dur="500"/>
                                            <p:tgtEl>
                                              <p:spTgt spid="68"/>
                                            </p:tgtEl>
                                          </p:cBhvr>
                                        </p:animEffect>
                                      </p:childTnLst>
                                    </p:cTn>
                                  </p:par>
                                  <p:par>
                                    <p:cTn id="31" presetID="10" presetClass="entr" presetSubtype="0" fill="hold" grpId="0" nodeType="withEffect">
                                      <p:stCondLst>
                                        <p:cond delay="1500"/>
                                      </p:stCondLst>
                                      <p:childTnLst>
                                        <p:set>
                                          <p:cBhvr>
                                            <p:cTn id="32" dur="1" fill="hold">
                                              <p:stCondLst>
                                                <p:cond delay="0"/>
                                              </p:stCondLst>
                                            </p:cTn>
                                            <p:tgtEl>
                                              <p:spTgt spid="65"/>
                                            </p:tgtEl>
                                            <p:attrNameLst>
                                              <p:attrName>style.visibility</p:attrName>
                                            </p:attrNameLst>
                                          </p:cBhvr>
                                          <p:to>
                                            <p:strVal val="visible"/>
                                          </p:to>
                                        </p:set>
                                        <p:animEffect transition="in" filter="fade">
                                          <p:cBhvr>
                                            <p:cTn id="33" dur="500"/>
                                            <p:tgtEl>
                                              <p:spTgt spid="65"/>
                                            </p:tgtEl>
                                          </p:cBhvr>
                                        </p:animEffect>
                                      </p:childTnLst>
                                    </p:cTn>
                                  </p:par>
                                </p:childTnLst>
                              </p:cTn>
                            </p:par>
                            <p:par>
                              <p:cTn id="34" fill="hold">
                                <p:stCondLst>
                                  <p:cond delay="3750"/>
                                </p:stCondLst>
                                <p:childTnLst>
                                  <p:par>
                                    <p:cTn id="35" presetID="10" presetClass="entr" presetSubtype="0" fill="hold" nodeType="afterEffect">
                                      <p:stCondLst>
                                        <p:cond delay="0"/>
                                      </p:stCondLst>
                                      <p:childTnLst>
                                        <p:set>
                                          <p:cBhvr>
                                            <p:cTn id="36" dur="1" fill="hold">
                                              <p:stCondLst>
                                                <p:cond delay="0"/>
                                              </p:stCondLst>
                                            </p:cTn>
                                            <p:tgtEl>
                                              <p:spTgt spid="69"/>
                                            </p:tgtEl>
                                            <p:attrNameLst>
                                              <p:attrName>style.visibility</p:attrName>
                                            </p:attrNameLst>
                                          </p:cBhvr>
                                          <p:to>
                                            <p:strVal val="visible"/>
                                          </p:to>
                                        </p:set>
                                        <p:animEffect transition="in" filter="fade">
                                          <p:cBhvr>
                                            <p:cTn id="37" dur="500"/>
                                            <p:tgtEl>
                                              <p:spTgt spid="69"/>
                                            </p:tgtEl>
                                          </p:cBhvr>
                                        </p:animEffect>
                                      </p:childTnLst>
                                    </p:cTn>
                                  </p:par>
                                  <p:par>
                                    <p:cTn id="38" presetID="10" presetClass="entr" presetSubtype="0" fill="hold" nodeType="withEffect">
                                      <p:stCondLst>
                                        <p:cond delay="0"/>
                                      </p:stCondLst>
                                      <p:childTnLst>
                                        <p:set>
                                          <p:cBhvr>
                                            <p:cTn id="39" dur="1" fill="hold">
                                              <p:stCondLst>
                                                <p:cond delay="0"/>
                                              </p:stCondLst>
                                            </p:cTn>
                                            <p:tgtEl>
                                              <p:spTgt spid="70"/>
                                            </p:tgtEl>
                                            <p:attrNameLst>
                                              <p:attrName>style.visibility</p:attrName>
                                            </p:attrNameLst>
                                          </p:cBhvr>
                                          <p:to>
                                            <p:strVal val="visible"/>
                                          </p:to>
                                        </p:set>
                                        <p:animEffect transition="in" filter="fade">
                                          <p:cBhvr>
                                            <p:cTn id="40" dur="500"/>
                                            <p:tgtEl>
                                              <p:spTgt spid="70"/>
                                            </p:tgtEl>
                                          </p:cBhvr>
                                        </p:animEffect>
                                      </p:childTnLst>
                                    </p:cTn>
                                  </p:par>
                                  <p:par>
                                    <p:cTn id="41" presetID="10" presetClass="entr" presetSubtype="0" fill="hold" nodeType="withEffect">
                                      <p:stCondLst>
                                        <p:cond delay="0"/>
                                      </p:stCondLst>
                                      <p:childTnLst>
                                        <p:set>
                                          <p:cBhvr>
                                            <p:cTn id="42" dur="1" fill="hold">
                                              <p:stCondLst>
                                                <p:cond delay="0"/>
                                              </p:stCondLst>
                                            </p:cTn>
                                            <p:tgtEl>
                                              <p:spTgt spid="71"/>
                                            </p:tgtEl>
                                            <p:attrNameLst>
                                              <p:attrName>style.visibility</p:attrName>
                                            </p:attrNameLst>
                                          </p:cBhvr>
                                          <p:to>
                                            <p:strVal val="visible"/>
                                          </p:to>
                                        </p:set>
                                        <p:animEffect transition="in" filter="fade">
                                          <p:cBhvr>
                                            <p:cTn id="43" dur="500"/>
                                            <p:tgtEl>
                                              <p:spTgt spid="71"/>
                                            </p:tgtEl>
                                          </p:cBhvr>
                                        </p:animEffect>
                                      </p:childTnLst>
                                    </p:cTn>
                                  </p:par>
                                  <p:par>
                                    <p:cTn id="44" presetID="10" presetClass="entr" presetSubtype="0" fill="hold" nodeType="withEffect">
                                      <p:stCondLst>
                                        <p:cond delay="0"/>
                                      </p:stCondLst>
                                      <p:childTnLst>
                                        <p:set>
                                          <p:cBhvr>
                                            <p:cTn id="45" dur="1" fill="hold">
                                              <p:stCondLst>
                                                <p:cond delay="0"/>
                                              </p:stCondLst>
                                            </p:cTn>
                                            <p:tgtEl>
                                              <p:spTgt spid="72"/>
                                            </p:tgtEl>
                                            <p:attrNameLst>
                                              <p:attrName>style.visibility</p:attrName>
                                            </p:attrNameLst>
                                          </p:cBhvr>
                                          <p:to>
                                            <p:strVal val="visible"/>
                                          </p:to>
                                        </p:set>
                                        <p:animEffect transition="in" filter="fade">
                                          <p:cBhvr>
                                            <p:cTn id="46" dur="500"/>
                                            <p:tgtEl>
                                              <p:spTgt spid="72"/>
                                            </p:tgtEl>
                                          </p:cBhvr>
                                        </p:animEffect>
                                      </p:childTnLst>
                                    </p:cTn>
                                  </p:par>
                                  <p:par>
                                    <p:cTn id="47" presetID="10" presetClass="entr" presetSubtype="0" fill="hold" nodeType="withEffect">
                                      <p:stCondLst>
                                        <p:cond delay="0"/>
                                      </p:stCondLst>
                                      <p:childTnLst>
                                        <p:set>
                                          <p:cBhvr>
                                            <p:cTn id="48" dur="1" fill="hold">
                                              <p:stCondLst>
                                                <p:cond delay="0"/>
                                              </p:stCondLst>
                                            </p:cTn>
                                            <p:tgtEl>
                                              <p:spTgt spid="73"/>
                                            </p:tgtEl>
                                            <p:attrNameLst>
                                              <p:attrName>style.visibility</p:attrName>
                                            </p:attrNameLst>
                                          </p:cBhvr>
                                          <p:to>
                                            <p:strVal val="visible"/>
                                          </p:to>
                                        </p:set>
                                        <p:animEffect transition="in" filter="fade">
                                          <p:cBhvr>
                                            <p:cTn id="49" dur="500"/>
                                            <p:tgtEl>
                                              <p:spTgt spid="73"/>
                                            </p:tgtEl>
                                          </p:cBhvr>
                                        </p:animEffect>
                                      </p:childTnLst>
                                    </p:cTn>
                                  </p:par>
                                  <p:par>
                                    <p:cTn id="50" presetID="10" presetClass="entr" presetSubtype="0" fill="hold" nodeType="withEffect">
                                      <p:stCondLst>
                                        <p:cond delay="0"/>
                                      </p:stCondLst>
                                      <p:childTnLst>
                                        <p:set>
                                          <p:cBhvr>
                                            <p:cTn id="51" dur="1" fill="hold">
                                              <p:stCondLst>
                                                <p:cond delay="0"/>
                                              </p:stCondLst>
                                            </p:cTn>
                                            <p:tgtEl>
                                              <p:spTgt spid="74"/>
                                            </p:tgtEl>
                                            <p:attrNameLst>
                                              <p:attrName>style.visibility</p:attrName>
                                            </p:attrNameLst>
                                          </p:cBhvr>
                                          <p:to>
                                            <p:strVal val="visible"/>
                                          </p:to>
                                        </p:set>
                                        <p:animEffect transition="in" filter="fade">
                                          <p:cBhvr>
                                            <p:cTn id="52" dur="500"/>
                                            <p:tgtEl>
                                              <p:spTgt spid="74"/>
                                            </p:tgtEl>
                                          </p:cBhvr>
                                        </p:animEffect>
                                      </p:childTnLst>
                                    </p:cTn>
                                  </p:par>
                                  <p:par>
                                    <p:cTn id="53" presetID="10" presetClass="entr" presetSubtype="0" fill="hold" nodeType="withEffect">
                                      <p:stCondLst>
                                        <p:cond delay="0"/>
                                      </p:stCondLst>
                                      <p:childTnLst>
                                        <p:set>
                                          <p:cBhvr>
                                            <p:cTn id="54" dur="1" fill="hold">
                                              <p:stCondLst>
                                                <p:cond delay="0"/>
                                              </p:stCondLst>
                                            </p:cTn>
                                            <p:tgtEl>
                                              <p:spTgt spid="75"/>
                                            </p:tgtEl>
                                            <p:attrNameLst>
                                              <p:attrName>style.visibility</p:attrName>
                                            </p:attrNameLst>
                                          </p:cBhvr>
                                          <p:to>
                                            <p:strVal val="visible"/>
                                          </p:to>
                                        </p:set>
                                        <p:animEffect transition="in" filter="fade">
                                          <p:cBhvr>
                                            <p:cTn id="55" dur="500"/>
                                            <p:tgtEl>
                                              <p:spTgt spid="75"/>
                                            </p:tgtEl>
                                          </p:cBhvr>
                                        </p:animEffect>
                                      </p:childTnLst>
                                    </p:cTn>
                                  </p:par>
                                  <p:par>
                                    <p:cTn id="56" presetID="10" presetClass="entr" presetSubtype="0" fill="hold" nodeType="withEffect">
                                      <p:stCondLst>
                                        <p:cond delay="0"/>
                                      </p:stCondLst>
                                      <p:childTnLst>
                                        <p:set>
                                          <p:cBhvr>
                                            <p:cTn id="57" dur="1" fill="hold">
                                              <p:stCondLst>
                                                <p:cond delay="0"/>
                                              </p:stCondLst>
                                            </p:cTn>
                                            <p:tgtEl>
                                              <p:spTgt spid="76"/>
                                            </p:tgtEl>
                                            <p:attrNameLst>
                                              <p:attrName>style.visibility</p:attrName>
                                            </p:attrNameLst>
                                          </p:cBhvr>
                                          <p:to>
                                            <p:strVal val="visible"/>
                                          </p:to>
                                        </p:set>
                                        <p:animEffect transition="in" filter="fade">
                                          <p:cBhvr>
                                            <p:cTn id="58" dur="500"/>
                                            <p:tgtEl>
                                              <p:spTgt spid="76"/>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80"/>
                                            </p:tgtEl>
                                            <p:attrNameLst>
                                              <p:attrName>style.visibility</p:attrName>
                                            </p:attrNameLst>
                                          </p:cBhvr>
                                          <p:to>
                                            <p:strVal val="visible"/>
                                          </p:to>
                                        </p:set>
                                        <p:animEffect transition="in" filter="fade">
                                          <p:cBhvr>
                                            <p:cTn id="61" dur="500"/>
                                            <p:tgtEl>
                                              <p:spTgt spid="80"/>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79"/>
                                            </p:tgtEl>
                                            <p:attrNameLst>
                                              <p:attrName>style.visibility</p:attrName>
                                            </p:attrNameLst>
                                          </p:cBhvr>
                                          <p:to>
                                            <p:strVal val="visible"/>
                                          </p:to>
                                        </p:set>
                                        <p:animEffect transition="in" filter="fade">
                                          <p:cBhvr>
                                            <p:cTn id="64" dur="500"/>
                                            <p:tgtEl>
                                              <p:spTgt spid="79"/>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78"/>
                                            </p:tgtEl>
                                            <p:attrNameLst>
                                              <p:attrName>style.visibility</p:attrName>
                                            </p:attrNameLst>
                                          </p:cBhvr>
                                          <p:to>
                                            <p:strVal val="visible"/>
                                          </p:to>
                                        </p:set>
                                        <p:animEffect transition="in" filter="fade">
                                          <p:cBhvr>
                                            <p:cTn id="67" dur="500"/>
                                            <p:tgtEl>
                                              <p:spTgt spid="78"/>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77"/>
                                            </p:tgtEl>
                                            <p:attrNameLst>
                                              <p:attrName>style.visibility</p:attrName>
                                            </p:attrNameLst>
                                          </p:cBhvr>
                                          <p:to>
                                            <p:strVal val="visible"/>
                                          </p:to>
                                        </p:set>
                                        <p:animEffect transition="in" filter="fade">
                                          <p:cBhvr>
                                            <p:cTn id="70" dur="500"/>
                                            <p:tgtEl>
                                              <p:spTgt spid="77"/>
                                            </p:tgtEl>
                                          </p:cBhvr>
                                        </p:animEffect>
                                      </p:childTnLst>
                                    </p:cTn>
                                  </p:par>
                                </p:childTnLst>
                              </p:cTn>
                            </p:par>
                            <p:par>
                              <p:cTn id="71" fill="hold">
                                <p:stCondLst>
                                  <p:cond delay="4250"/>
                                </p:stCondLst>
                                <p:childTnLst>
                                  <p:par>
                                    <p:cTn id="72" presetID="22" presetClass="entr" presetSubtype="8" fill="hold" grpId="0" nodeType="afterEffect">
                                      <p:stCondLst>
                                        <p:cond delay="0"/>
                                      </p:stCondLst>
                                      <p:childTnLst>
                                        <p:set>
                                          <p:cBhvr>
                                            <p:cTn id="73" dur="1" fill="hold">
                                              <p:stCondLst>
                                                <p:cond delay="0"/>
                                              </p:stCondLst>
                                            </p:cTn>
                                            <p:tgtEl>
                                              <p:spTgt spid="81"/>
                                            </p:tgtEl>
                                            <p:attrNameLst>
                                              <p:attrName>style.visibility</p:attrName>
                                            </p:attrNameLst>
                                          </p:cBhvr>
                                          <p:to>
                                            <p:strVal val="visible"/>
                                          </p:to>
                                        </p:set>
                                        <p:animEffect transition="in" filter="wipe(left)">
                                          <p:cBhvr>
                                            <p:cTn id="74" dur="500"/>
                                            <p:tgtEl>
                                              <p:spTgt spid="81"/>
                                            </p:tgtEl>
                                          </p:cBhvr>
                                        </p:animEffect>
                                      </p:childTnLst>
                                    </p:cTn>
                                  </p:par>
                                </p:childTnLst>
                              </p:cTn>
                            </p:par>
                            <p:par>
                              <p:cTn id="75" fill="hold">
                                <p:stCondLst>
                                  <p:cond delay="4750"/>
                                </p:stCondLst>
                                <p:childTnLst>
                                  <p:par>
                                    <p:cTn id="76" presetID="22" presetClass="entr" presetSubtype="8" fill="hold" grpId="0" nodeType="afterEffect">
                                      <p:stCondLst>
                                        <p:cond delay="0"/>
                                      </p:stCondLst>
                                      <p:iterate type="lt">
                                        <p:tmPct val="30000"/>
                                      </p:iterate>
                                      <p:childTnLst>
                                        <p:set>
                                          <p:cBhvr>
                                            <p:cTn id="77" dur="1" fill="hold">
                                              <p:stCondLst>
                                                <p:cond delay="0"/>
                                              </p:stCondLst>
                                            </p:cTn>
                                            <p:tgtEl>
                                              <p:spTgt spid="82"/>
                                            </p:tgtEl>
                                            <p:attrNameLst>
                                              <p:attrName>style.visibility</p:attrName>
                                            </p:attrNameLst>
                                          </p:cBhvr>
                                          <p:to>
                                            <p:strVal val="visible"/>
                                          </p:to>
                                        </p:set>
                                        <p:animEffect transition="in" filter="wipe(left)">
                                          <p:cBhvr>
                                            <p:cTn id="78" dur="100"/>
                                            <p:tgtEl>
                                              <p:spTgt spid="82"/>
                                            </p:tgtEl>
                                          </p:cBhvr>
                                        </p:animEffect>
                                      </p:childTnLst>
                                    </p:cTn>
                                  </p:par>
                                  <p:par>
                                    <p:cTn id="79" presetID="36" presetClass="emph" presetSubtype="0" fill="hold" grpId="1" nodeType="withEffect">
                                      <p:stCondLst>
                                        <p:cond delay="0"/>
                                      </p:stCondLst>
                                      <p:iterate type="lt">
                                        <p:tmPct val="30000"/>
                                      </p:iterate>
                                      <p:childTnLst>
                                        <p:animScale>
                                          <p:cBhvr>
                                            <p:cTn id="80" dur="50" autoRev="1" fill="hold">
                                              <p:stCondLst>
                                                <p:cond delay="0"/>
                                              </p:stCondLst>
                                            </p:cTn>
                                            <p:tgtEl>
                                              <p:spTgt spid="82"/>
                                            </p:tgtEl>
                                          </p:cBhvr>
                                          <p:to x="80000" y="100000"/>
                                        </p:animScale>
                                        <p:anim by="(#ppt_w*0.10)" calcmode="lin" valueType="num">
                                          <p:cBhvr>
                                            <p:cTn id="81" dur="50" autoRev="1" fill="hold">
                                              <p:stCondLst>
                                                <p:cond delay="0"/>
                                              </p:stCondLst>
                                            </p:cTn>
                                            <p:tgtEl>
                                              <p:spTgt spid="82"/>
                                            </p:tgtEl>
                                            <p:attrNameLst>
                                              <p:attrName>ppt_x</p:attrName>
                                            </p:attrNameLst>
                                          </p:cBhvr>
                                        </p:anim>
                                        <p:anim by="(-#ppt_w*0.10)" calcmode="lin" valueType="num">
                                          <p:cBhvr>
                                            <p:cTn id="82" dur="50" autoRev="1" fill="hold">
                                              <p:stCondLst>
                                                <p:cond delay="0"/>
                                              </p:stCondLst>
                                            </p:cTn>
                                            <p:tgtEl>
                                              <p:spTgt spid="82"/>
                                            </p:tgtEl>
                                            <p:attrNameLst>
                                              <p:attrName>ppt_y</p:attrName>
                                            </p:attrNameLst>
                                          </p:cBhvr>
                                        </p:anim>
                                        <p:animRot by="-480000">
                                          <p:cBhvr>
                                            <p:cTn id="83" dur="50" autoRev="1" fill="hold">
                                              <p:stCondLst>
                                                <p:cond delay="0"/>
                                              </p:stCondLst>
                                            </p:cTn>
                                            <p:tgtEl>
                                              <p:spTgt spid="8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8" grpId="0" animBg="1"/>
          <p:bldP spid="77" grpId="0"/>
          <p:bldP spid="78" grpId="0"/>
          <p:bldP spid="79" grpId="0"/>
          <p:bldP spid="80" grpId="0"/>
          <p:bldP spid="81" grpId="0" animBg="1"/>
          <p:bldP spid="82" grpId="0"/>
          <p:bldP spid="82" grpId="1"/>
          <p:bldP spid="109" grpId="0" bldLvl="0" autoUpdateAnimBg="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10"/>
                                            </p:tgtEl>
                                            <p:attrNameLst>
                                              <p:attrName>style.visibility</p:attrName>
                                            </p:attrNameLst>
                                          </p:cBhvr>
                                          <p:to>
                                            <p:strVal val="visible"/>
                                          </p:to>
                                        </p:set>
                                        <p:anim calcmode="lin" valueType="num">
                                          <p:cBhvr additive="base">
                                            <p:cTn id="7" dur="500" fill="hold"/>
                                            <p:tgtEl>
                                              <p:spTgt spid="110"/>
                                            </p:tgtEl>
                                            <p:attrNameLst>
                                              <p:attrName>ppt_x</p:attrName>
                                            </p:attrNameLst>
                                          </p:cBhvr>
                                          <p:tavLst>
                                            <p:tav tm="0">
                                              <p:val>
                                                <p:strVal val="0-#ppt_w/2"/>
                                              </p:val>
                                            </p:tav>
                                            <p:tav tm="100000">
                                              <p:val>
                                                <p:strVal val="#ppt_x"/>
                                              </p:val>
                                            </p:tav>
                                          </p:tavLst>
                                        </p:anim>
                                        <p:anim calcmode="lin" valueType="num">
                                          <p:cBhvr additive="base">
                                            <p:cTn id="8" dur="500" fill="hold"/>
                                            <p:tgtEl>
                                              <p:spTgt spid="1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09"/>
                                            </p:tgtEl>
                                            <p:attrNameLst>
                                              <p:attrName>style.visibility</p:attrName>
                                            </p:attrNameLst>
                                          </p:cBhvr>
                                          <p:to>
                                            <p:strVal val="visible"/>
                                          </p:to>
                                        </p:set>
                                        <p:anim calcmode="lin" valueType="num">
                                          <p:cBhvr>
                                            <p:cTn id="12" dur="500" fill="hold"/>
                                            <p:tgtEl>
                                              <p:spTgt spid="109"/>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09"/>
                                            </p:tgtEl>
                                            <p:attrNameLst>
                                              <p:attrName>ppt_y</p:attrName>
                                            </p:attrNameLst>
                                          </p:cBhvr>
                                          <p:tavLst>
                                            <p:tav tm="0">
                                              <p:val>
                                                <p:strVal val="#ppt_y"/>
                                              </p:val>
                                            </p:tav>
                                            <p:tav tm="100000">
                                              <p:val>
                                                <p:strVal val="#ppt_y"/>
                                              </p:val>
                                            </p:tav>
                                          </p:tavLst>
                                        </p:anim>
                                        <p:anim calcmode="lin" valueType="num">
                                          <p:cBhvr>
                                            <p:cTn id="14" dur="500" fill="hold"/>
                                            <p:tgtEl>
                                              <p:spTgt spid="109"/>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09"/>
                                            </p:tgtEl>
                                            <p:attrNameLst>
                                              <p:attrName>ppt_w</p:attrName>
                                            </p:attrNameLst>
                                          </p:cBhvr>
                                          <p:tavLst>
                                            <p:tav tm="0">
                                              <p:val>
                                                <p:strVal val="#ppt_w/10"/>
                                              </p:val>
                                            </p:tav>
                                            <p:tav tm="50000">
                                              <p:val>
                                                <p:strVal val="#ppt_w+.01"/>
                                              </p:val>
                                            </p:tav>
                                            <p:tav tm="100000">
                                              <p:val>
                                                <p:strVal val="#ppt_w"/>
                                              </p:val>
                                            </p:tav>
                                          </p:tavLst>
                                        </p:anim>
                                        <p:animEffect>
                                          <p:cBhvr>
                                            <p:cTn id="16" dur="500" tmFilter="0,0; .5, 1; 1, 1"/>
                                            <p:tgtEl>
                                              <p:spTgt spid="109"/>
                                            </p:tgtEl>
                                          </p:cBhvr>
                                        </p:animEffect>
                                      </p:childTnLst>
                                    </p:cTn>
                                  </p:par>
                                </p:childTnLst>
                              </p:cTn>
                            </p:par>
                            <p:par>
                              <p:cTn id="17" fill="hold">
                                <p:stCondLst>
                                  <p:cond delay="1450"/>
                                </p:stCondLst>
                                <p:childTnLst>
                                  <p:par>
                                    <p:cTn id="18" presetID="2" presetClass="entr" presetSubtype="8" accel="58000"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additive="base">
                                            <p:cTn id="20" dur="1000" fill="hold"/>
                                            <p:tgtEl>
                                              <p:spTgt spid="2"/>
                                            </p:tgtEl>
                                            <p:attrNameLst>
                                              <p:attrName>ppt_x</p:attrName>
                                            </p:attrNameLst>
                                          </p:cBhvr>
                                          <p:tavLst>
                                            <p:tav tm="0">
                                              <p:val>
                                                <p:strVal val="0-#ppt_w/2"/>
                                              </p:val>
                                            </p:tav>
                                            <p:tav tm="100000">
                                              <p:val>
                                                <p:strVal val="#ppt_x"/>
                                              </p:val>
                                            </p:tav>
                                          </p:tavLst>
                                        </p:anim>
                                        <p:anim calcmode="lin" valueType="num">
                                          <p:cBhvr additive="base">
                                            <p:cTn id="21" dur="1000" fill="hold"/>
                                            <p:tgtEl>
                                              <p:spTgt spid="2"/>
                                            </p:tgtEl>
                                            <p:attrNameLst>
                                              <p:attrName>ppt_y</p:attrName>
                                            </p:attrNameLst>
                                          </p:cBhvr>
                                          <p:tavLst>
                                            <p:tav tm="0">
                                              <p:val>
                                                <p:strVal val="#ppt_y"/>
                                              </p:val>
                                            </p:tav>
                                            <p:tav tm="100000">
                                              <p:val>
                                                <p:strVal val="#ppt_y"/>
                                              </p:val>
                                            </p:tav>
                                          </p:tavLst>
                                        </p:anim>
                                      </p:childTnLst>
                                    </p:cTn>
                                  </p:par>
                                  <p:par>
                                    <p:cTn id="22" presetID="10" presetClass="entr" presetSubtype="0" fill="hold" grpId="0" nodeType="withEffect">
                                      <p:stCondLst>
                                        <p:cond delay="1000"/>
                                      </p:stCondLst>
                                      <p:childTnLst>
                                        <p:set>
                                          <p:cBhvr>
                                            <p:cTn id="23" dur="1" fill="hold">
                                              <p:stCondLst>
                                                <p:cond delay="0"/>
                                              </p:stCondLst>
                                            </p:cTn>
                                            <p:tgtEl>
                                              <p:spTgt spid="66"/>
                                            </p:tgtEl>
                                            <p:attrNameLst>
                                              <p:attrName>style.visibility</p:attrName>
                                            </p:attrNameLst>
                                          </p:cBhvr>
                                          <p:to>
                                            <p:strVal val="visible"/>
                                          </p:to>
                                        </p:set>
                                        <p:animEffect transition="in" filter="fade">
                                          <p:cBhvr>
                                            <p:cTn id="24" dur="500"/>
                                            <p:tgtEl>
                                              <p:spTgt spid="66"/>
                                            </p:tgtEl>
                                          </p:cBhvr>
                                        </p:animEffect>
                                      </p:childTnLst>
                                    </p:cTn>
                                  </p:par>
                                  <p:par>
                                    <p:cTn id="25" presetID="10" presetClass="entr" presetSubtype="0" fill="hold" grpId="0" nodeType="withEffect">
                                      <p:stCondLst>
                                        <p:cond delay="1300"/>
                                      </p:stCondLst>
                                      <p:childTnLst>
                                        <p:set>
                                          <p:cBhvr>
                                            <p:cTn id="26" dur="1" fill="hold">
                                              <p:stCondLst>
                                                <p:cond delay="0"/>
                                              </p:stCondLst>
                                            </p:cTn>
                                            <p:tgtEl>
                                              <p:spTgt spid="67"/>
                                            </p:tgtEl>
                                            <p:attrNameLst>
                                              <p:attrName>style.visibility</p:attrName>
                                            </p:attrNameLst>
                                          </p:cBhvr>
                                          <p:to>
                                            <p:strVal val="visible"/>
                                          </p:to>
                                        </p:set>
                                        <p:animEffect transition="in" filter="fade">
                                          <p:cBhvr>
                                            <p:cTn id="27" dur="500"/>
                                            <p:tgtEl>
                                              <p:spTgt spid="67"/>
                                            </p:tgtEl>
                                          </p:cBhvr>
                                        </p:animEffect>
                                      </p:childTnLst>
                                    </p:cTn>
                                  </p:par>
                                  <p:par>
                                    <p:cTn id="28" presetID="10" presetClass="entr" presetSubtype="0" fill="hold" grpId="0" nodeType="withEffect">
                                      <p:stCondLst>
                                        <p:cond delay="1800"/>
                                      </p:stCondLst>
                                      <p:childTnLst>
                                        <p:set>
                                          <p:cBhvr>
                                            <p:cTn id="29" dur="1" fill="hold">
                                              <p:stCondLst>
                                                <p:cond delay="0"/>
                                              </p:stCondLst>
                                            </p:cTn>
                                            <p:tgtEl>
                                              <p:spTgt spid="68"/>
                                            </p:tgtEl>
                                            <p:attrNameLst>
                                              <p:attrName>style.visibility</p:attrName>
                                            </p:attrNameLst>
                                          </p:cBhvr>
                                          <p:to>
                                            <p:strVal val="visible"/>
                                          </p:to>
                                        </p:set>
                                        <p:animEffect transition="in" filter="fade">
                                          <p:cBhvr>
                                            <p:cTn id="30" dur="500"/>
                                            <p:tgtEl>
                                              <p:spTgt spid="68"/>
                                            </p:tgtEl>
                                          </p:cBhvr>
                                        </p:animEffect>
                                      </p:childTnLst>
                                    </p:cTn>
                                  </p:par>
                                  <p:par>
                                    <p:cTn id="31" presetID="10" presetClass="entr" presetSubtype="0" fill="hold" grpId="0" nodeType="withEffect">
                                      <p:stCondLst>
                                        <p:cond delay="1500"/>
                                      </p:stCondLst>
                                      <p:childTnLst>
                                        <p:set>
                                          <p:cBhvr>
                                            <p:cTn id="32" dur="1" fill="hold">
                                              <p:stCondLst>
                                                <p:cond delay="0"/>
                                              </p:stCondLst>
                                            </p:cTn>
                                            <p:tgtEl>
                                              <p:spTgt spid="65"/>
                                            </p:tgtEl>
                                            <p:attrNameLst>
                                              <p:attrName>style.visibility</p:attrName>
                                            </p:attrNameLst>
                                          </p:cBhvr>
                                          <p:to>
                                            <p:strVal val="visible"/>
                                          </p:to>
                                        </p:set>
                                        <p:animEffect transition="in" filter="fade">
                                          <p:cBhvr>
                                            <p:cTn id="33" dur="500"/>
                                            <p:tgtEl>
                                              <p:spTgt spid="65"/>
                                            </p:tgtEl>
                                          </p:cBhvr>
                                        </p:animEffect>
                                      </p:childTnLst>
                                    </p:cTn>
                                  </p:par>
                                </p:childTnLst>
                              </p:cTn>
                            </p:par>
                            <p:par>
                              <p:cTn id="34" fill="hold">
                                <p:stCondLst>
                                  <p:cond delay="3750"/>
                                </p:stCondLst>
                                <p:childTnLst>
                                  <p:par>
                                    <p:cTn id="35" presetID="10" presetClass="entr" presetSubtype="0" fill="hold" nodeType="afterEffect">
                                      <p:stCondLst>
                                        <p:cond delay="0"/>
                                      </p:stCondLst>
                                      <p:childTnLst>
                                        <p:set>
                                          <p:cBhvr>
                                            <p:cTn id="36" dur="1" fill="hold">
                                              <p:stCondLst>
                                                <p:cond delay="0"/>
                                              </p:stCondLst>
                                            </p:cTn>
                                            <p:tgtEl>
                                              <p:spTgt spid="69"/>
                                            </p:tgtEl>
                                            <p:attrNameLst>
                                              <p:attrName>style.visibility</p:attrName>
                                            </p:attrNameLst>
                                          </p:cBhvr>
                                          <p:to>
                                            <p:strVal val="visible"/>
                                          </p:to>
                                        </p:set>
                                        <p:animEffect transition="in" filter="fade">
                                          <p:cBhvr>
                                            <p:cTn id="37" dur="500"/>
                                            <p:tgtEl>
                                              <p:spTgt spid="69"/>
                                            </p:tgtEl>
                                          </p:cBhvr>
                                        </p:animEffect>
                                      </p:childTnLst>
                                    </p:cTn>
                                  </p:par>
                                  <p:par>
                                    <p:cTn id="38" presetID="10" presetClass="entr" presetSubtype="0" fill="hold" nodeType="withEffect">
                                      <p:stCondLst>
                                        <p:cond delay="0"/>
                                      </p:stCondLst>
                                      <p:childTnLst>
                                        <p:set>
                                          <p:cBhvr>
                                            <p:cTn id="39" dur="1" fill="hold">
                                              <p:stCondLst>
                                                <p:cond delay="0"/>
                                              </p:stCondLst>
                                            </p:cTn>
                                            <p:tgtEl>
                                              <p:spTgt spid="70"/>
                                            </p:tgtEl>
                                            <p:attrNameLst>
                                              <p:attrName>style.visibility</p:attrName>
                                            </p:attrNameLst>
                                          </p:cBhvr>
                                          <p:to>
                                            <p:strVal val="visible"/>
                                          </p:to>
                                        </p:set>
                                        <p:animEffect transition="in" filter="fade">
                                          <p:cBhvr>
                                            <p:cTn id="40" dur="500"/>
                                            <p:tgtEl>
                                              <p:spTgt spid="70"/>
                                            </p:tgtEl>
                                          </p:cBhvr>
                                        </p:animEffect>
                                      </p:childTnLst>
                                    </p:cTn>
                                  </p:par>
                                  <p:par>
                                    <p:cTn id="41" presetID="10" presetClass="entr" presetSubtype="0" fill="hold" nodeType="withEffect">
                                      <p:stCondLst>
                                        <p:cond delay="0"/>
                                      </p:stCondLst>
                                      <p:childTnLst>
                                        <p:set>
                                          <p:cBhvr>
                                            <p:cTn id="42" dur="1" fill="hold">
                                              <p:stCondLst>
                                                <p:cond delay="0"/>
                                              </p:stCondLst>
                                            </p:cTn>
                                            <p:tgtEl>
                                              <p:spTgt spid="71"/>
                                            </p:tgtEl>
                                            <p:attrNameLst>
                                              <p:attrName>style.visibility</p:attrName>
                                            </p:attrNameLst>
                                          </p:cBhvr>
                                          <p:to>
                                            <p:strVal val="visible"/>
                                          </p:to>
                                        </p:set>
                                        <p:animEffect transition="in" filter="fade">
                                          <p:cBhvr>
                                            <p:cTn id="43" dur="500"/>
                                            <p:tgtEl>
                                              <p:spTgt spid="71"/>
                                            </p:tgtEl>
                                          </p:cBhvr>
                                        </p:animEffect>
                                      </p:childTnLst>
                                    </p:cTn>
                                  </p:par>
                                  <p:par>
                                    <p:cTn id="44" presetID="10" presetClass="entr" presetSubtype="0" fill="hold" nodeType="withEffect">
                                      <p:stCondLst>
                                        <p:cond delay="0"/>
                                      </p:stCondLst>
                                      <p:childTnLst>
                                        <p:set>
                                          <p:cBhvr>
                                            <p:cTn id="45" dur="1" fill="hold">
                                              <p:stCondLst>
                                                <p:cond delay="0"/>
                                              </p:stCondLst>
                                            </p:cTn>
                                            <p:tgtEl>
                                              <p:spTgt spid="72"/>
                                            </p:tgtEl>
                                            <p:attrNameLst>
                                              <p:attrName>style.visibility</p:attrName>
                                            </p:attrNameLst>
                                          </p:cBhvr>
                                          <p:to>
                                            <p:strVal val="visible"/>
                                          </p:to>
                                        </p:set>
                                        <p:animEffect transition="in" filter="fade">
                                          <p:cBhvr>
                                            <p:cTn id="46" dur="500"/>
                                            <p:tgtEl>
                                              <p:spTgt spid="72"/>
                                            </p:tgtEl>
                                          </p:cBhvr>
                                        </p:animEffect>
                                      </p:childTnLst>
                                    </p:cTn>
                                  </p:par>
                                  <p:par>
                                    <p:cTn id="47" presetID="10" presetClass="entr" presetSubtype="0" fill="hold" nodeType="withEffect">
                                      <p:stCondLst>
                                        <p:cond delay="0"/>
                                      </p:stCondLst>
                                      <p:childTnLst>
                                        <p:set>
                                          <p:cBhvr>
                                            <p:cTn id="48" dur="1" fill="hold">
                                              <p:stCondLst>
                                                <p:cond delay="0"/>
                                              </p:stCondLst>
                                            </p:cTn>
                                            <p:tgtEl>
                                              <p:spTgt spid="73"/>
                                            </p:tgtEl>
                                            <p:attrNameLst>
                                              <p:attrName>style.visibility</p:attrName>
                                            </p:attrNameLst>
                                          </p:cBhvr>
                                          <p:to>
                                            <p:strVal val="visible"/>
                                          </p:to>
                                        </p:set>
                                        <p:animEffect transition="in" filter="fade">
                                          <p:cBhvr>
                                            <p:cTn id="49" dur="500"/>
                                            <p:tgtEl>
                                              <p:spTgt spid="73"/>
                                            </p:tgtEl>
                                          </p:cBhvr>
                                        </p:animEffect>
                                      </p:childTnLst>
                                    </p:cTn>
                                  </p:par>
                                  <p:par>
                                    <p:cTn id="50" presetID="10" presetClass="entr" presetSubtype="0" fill="hold" nodeType="withEffect">
                                      <p:stCondLst>
                                        <p:cond delay="0"/>
                                      </p:stCondLst>
                                      <p:childTnLst>
                                        <p:set>
                                          <p:cBhvr>
                                            <p:cTn id="51" dur="1" fill="hold">
                                              <p:stCondLst>
                                                <p:cond delay="0"/>
                                              </p:stCondLst>
                                            </p:cTn>
                                            <p:tgtEl>
                                              <p:spTgt spid="74"/>
                                            </p:tgtEl>
                                            <p:attrNameLst>
                                              <p:attrName>style.visibility</p:attrName>
                                            </p:attrNameLst>
                                          </p:cBhvr>
                                          <p:to>
                                            <p:strVal val="visible"/>
                                          </p:to>
                                        </p:set>
                                        <p:animEffect transition="in" filter="fade">
                                          <p:cBhvr>
                                            <p:cTn id="52" dur="500"/>
                                            <p:tgtEl>
                                              <p:spTgt spid="74"/>
                                            </p:tgtEl>
                                          </p:cBhvr>
                                        </p:animEffect>
                                      </p:childTnLst>
                                    </p:cTn>
                                  </p:par>
                                  <p:par>
                                    <p:cTn id="53" presetID="10" presetClass="entr" presetSubtype="0" fill="hold" nodeType="withEffect">
                                      <p:stCondLst>
                                        <p:cond delay="0"/>
                                      </p:stCondLst>
                                      <p:childTnLst>
                                        <p:set>
                                          <p:cBhvr>
                                            <p:cTn id="54" dur="1" fill="hold">
                                              <p:stCondLst>
                                                <p:cond delay="0"/>
                                              </p:stCondLst>
                                            </p:cTn>
                                            <p:tgtEl>
                                              <p:spTgt spid="75"/>
                                            </p:tgtEl>
                                            <p:attrNameLst>
                                              <p:attrName>style.visibility</p:attrName>
                                            </p:attrNameLst>
                                          </p:cBhvr>
                                          <p:to>
                                            <p:strVal val="visible"/>
                                          </p:to>
                                        </p:set>
                                        <p:animEffect transition="in" filter="fade">
                                          <p:cBhvr>
                                            <p:cTn id="55" dur="500"/>
                                            <p:tgtEl>
                                              <p:spTgt spid="75"/>
                                            </p:tgtEl>
                                          </p:cBhvr>
                                        </p:animEffect>
                                      </p:childTnLst>
                                    </p:cTn>
                                  </p:par>
                                  <p:par>
                                    <p:cTn id="56" presetID="10" presetClass="entr" presetSubtype="0" fill="hold" nodeType="withEffect">
                                      <p:stCondLst>
                                        <p:cond delay="0"/>
                                      </p:stCondLst>
                                      <p:childTnLst>
                                        <p:set>
                                          <p:cBhvr>
                                            <p:cTn id="57" dur="1" fill="hold">
                                              <p:stCondLst>
                                                <p:cond delay="0"/>
                                              </p:stCondLst>
                                            </p:cTn>
                                            <p:tgtEl>
                                              <p:spTgt spid="76"/>
                                            </p:tgtEl>
                                            <p:attrNameLst>
                                              <p:attrName>style.visibility</p:attrName>
                                            </p:attrNameLst>
                                          </p:cBhvr>
                                          <p:to>
                                            <p:strVal val="visible"/>
                                          </p:to>
                                        </p:set>
                                        <p:animEffect transition="in" filter="fade">
                                          <p:cBhvr>
                                            <p:cTn id="58" dur="500"/>
                                            <p:tgtEl>
                                              <p:spTgt spid="76"/>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80"/>
                                            </p:tgtEl>
                                            <p:attrNameLst>
                                              <p:attrName>style.visibility</p:attrName>
                                            </p:attrNameLst>
                                          </p:cBhvr>
                                          <p:to>
                                            <p:strVal val="visible"/>
                                          </p:to>
                                        </p:set>
                                        <p:animEffect transition="in" filter="fade">
                                          <p:cBhvr>
                                            <p:cTn id="61" dur="500"/>
                                            <p:tgtEl>
                                              <p:spTgt spid="80"/>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79"/>
                                            </p:tgtEl>
                                            <p:attrNameLst>
                                              <p:attrName>style.visibility</p:attrName>
                                            </p:attrNameLst>
                                          </p:cBhvr>
                                          <p:to>
                                            <p:strVal val="visible"/>
                                          </p:to>
                                        </p:set>
                                        <p:animEffect transition="in" filter="fade">
                                          <p:cBhvr>
                                            <p:cTn id="64" dur="500"/>
                                            <p:tgtEl>
                                              <p:spTgt spid="79"/>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78"/>
                                            </p:tgtEl>
                                            <p:attrNameLst>
                                              <p:attrName>style.visibility</p:attrName>
                                            </p:attrNameLst>
                                          </p:cBhvr>
                                          <p:to>
                                            <p:strVal val="visible"/>
                                          </p:to>
                                        </p:set>
                                        <p:animEffect transition="in" filter="fade">
                                          <p:cBhvr>
                                            <p:cTn id="67" dur="500"/>
                                            <p:tgtEl>
                                              <p:spTgt spid="78"/>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77"/>
                                            </p:tgtEl>
                                            <p:attrNameLst>
                                              <p:attrName>style.visibility</p:attrName>
                                            </p:attrNameLst>
                                          </p:cBhvr>
                                          <p:to>
                                            <p:strVal val="visible"/>
                                          </p:to>
                                        </p:set>
                                        <p:animEffect transition="in" filter="fade">
                                          <p:cBhvr>
                                            <p:cTn id="70" dur="500"/>
                                            <p:tgtEl>
                                              <p:spTgt spid="77"/>
                                            </p:tgtEl>
                                          </p:cBhvr>
                                        </p:animEffect>
                                      </p:childTnLst>
                                    </p:cTn>
                                  </p:par>
                                </p:childTnLst>
                              </p:cTn>
                            </p:par>
                            <p:par>
                              <p:cTn id="71" fill="hold">
                                <p:stCondLst>
                                  <p:cond delay="4250"/>
                                </p:stCondLst>
                                <p:childTnLst>
                                  <p:par>
                                    <p:cTn id="72" presetID="22" presetClass="entr" presetSubtype="8" fill="hold" grpId="0" nodeType="afterEffect">
                                      <p:stCondLst>
                                        <p:cond delay="0"/>
                                      </p:stCondLst>
                                      <p:childTnLst>
                                        <p:set>
                                          <p:cBhvr>
                                            <p:cTn id="73" dur="1" fill="hold">
                                              <p:stCondLst>
                                                <p:cond delay="0"/>
                                              </p:stCondLst>
                                            </p:cTn>
                                            <p:tgtEl>
                                              <p:spTgt spid="81"/>
                                            </p:tgtEl>
                                            <p:attrNameLst>
                                              <p:attrName>style.visibility</p:attrName>
                                            </p:attrNameLst>
                                          </p:cBhvr>
                                          <p:to>
                                            <p:strVal val="visible"/>
                                          </p:to>
                                        </p:set>
                                        <p:animEffect transition="in" filter="wipe(left)">
                                          <p:cBhvr>
                                            <p:cTn id="74" dur="500"/>
                                            <p:tgtEl>
                                              <p:spTgt spid="81"/>
                                            </p:tgtEl>
                                          </p:cBhvr>
                                        </p:animEffect>
                                      </p:childTnLst>
                                    </p:cTn>
                                  </p:par>
                                </p:childTnLst>
                              </p:cTn>
                            </p:par>
                            <p:par>
                              <p:cTn id="75" fill="hold">
                                <p:stCondLst>
                                  <p:cond delay="4750"/>
                                </p:stCondLst>
                                <p:childTnLst>
                                  <p:par>
                                    <p:cTn id="76" presetID="22" presetClass="entr" presetSubtype="8" fill="hold" grpId="0" nodeType="afterEffect">
                                      <p:stCondLst>
                                        <p:cond delay="0"/>
                                      </p:stCondLst>
                                      <p:iterate type="lt">
                                        <p:tmPct val="30000"/>
                                      </p:iterate>
                                      <p:childTnLst>
                                        <p:set>
                                          <p:cBhvr>
                                            <p:cTn id="77" dur="1" fill="hold">
                                              <p:stCondLst>
                                                <p:cond delay="0"/>
                                              </p:stCondLst>
                                            </p:cTn>
                                            <p:tgtEl>
                                              <p:spTgt spid="82"/>
                                            </p:tgtEl>
                                            <p:attrNameLst>
                                              <p:attrName>style.visibility</p:attrName>
                                            </p:attrNameLst>
                                          </p:cBhvr>
                                          <p:to>
                                            <p:strVal val="visible"/>
                                          </p:to>
                                        </p:set>
                                        <p:animEffect transition="in" filter="wipe(left)">
                                          <p:cBhvr>
                                            <p:cTn id="78" dur="100"/>
                                            <p:tgtEl>
                                              <p:spTgt spid="82"/>
                                            </p:tgtEl>
                                          </p:cBhvr>
                                        </p:animEffect>
                                      </p:childTnLst>
                                    </p:cTn>
                                  </p:par>
                                  <p:par>
                                    <p:cTn id="79" presetID="36" presetClass="emph" presetSubtype="0" fill="hold" grpId="1" nodeType="withEffect">
                                      <p:stCondLst>
                                        <p:cond delay="0"/>
                                      </p:stCondLst>
                                      <p:iterate type="lt">
                                        <p:tmPct val="30000"/>
                                      </p:iterate>
                                      <p:childTnLst>
                                        <p:animScale>
                                          <p:cBhvr>
                                            <p:cTn id="80" dur="50" autoRev="1" fill="hold">
                                              <p:stCondLst>
                                                <p:cond delay="0"/>
                                              </p:stCondLst>
                                            </p:cTn>
                                            <p:tgtEl>
                                              <p:spTgt spid="82"/>
                                            </p:tgtEl>
                                          </p:cBhvr>
                                          <p:to x="80000" y="100000"/>
                                        </p:animScale>
                                        <p:anim by="(#ppt_w*0.10)" calcmode="lin" valueType="num">
                                          <p:cBhvr>
                                            <p:cTn id="81" dur="50" autoRev="1" fill="hold">
                                              <p:stCondLst>
                                                <p:cond delay="0"/>
                                              </p:stCondLst>
                                            </p:cTn>
                                            <p:tgtEl>
                                              <p:spTgt spid="82"/>
                                            </p:tgtEl>
                                            <p:attrNameLst>
                                              <p:attrName>ppt_x</p:attrName>
                                            </p:attrNameLst>
                                          </p:cBhvr>
                                        </p:anim>
                                        <p:anim by="(-#ppt_w*0.10)" calcmode="lin" valueType="num">
                                          <p:cBhvr>
                                            <p:cTn id="82" dur="50" autoRev="1" fill="hold">
                                              <p:stCondLst>
                                                <p:cond delay="0"/>
                                              </p:stCondLst>
                                            </p:cTn>
                                            <p:tgtEl>
                                              <p:spTgt spid="82"/>
                                            </p:tgtEl>
                                            <p:attrNameLst>
                                              <p:attrName>ppt_y</p:attrName>
                                            </p:attrNameLst>
                                          </p:cBhvr>
                                        </p:anim>
                                        <p:animRot by="-480000">
                                          <p:cBhvr>
                                            <p:cTn id="83" dur="50" autoRev="1" fill="hold">
                                              <p:stCondLst>
                                                <p:cond delay="0"/>
                                              </p:stCondLst>
                                            </p:cTn>
                                            <p:tgtEl>
                                              <p:spTgt spid="8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8" grpId="0" animBg="1"/>
          <p:bldP spid="77" grpId="0"/>
          <p:bldP spid="78" grpId="0"/>
          <p:bldP spid="79" grpId="0"/>
          <p:bldP spid="80" grpId="0"/>
          <p:bldP spid="81" grpId="0" animBg="1"/>
          <p:bldP spid="82" grpId="0"/>
          <p:bldP spid="82" grpId="1"/>
          <p:bldP spid="109" grpId="0" bldLvl="0" autoUpdateAnimBg="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724648" y="4619287"/>
            <a:ext cx="7034414" cy="154893"/>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103708" tIns="51856" rIns="103708" bIns="51856" rtlCol="0" anchor="ctr"/>
          <a:lstStyle/>
          <a:p>
            <a:pPr algn="ctr"/>
            <a:endParaRPr lang="zh-CN" altLang="en-US">
              <a:cs typeface="+mn-ea"/>
              <a:sym typeface="+mn-lt"/>
            </a:endParaRPr>
          </a:p>
        </p:txBody>
      </p:sp>
      <p:sp>
        <p:nvSpPr>
          <p:cNvPr id="3" name="矩形 2"/>
          <p:cNvSpPr/>
          <p:nvPr/>
        </p:nvSpPr>
        <p:spPr>
          <a:xfrm>
            <a:off x="3077805" y="1885343"/>
            <a:ext cx="7034414" cy="154893"/>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103708" tIns="51856" rIns="103708" bIns="51856" rtlCol="0" anchor="ctr"/>
          <a:lstStyle/>
          <a:p>
            <a:pPr algn="ctr"/>
            <a:endParaRPr lang="zh-CN" altLang="en-US">
              <a:cs typeface="+mn-ea"/>
              <a:sym typeface="+mn-lt"/>
            </a:endParaRPr>
          </a:p>
        </p:txBody>
      </p:sp>
      <p:sp>
        <p:nvSpPr>
          <p:cNvPr id="4" name="椭圆 64"/>
          <p:cNvSpPr>
            <a:spLocks noChangeArrowheads="1"/>
          </p:cNvSpPr>
          <p:nvPr/>
        </p:nvSpPr>
        <p:spPr bwMode="auto">
          <a:xfrm>
            <a:off x="1379846" y="1504164"/>
            <a:ext cx="1862530" cy="1915643"/>
          </a:xfrm>
          <a:prstGeom prst="ellipse">
            <a:avLst/>
          </a:prstGeom>
          <a:solidFill>
            <a:schemeClr val="accent1"/>
          </a:solidFill>
          <a:ln w="190500" cap="sq" cmpd="sng">
            <a:solidFill>
              <a:schemeClr val="bg1">
                <a:lumMod val="75000"/>
              </a:schemeClr>
            </a:solidFill>
            <a:round/>
            <a:headEnd/>
            <a:tailEnd/>
          </a:ln>
        </p:spPr>
        <p:txBody>
          <a:bodyPr lIns="103708" tIns="51856" rIns="103708" bIns="51856" anchor="ctr"/>
          <a:lstStyle/>
          <a:p>
            <a:pPr algn="ctr"/>
            <a:r>
              <a:rPr lang="zh-CN" altLang="en-US" sz="3200" b="1" dirty="0">
                <a:solidFill>
                  <a:schemeClr val="bg1"/>
                </a:solidFill>
                <a:cs typeface="+mn-ea"/>
                <a:sym typeface="+mn-lt"/>
              </a:rPr>
              <a:t>添加文字</a:t>
            </a:r>
            <a:endParaRPr lang="zh-CN" altLang="zh-CN" sz="3200" b="1" dirty="0">
              <a:solidFill>
                <a:schemeClr val="bg1"/>
              </a:solidFill>
              <a:cs typeface="+mn-ea"/>
              <a:sym typeface="+mn-lt"/>
            </a:endParaRPr>
          </a:p>
        </p:txBody>
      </p:sp>
      <p:sp>
        <p:nvSpPr>
          <p:cNvPr id="5" name="TextBox 4"/>
          <p:cNvSpPr txBox="1"/>
          <p:nvPr/>
        </p:nvSpPr>
        <p:spPr>
          <a:xfrm>
            <a:off x="3599702" y="2077642"/>
            <a:ext cx="6630138" cy="1724244"/>
          </a:xfrm>
          <a:prstGeom prst="rect">
            <a:avLst/>
          </a:prstGeom>
          <a:noFill/>
        </p:spPr>
        <p:txBody>
          <a:bodyPr wrap="square" lIns="103708" tIns="51856" rIns="103708" bIns="51856" rtlCol="0">
            <a:spAutoFit/>
          </a:bodyPr>
          <a:lstStyle/>
          <a:p>
            <a:pPr>
              <a:lnSpc>
                <a:spcPct val="130000"/>
              </a:lnSpc>
            </a:pPr>
            <a:r>
              <a:rPr lang="zh-CN" altLang="en-US" sz="1600" dirty="0">
                <a:solidFill>
                  <a:schemeClr val="tx1">
                    <a:lumMod val="65000"/>
                    <a:lumOff val="35000"/>
                  </a:schemeClr>
                </a:solidFill>
                <a:cs typeface="+mn-ea"/>
                <a:sym typeface="+mn-lt"/>
              </a:rPr>
              <a:t>您的内容打在这里，或者通过复制您的文本后，在此框中选择粘贴，并选择只保留文字。您的内容打在这里，或者通过复制您的文本后，在此框中选择粘贴，并选择只保留文字。</a:t>
            </a:r>
            <a:endParaRPr lang="en-US" altLang="zh-CN" sz="1600" dirty="0">
              <a:solidFill>
                <a:schemeClr val="tx1">
                  <a:lumMod val="65000"/>
                  <a:lumOff val="35000"/>
                </a:schemeClr>
              </a:solidFill>
              <a:cs typeface="+mn-ea"/>
              <a:sym typeface="+mn-lt"/>
            </a:endParaRPr>
          </a:p>
          <a:p>
            <a:pPr>
              <a:lnSpc>
                <a:spcPct val="130000"/>
              </a:lnSpc>
            </a:pPr>
            <a:r>
              <a:rPr lang="zh-CN" altLang="en-US" sz="1600" dirty="0">
                <a:solidFill>
                  <a:schemeClr val="tx1">
                    <a:lumMod val="65000"/>
                    <a:lumOff val="35000"/>
                  </a:schemeClr>
                </a:solidFill>
                <a:cs typeface="+mn-ea"/>
                <a:sym typeface="+mn-lt"/>
              </a:rPr>
              <a:t>您的内容打在这里，或者通过复制您的文本后，在此框中选择粘贴，并选择只保留文字。您的内容打在这里，或者通过复制您的文本后。</a:t>
            </a:r>
          </a:p>
        </p:txBody>
      </p:sp>
      <p:sp>
        <p:nvSpPr>
          <p:cNvPr id="6" name="椭圆 64"/>
          <p:cNvSpPr>
            <a:spLocks noChangeArrowheads="1"/>
          </p:cNvSpPr>
          <p:nvPr/>
        </p:nvSpPr>
        <p:spPr bwMode="auto">
          <a:xfrm>
            <a:off x="10516499" y="3911051"/>
            <a:ext cx="1862530" cy="1915643"/>
          </a:xfrm>
          <a:prstGeom prst="ellipse">
            <a:avLst/>
          </a:prstGeom>
          <a:solidFill>
            <a:schemeClr val="accent2"/>
          </a:solidFill>
          <a:ln w="190500" cap="sq" cmpd="sng">
            <a:solidFill>
              <a:schemeClr val="bg1">
                <a:lumMod val="75000"/>
              </a:schemeClr>
            </a:solidFill>
            <a:round/>
            <a:headEnd/>
            <a:tailEnd/>
          </a:ln>
        </p:spPr>
        <p:txBody>
          <a:bodyPr lIns="103708" tIns="51856" rIns="103708" bIns="51856" anchor="ctr"/>
          <a:lstStyle/>
          <a:p>
            <a:pPr algn="ctr"/>
            <a:r>
              <a:rPr lang="zh-CN" altLang="en-US" sz="3200" b="1" dirty="0">
                <a:solidFill>
                  <a:schemeClr val="bg1"/>
                </a:solidFill>
                <a:cs typeface="+mn-ea"/>
                <a:sym typeface="+mn-lt"/>
              </a:rPr>
              <a:t>添加文字</a:t>
            </a:r>
            <a:endParaRPr lang="zh-CN" altLang="zh-CN" sz="3200" b="1" dirty="0">
              <a:solidFill>
                <a:schemeClr val="bg1"/>
              </a:solidFill>
              <a:cs typeface="+mn-ea"/>
              <a:sym typeface="+mn-lt"/>
            </a:endParaRPr>
          </a:p>
        </p:txBody>
      </p:sp>
      <p:sp>
        <p:nvSpPr>
          <p:cNvPr id="7" name="TextBox 6"/>
          <p:cNvSpPr txBox="1"/>
          <p:nvPr/>
        </p:nvSpPr>
        <p:spPr>
          <a:xfrm>
            <a:off x="3599702" y="4868872"/>
            <a:ext cx="6630138" cy="1724244"/>
          </a:xfrm>
          <a:prstGeom prst="rect">
            <a:avLst/>
          </a:prstGeom>
          <a:noFill/>
        </p:spPr>
        <p:txBody>
          <a:bodyPr wrap="square" lIns="103708" tIns="51856" rIns="103708" bIns="51856" rtlCol="0">
            <a:spAutoFit/>
          </a:bodyPr>
          <a:lstStyle/>
          <a:p>
            <a:pPr>
              <a:lnSpc>
                <a:spcPct val="130000"/>
              </a:lnSpc>
            </a:pPr>
            <a:r>
              <a:rPr lang="zh-CN" altLang="en-US" sz="1600" dirty="0">
                <a:solidFill>
                  <a:schemeClr val="tx1">
                    <a:lumMod val="65000"/>
                    <a:lumOff val="35000"/>
                  </a:schemeClr>
                </a:solidFill>
                <a:cs typeface="+mn-ea"/>
                <a:sym typeface="+mn-lt"/>
              </a:rPr>
              <a:t>您的内容打在这里，或者通过复制您的文本后，在此框中选择粘贴，并选择只保留文字。您的内容打在这里，或者通过复制您的文本后，在此框中选择粘贴，并选择只保留文字。</a:t>
            </a:r>
            <a:endParaRPr lang="en-US" altLang="zh-CN" sz="1600" dirty="0">
              <a:solidFill>
                <a:schemeClr val="tx1">
                  <a:lumMod val="65000"/>
                  <a:lumOff val="35000"/>
                </a:schemeClr>
              </a:solidFill>
              <a:cs typeface="+mn-ea"/>
              <a:sym typeface="+mn-lt"/>
            </a:endParaRPr>
          </a:p>
          <a:p>
            <a:pPr>
              <a:lnSpc>
                <a:spcPct val="130000"/>
              </a:lnSpc>
            </a:pPr>
            <a:r>
              <a:rPr lang="zh-CN" altLang="en-US" sz="1600" dirty="0">
                <a:solidFill>
                  <a:schemeClr val="tx1">
                    <a:lumMod val="65000"/>
                    <a:lumOff val="35000"/>
                  </a:schemeClr>
                </a:solidFill>
                <a:cs typeface="+mn-ea"/>
                <a:sym typeface="+mn-lt"/>
              </a:rPr>
              <a:t>您的内容打在这里，或者通过复制您的文本后，在此框中选择粘贴，并选择只保留文字。您的内容打在这里，或者通过复制您的文本后。</a:t>
            </a:r>
          </a:p>
        </p:txBody>
      </p:sp>
      <p:sp>
        <p:nvSpPr>
          <p:cNvPr id="8" name="矩形 7"/>
          <p:cNvSpPr/>
          <p:nvPr/>
        </p:nvSpPr>
        <p:spPr>
          <a:xfrm flipV="1">
            <a:off x="9273278"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9" name="矩形 8"/>
          <p:cNvSpPr/>
          <p:nvPr/>
        </p:nvSpPr>
        <p:spPr>
          <a:xfrm flipV="1">
            <a:off x="1012220"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10" name="矩形 9"/>
          <p:cNvSpPr/>
          <p:nvPr/>
        </p:nvSpPr>
        <p:spPr>
          <a:xfrm flipV="1">
            <a:off x="3765907" y="7836680"/>
            <a:ext cx="3482933" cy="80662"/>
          </a:xfrm>
          <a:prstGeom prst="rect">
            <a:avLst/>
          </a:prstGeom>
          <a:solidFill>
            <a:srgbClr val="00C5BE"/>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11" name="矩形 10"/>
          <p:cNvSpPr/>
          <p:nvPr/>
        </p:nvSpPr>
        <p:spPr>
          <a:xfrm flipV="1">
            <a:off x="6519591" y="7836680"/>
            <a:ext cx="3482933"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12" name="矩形 11"/>
          <p:cNvSpPr/>
          <p:nvPr/>
        </p:nvSpPr>
        <p:spPr>
          <a:xfrm flipV="1">
            <a:off x="12026965" y="7836680"/>
            <a:ext cx="1654112"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13" name="矩形 12"/>
          <p:cNvSpPr/>
          <p:nvPr/>
        </p:nvSpPr>
        <p:spPr>
          <a:xfrm flipV="1">
            <a:off x="1" y="7836680"/>
            <a:ext cx="1741467"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8" name="矩形 27"/>
          <p:cNvSpPr/>
          <p:nvPr/>
        </p:nvSpPr>
        <p:spPr>
          <a:xfrm>
            <a:off x="-1" y="0"/>
            <a:ext cx="13681077" cy="8996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29" name="文本框 6"/>
          <p:cNvSpPr>
            <a:spLocks noChangeArrowheads="1"/>
          </p:cNvSpPr>
          <p:nvPr/>
        </p:nvSpPr>
        <p:spPr bwMode="auto">
          <a:xfrm>
            <a:off x="1336472" y="304710"/>
            <a:ext cx="4743018" cy="364370"/>
          </a:xfrm>
          <a:prstGeom prst="rect">
            <a:avLst/>
          </a:prstGeom>
          <a:noFill/>
          <a:ln>
            <a:noFill/>
          </a:ln>
          <a:extLst/>
        </p:spPr>
        <p:txBody>
          <a:bodyPr wrap="square" lIns="77744" tIns="38871" rIns="77744" bIns="38871">
            <a:spAutoFit/>
          </a:bodyPr>
          <a:lstStyle/>
          <a:p>
            <a:pPr defTabSz="1097265">
              <a:defRPr/>
            </a:pPr>
            <a:r>
              <a:rPr lang="zh-CN" altLang="en-US" sz="1800" b="1" dirty="0">
                <a:solidFill>
                  <a:schemeClr val="bg1"/>
                </a:solidFill>
                <a:cs typeface="+mn-ea"/>
                <a:sym typeface="+mn-lt"/>
              </a:rPr>
              <a:t>在此输入您的标题内容</a:t>
            </a:r>
          </a:p>
        </p:txBody>
      </p:sp>
      <p:grpSp>
        <p:nvGrpSpPr>
          <p:cNvPr id="30" name="组合 29"/>
          <p:cNvGrpSpPr/>
          <p:nvPr/>
        </p:nvGrpSpPr>
        <p:grpSpPr>
          <a:xfrm>
            <a:off x="532043" y="350367"/>
            <a:ext cx="588728" cy="328099"/>
            <a:chOff x="0" y="252065"/>
            <a:chExt cx="641111" cy="392112"/>
          </a:xfrm>
        </p:grpSpPr>
        <p:sp>
          <p:nvSpPr>
            <p:cNvPr id="31" name="矩形 59"/>
            <p:cNvSpPr>
              <a:spLocks noChangeArrowheads="1"/>
            </p:cNvSpPr>
            <p:nvPr/>
          </p:nvSpPr>
          <p:spPr bwMode="auto">
            <a:xfrm>
              <a:off x="0" y="252065"/>
              <a:ext cx="227014" cy="392112"/>
            </a:xfrm>
            <a:prstGeom prst="rect">
              <a:avLst/>
            </a:prstGeom>
            <a:solidFill>
              <a:schemeClr val="bg1">
                <a:lumMod val="50000"/>
              </a:schemeClr>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097265">
                <a:lnSpc>
                  <a:spcPct val="100000"/>
                </a:lnSpc>
                <a:spcBef>
                  <a:spcPct val="0"/>
                </a:spcBef>
                <a:buNone/>
                <a:defRPr/>
              </a:pPr>
              <a:endParaRPr lang="zh-CN" altLang="en-US" sz="1600">
                <a:solidFill>
                  <a:srgbClr val="FFFFFF"/>
                </a:solidFill>
                <a:latin typeface="+mn-lt"/>
                <a:ea typeface="+mn-ea"/>
                <a:cs typeface="+mn-ea"/>
                <a:sym typeface="+mn-lt"/>
              </a:endParaRPr>
            </a:p>
          </p:txBody>
        </p:sp>
        <p:sp>
          <p:nvSpPr>
            <p:cNvPr id="32"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097265">
                <a:lnSpc>
                  <a:spcPct val="100000"/>
                </a:lnSpc>
                <a:spcBef>
                  <a:spcPct val="0"/>
                </a:spcBef>
                <a:buNone/>
                <a:defRPr/>
              </a:pPr>
              <a:endParaRPr lang="zh-CN" altLang="en-US" sz="1600">
                <a:solidFill>
                  <a:srgbClr val="FFFFFF"/>
                </a:solidFill>
                <a:latin typeface="+mn-lt"/>
                <a:ea typeface="+mn-ea"/>
                <a:cs typeface="+mn-ea"/>
                <a:sym typeface="+mn-lt"/>
              </a:endParaRPr>
            </a:p>
          </p:txBody>
        </p:sp>
        <p:sp>
          <p:nvSpPr>
            <p:cNvPr id="33" name="五边形 32"/>
            <p:cNvSpPr/>
            <p:nvPr userDrawn="1"/>
          </p:nvSpPr>
          <p:spPr>
            <a:xfrm>
              <a:off x="338378" y="254691"/>
              <a:ext cx="302733" cy="389486"/>
            </a:xfrm>
            <a:prstGeom prst="homePlat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160125453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0-#ppt_w/2"/>
                                          </p:val>
                                        </p:tav>
                                        <p:tav tm="100000">
                                          <p:val>
                                            <p:strVal val="#ppt_x"/>
                                          </p:val>
                                        </p:tav>
                                      </p:tavLst>
                                    </p:anim>
                                    <p:anim calcmode="lin" valueType="num">
                                      <p:cBhvr additive="base">
                                        <p:cTn id="8" dur="500" fill="hold"/>
                                        <p:tgtEl>
                                          <p:spTgt spid="3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29"/>
                                        </p:tgtEl>
                                        <p:attrNameLst>
                                          <p:attrName>style.visibility</p:attrName>
                                        </p:attrNameLst>
                                      </p:cBhvr>
                                      <p:to>
                                        <p:strVal val="visible"/>
                                      </p:to>
                                    </p:set>
                                    <p:anim calcmode="lin" valueType="num">
                                      <p:cBhvr>
                                        <p:cTn id="12"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29"/>
                                        </p:tgtEl>
                                        <p:attrNameLst>
                                          <p:attrName>ppt_y</p:attrName>
                                        </p:attrNameLst>
                                      </p:cBhvr>
                                      <p:tavLst>
                                        <p:tav tm="0">
                                          <p:val>
                                            <p:strVal val="#ppt_y"/>
                                          </p:val>
                                        </p:tav>
                                        <p:tav tm="100000">
                                          <p:val>
                                            <p:strVal val="#ppt_y"/>
                                          </p:val>
                                        </p:tav>
                                      </p:tavLst>
                                    </p:anim>
                                    <p:anim calcmode="lin" valueType="num">
                                      <p:cBhvr>
                                        <p:cTn id="14"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29"/>
                                        </p:tgtEl>
                                        <p:attrNameLst>
                                          <p:attrName>ppt_w</p:attrName>
                                        </p:attrNameLst>
                                      </p:cBhvr>
                                      <p:tavLst>
                                        <p:tav tm="0">
                                          <p:val>
                                            <p:strVal val="#ppt_w/10"/>
                                          </p:val>
                                        </p:tav>
                                        <p:tav tm="50000">
                                          <p:val>
                                            <p:strVal val="#ppt_w+.01"/>
                                          </p:val>
                                        </p:tav>
                                        <p:tav tm="100000">
                                          <p:val>
                                            <p:strVal val="#ppt_w"/>
                                          </p:val>
                                        </p:tav>
                                      </p:tavLst>
                                    </p:anim>
                                    <p:animEffect>
                                      <p:cBhvr>
                                        <p:cTn id="16" dur="500" tmFilter="0,0; .5, 1; 1, 1"/>
                                        <p:tgtEl>
                                          <p:spTgt spid="29"/>
                                        </p:tgtEl>
                                      </p:cBhvr>
                                    </p:animEffect>
                                  </p:childTnLst>
                                </p:cTn>
                              </p:par>
                            </p:childTnLst>
                          </p:cTn>
                        </p:par>
                        <p:par>
                          <p:cTn id="17" fill="hold">
                            <p:stCondLst>
                              <p:cond delay="1450"/>
                            </p:stCondLst>
                            <p:childTnLst>
                              <p:par>
                                <p:cTn id="18" presetID="2" presetClass="entr" presetSubtype="8"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500" fill="hold"/>
                                        <p:tgtEl>
                                          <p:spTgt spid="4"/>
                                        </p:tgtEl>
                                        <p:attrNameLst>
                                          <p:attrName>ppt_x</p:attrName>
                                        </p:attrNameLst>
                                      </p:cBhvr>
                                      <p:tavLst>
                                        <p:tav tm="0">
                                          <p:val>
                                            <p:strVal val="0-#ppt_w/2"/>
                                          </p:val>
                                        </p:tav>
                                        <p:tav tm="100000">
                                          <p:val>
                                            <p:strVal val="#ppt_x"/>
                                          </p:val>
                                        </p:tav>
                                      </p:tavLst>
                                    </p:anim>
                                    <p:anim calcmode="lin" valueType="num">
                                      <p:cBhvr additive="base">
                                        <p:cTn id="21" dur="500" fill="hold"/>
                                        <p:tgtEl>
                                          <p:spTgt spid="4"/>
                                        </p:tgtEl>
                                        <p:attrNameLst>
                                          <p:attrName>ppt_y</p:attrName>
                                        </p:attrNameLst>
                                      </p:cBhvr>
                                      <p:tavLst>
                                        <p:tav tm="0">
                                          <p:val>
                                            <p:strVal val="#ppt_y"/>
                                          </p:val>
                                        </p:tav>
                                        <p:tav tm="100000">
                                          <p:val>
                                            <p:strVal val="#ppt_y"/>
                                          </p:val>
                                        </p:tav>
                                      </p:tavLst>
                                    </p:anim>
                                  </p:childTnLst>
                                </p:cTn>
                              </p:par>
                              <p:par>
                                <p:cTn id="22" presetID="8" presetClass="emph" presetSubtype="0" fill="hold" grpId="1" nodeType="withEffect">
                                  <p:stCondLst>
                                    <p:cond delay="0"/>
                                  </p:stCondLst>
                                  <p:childTnLst>
                                    <p:animRot by="21600000">
                                      <p:cBhvr>
                                        <p:cTn id="23" dur="500" fill="hold"/>
                                        <p:tgtEl>
                                          <p:spTgt spid="4"/>
                                        </p:tgtEl>
                                        <p:attrNameLst>
                                          <p:attrName>r</p:attrName>
                                        </p:attrNameLst>
                                      </p:cBhvr>
                                    </p:animRot>
                                  </p:childTnLst>
                                </p:cTn>
                              </p:par>
                            </p:childTnLst>
                          </p:cTn>
                        </p:par>
                        <p:par>
                          <p:cTn id="24" fill="hold">
                            <p:stCondLst>
                              <p:cond delay="1950"/>
                            </p:stCondLst>
                            <p:childTnLst>
                              <p:par>
                                <p:cTn id="25" presetID="22" presetClass="entr" presetSubtype="8"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left)">
                                      <p:cBhvr>
                                        <p:cTn id="27" dur="500"/>
                                        <p:tgtEl>
                                          <p:spTgt spid="3"/>
                                        </p:tgtEl>
                                      </p:cBhvr>
                                    </p:animEffect>
                                  </p:childTnLst>
                                </p:cTn>
                              </p:par>
                            </p:childTnLst>
                          </p:cTn>
                        </p:par>
                        <p:par>
                          <p:cTn id="28" fill="hold">
                            <p:stCondLst>
                              <p:cond delay="2450"/>
                            </p:stCondLst>
                            <p:childTnLst>
                              <p:par>
                                <p:cTn id="29" presetID="22" presetClass="entr" presetSubtype="8" fill="hold" grpId="0" nodeType="afterEffect">
                                  <p:stCondLst>
                                    <p:cond delay="0"/>
                                  </p:stCondLst>
                                  <p:iterate type="lt">
                                    <p:tmPct val="30000"/>
                                  </p:iterate>
                                  <p:childTnLst>
                                    <p:set>
                                      <p:cBhvr>
                                        <p:cTn id="30" dur="1" fill="hold">
                                          <p:stCondLst>
                                            <p:cond delay="0"/>
                                          </p:stCondLst>
                                        </p:cTn>
                                        <p:tgtEl>
                                          <p:spTgt spid="5"/>
                                        </p:tgtEl>
                                        <p:attrNameLst>
                                          <p:attrName>style.visibility</p:attrName>
                                        </p:attrNameLst>
                                      </p:cBhvr>
                                      <p:to>
                                        <p:strVal val="visible"/>
                                      </p:to>
                                    </p:set>
                                    <p:animEffect transition="in" filter="wipe(left)">
                                      <p:cBhvr>
                                        <p:cTn id="31" dur="100"/>
                                        <p:tgtEl>
                                          <p:spTgt spid="5"/>
                                        </p:tgtEl>
                                      </p:cBhvr>
                                    </p:animEffect>
                                  </p:childTnLst>
                                </p:cTn>
                              </p:par>
                              <p:par>
                                <p:cTn id="32" presetID="36" presetClass="emph" presetSubtype="0" fill="hold" grpId="1" nodeType="withEffect">
                                  <p:stCondLst>
                                    <p:cond delay="0"/>
                                  </p:stCondLst>
                                  <p:iterate type="lt">
                                    <p:tmPct val="30000"/>
                                  </p:iterate>
                                  <p:childTnLst>
                                    <p:animScale>
                                      <p:cBhvr>
                                        <p:cTn id="33" dur="50" autoRev="1" fill="hold">
                                          <p:stCondLst>
                                            <p:cond delay="0"/>
                                          </p:stCondLst>
                                        </p:cTn>
                                        <p:tgtEl>
                                          <p:spTgt spid="5"/>
                                        </p:tgtEl>
                                      </p:cBhvr>
                                      <p:to x="80000" y="100000"/>
                                    </p:animScale>
                                    <p:anim by="(#ppt_w*0.10)" calcmode="lin" valueType="num">
                                      <p:cBhvr>
                                        <p:cTn id="34" dur="50" autoRev="1" fill="hold">
                                          <p:stCondLst>
                                            <p:cond delay="0"/>
                                          </p:stCondLst>
                                        </p:cTn>
                                        <p:tgtEl>
                                          <p:spTgt spid="5"/>
                                        </p:tgtEl>
                                        <p:attrNameLst>
                                          <p:attrName>ppt_x</p:attrName>
                                        </p:attrNameLst>
                                      </p:cBhvr>
                                    </p:anim>
                                    <p:anim by="(-#ppt_w*0.10)" calcmode="lin" valueType="num">
                                      <p:cBhvr>
                                        <p:cTn id="35" dur="50" autoRev="1" fill="hold">
                                          <p:stCondLst>
                                            <p:cond delay="0"/>
                                          </p:stCondLst>
                                        </p:cTn>
                                        <p:tgtEl>
                                          <p:spTgt spid="5"/>
                                        </p:tgtEl>
                                        <p:attrNameLst>
                                          <p:attrName>ppt_y</p:attrName>
                                        </p:attrNameLst>
                                      </p:cBhvr>
                                    </p:anim>
                                    <p:animRot by="-480000">
                                      <p:cBhvr>
                                        <p:cTn id="36" dur="50" autoRev="1" fill="hold">
                                          <p:stCondLst>
                                            <p:cond delay="0"/>
                                          </p:stCondLst>
                                        </p:cTn>
                                        <p:tgtEl>
                                          <p:spTgt spid="5"/>
                                        </p:tgtEl>
                                        <p:attrNameLst>
                                          <p:attrName>r</p:attrName>
                                        </p:attrNameLst>
                                      </p:cBhvr>
                                    </p:animRot>
                                  </p:childTnLst>
                                </p:cTn>
                              </p:par>
                            </p:childTnLst>
                          </p:cTn>
                        </p:par>
                        <p:par>
                          <p:cTn id="37" fill="hold">
                            <p:stCondLst>
                              <p:cond delay="6660"/>
                            </p:stCondLst>
                            <p:childTnLst>
                              <p:par>
                                <p:cTn id="38" presetID="2" presetClass="entr" presetSubtype="2" fill="hold" grpId="0" nodeType="afterEffect">
                                  <p:stCondLst>
                                    <p:cond delay="0"/>
                                  </p:stCondLst>
                                  <p:childTnLst>
                                    <p:set>
                                      <p:cBhvr>
                                        <p:cTn id="39" dur="1" fill="hold">
                                          <p:stCondLst>
                                            <p:cond delay="0"/>
                                          </p:stCondLst>
                                        </p:cTn>
                                        <p:tgtEl>
                                          <p:spTgt spid="6"/>
                                        </p:tgtEl>
                                        <p:attrNameLst>
                                          <p:attrName>style.visibility</p:attrName>
                                        </p:attrNameLst>
                                      </p:cBhvr>
                                      <p:to>
                                        <p:strVal val="visible"/>
                                      </p:to>
                                    </p:set>
                                    <p:anim calcmode="lin" valueType="num">
                                      <p:cBhvr additive="base">
                                        <p:cTn id="40" dur="500" fill="hold"/>
                                        <p:tgtEl>
                                          <p:spTgt spid="6"/>
                                        </p:tgtEl>
                                        <p:attrNameLst>
                                          <p:attrName>ppt_x</p:attrName>
                                        </p:attrNameLst>
                                      </p:cBhvr>
                                      <p:tavLst>
                                        <p:tav tm="0">
                                          <p:val>
                                            <p:strVal val="1+#ppt_w/2"/>
                                          </p:val>
                                        </p:tav>
                                        <p:tav tm="100000">
                                          <p:val>
                                            <p:strVal val="#ppt_x"/>
                                          </p:val>
                                        </p:tav>
                                      </p:tavLst>
                                    </p:anim>
                                    <p:anim calcmode="lin" valueType="num">
                                      <p:cBhvr additive="base">
                                        <p:cTn id="41" dur="500" fill="hold"/>
                                        <p:tgtEl>
                                          <p:spTgt spid="6"/>
                                        </p:tgtEl>
                                        <p:attrNameLst>
                                          <p:attrName>ppt_y</p:attrName>
                                        </p:attrNameLst>
                                      </p:cBhvr>
                                      <p:tavLst>
                                        <p:tav tm="0">
                                          <p:val>
                                            <p:strVal val="#ppt_y"/>
                                          </p:val>
                                        </p:tav>
                                        <p:tav tm="100000">
                                          <p:val>
                                            <p:strVal val="#ppt_y"/>
                                          </p:val>
                                        </p:tav>
                                      </p:tavLst>
                                    </p:anim>
                                  </p:childTnLst>
                                </p:cTn>
                              </p:par>
                              <p:par>
                                <p:cTn id="42" presetID="8" presetClass="emph" presetSubtype="0" fill="hold" grpId="1" nodeType="withEffect">
                                  <p:stCondLst>
                                    <p:cond delay="0"/>
                                  </p:stCondLst>
                                  <p:childTnLst>
                                    <p:animRot by="-21600000">
                                      <p:cBhvr>
                                        <p:cTn id="43" dur="500" fill="hold"/>
                                        <p:tgtEl>
                                          <p:spTgt spid="6"/>
                                        </p:tgtEl>
                                        <p:attrNameLst>
                                          <p:attrName>r</p:attrName>
                                        </p:attrNameLst>
                                      </p:cBhvr>
                                    </p:animRot>
                                  </p:childTnLst>
                                </p:cTn>
                              </p:par>
                            </p:childTnLst>
                          </p:cTn>
                        </p:par>
                        <p:par>
                          <p:cTn id="44" fill="hold">
                            <p:stCondLst>
                              <p:cond delay="7160"/>
                            </p:stCondLst>
                            <p:childTnLst>
                              <p:par>
                                <p:cTn id="45" presetID="22" presetClass="entr" presetSubtype="2" fill="hold" grpId="0" nodeType="after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wipe(right)">
                                      <p:cBhvr>
                                        <p:cTn id="47" dur="500"/>
                                        <p:tgtEl>
                                          <p:spTgt spid="2"/>
                                        </p:tgtEl>
                                      </p:cBhvr>
                                    </p:animEffect>
                                  </p:childTnLst>
                                </p:cTn>
                              </p:par>
                            </p:childTnLst>
                          </p:cTn>
                        </p:par>
                        <p:par>
                          <p:cTn id="48" fill="hold">
                            <p:stCondLst>
                              <p:cond delay="7660"/>
                            </p:stCondLst>
                            <p:childTnLst>
                              <p:par>
                                <p:cTn id="49" presetID="22" presetClass="entr" presetSubtype="8" fill="hold" grpId="0" nodeType="afterEffect">
                                  <p:stCondLst>
                                    <p:cond delay="0"/>
                                  </p:stCondLst>
                                  <p:iterate type="lt">
                                    <p:tmPct val="30000"/>
                                  </p:iterate>
                                  <p:childTnLst>
                                    <p:set>
                                      <p:cBhvr>
                                        <p:cTn id="50" dur="1" fill="hold">
                                          <p:stCondLst>
                                            <p:cond delay="0"/>
                                          </p:stCondLst>
                                        </p:cTn>
                                        <p:tgtEl>
                                          <p:spTgt spid="7"/>
                                        </p:tgtEl>
                                        <p:attrNameLst>
                                          <p:attrName>style.visibility</p:attrName>
                                        </p:attrNameLst>
                                      </p:cBhvr>
                                      <p:to>
                                        <p:strVal val="visible"/>
                                      </p:to>
                                    </p:set>
                                    <p:animEffect transition="in" filter="wipe(left)">
                                      <p:cBhvr>
                                        <p:cTn id="51" dur="100"/>
                                        <p:tgtEl>
                                          <p:spTgt spid="7"/>
                                        </p:tgtEl>
                                      </p:cBhvr>
                                    </p:animEffect>
                                  </p:childTnLst>
                                </p:cTn>
                              </p:par>
                              <p:par>
                                <p:cTn id="52" presetID="36" presetClass="emph" presetSubtype="0" fill="hold" grpId="1" nodeType="withEffect">
                                  <p:stCondLst>
                                    <p:cond delay="0"/>
                                  </p:stCondLst>
                                  <p:iterate type="lt">
                                    <p:tmPct val="30000"/>
                                  </p:iterate>
                                  <p:childTnLst>
                                    <p:animScale>
                                      <p:cBhvr>
                                        <p:cTn id="53" dur="50" autoRev="1" fill="hold">
                                          <p:stCondLst>
                                            <p:cond delay="0"/>
                                          </p:stCondLst>
                                        </p:cTn>
                                        <p:tgtEl>
                                          <p:spTgt spid="7"/>
                                        </p:tgtEl>
                                      </p:cBhvr>
                                      <p:to x="80000" y="100000"/>
                                    </p:animScale>
                                    <p:anim by="(#ppt_w*0.10)" calcmode="lin" valueType="num">
                                      <p:cBhvr>
                                        <p:cTn id="54" dur="50" autoRev="1" fill="hold">
                                          <p:stCondLst>
                                            <p:cond delay="0"/>
                                          </p:stCondLst>
                                        </p:cTn>
                                        <p:tgtEl>
                                          <p:spTgt spid="7"/>
                                        </p:tgtEl>
                                        <p:attrNameLst>
                                          <p:attrName>ppt_x</p:attrName>
                                        </p:attrNameLst>
                                      </p:cBhvr>
                                    </p:anim>
                                    <p:anim by="(-#ppt_w*0.10)" calcmode="lin" valueType="num">
                                      <p:cBhvr>
                                        <p:cTn id="55" dur="50" autoRev="1" fill="hold">
                                          <p:stCondLst>
                                            <p:cond delay="0"/>
                                          </p:stCondLst>
                                        </p:cTn>
                                        <p:tgtEl>
                                          <p:spTgt spid="7"/>
                                        </p:tgtEl>
                                        <p:attrNameLst>
                                          <p:attrName>ppt_y</p:attrName>
                                        </p:attrNameLst>
                                      </p:cBhvr>
                                    </p:anim>
                                    <p:animRot by="-480000">
                                      <p:cBhvr>
                                        <p:cTn id="56" dur="50" autoRev="1" fill="hold">
                                          <p:stCondLst>
                                            <p:cond delay="0"/>
                                          </p:stCondLst>
                                        </p:cTn>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4" grpId="1" animBg="1"/>
      <p:bldP spid="5" grpId="0"/>
      <p:bldP spid="5" grpId="1"/>
      <p:bldP spid="6" grpId="0" animBg="1"/>
      <p:bldP spid="6" grpId="1" animBg="1"/>
      <p:bldP spid="7" grpId="0"/>
      <p:bldP spid="7" grpId="1"/>
      <p:bldP spid="29" grpId="0" bldLvl="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7" name="组合 86"/>
          <p:cNvGrpSpPr/>
          <p:nvPr/>
        </p:nvGrpSpPr>
        <p:grpSpPr>
          <a:xfrm>
            <a:off x="6234175" y="1795243"/>
            <a:ext cx="5792788" cy="607282"/>
            <a:chOff x="5352435" y="1554198"/>
            <a:chExt cx="5162290" cy="525743"/>
          </a:xfrm>
          <a:solidFill>
            <a:schemeClr val="accent1"/>
          </a:solidFill>
        </p:grpSpPr>
        <p:sp>
          <p:nvSpPr>
            <p:cNvPr id="59" name="矩形 58"/>
            <p:cNvSpPr/>
            <p:nvPr/>
          </p:nvSpPr>
          <p:spPr>
            <a:xfrm>
              <a:off x="5352435" y="1554198"/>
              <a:ext cx="706042" cy="5257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ltLang="zh-CN" sz="4900" dirty="0">
                  <a:cs typeface="+mn-ea"/>
                  <a:sym typeface="+mn-lt"/>
                </a:rPr>
                <a:t>1</a:t>
              </a:r>
              <a:endParaRPr lang="zh-CN" altLang="en-US" sz="4900" dirty="0">
                <a:cs typeface="+mn-ea"/>
                <a:sym typeface="+mn-lt"/>
              </a:endParaRPr>
            </a:p>
          </p:txBody>
        </p:sp>
        <p:sp>
          <p:nvSpPr>
            <p:cNvPr id="60" name="矩形 59"/>
            <p:cNvSpPr/>
            <p:nvPr/>
          </p:nvSpPr>
          <p:spPr>
            <a:xfrm>
              <a:off x="6508514" y="1554198"/>
              <a:ext cx="4006211" cy="5257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defRPr/>
              </a:pPr>
              <a:r>
                <a:rPr lang="zh-CN" altLang="en-US" sz="2700" kern="100" dirty="0">
                  <a:solidFill>
                    <a:schemeClr val="bg1"/>
                  </a:solidFill>
                  <a:cs typeface="+mn-ea"/>
                  <a:sym typeface="+mn-lt"/>
                </a:rPr>
                <a:t>      年度工作概述</a:t>
              </a:r>
              <a:endParaRPr lang="zh-CN" altLang="zh-CN" sz="2700" kern="100" dirty="0">
                <a:solidFill>
                  <a:schemeClr val="bg1"/>
                </a:solidFill>
                <a:cs typeface="+mn-ea"/>
                <a:sym typeface="+mn-lt"/>
              </a:endParaRPr>
            </a:p>
          </p:txBody>
        </p:sp>
      </p:grpSp>
      <p:grpSp>
        <p:nvGrpSpPr>
          <p:cNvPr id="88" name="组合 87"/>
          <p:cNvGrpSpPr/>
          <p:nvPr/>
        </p:nvGrpSpPr>
        <p:grpSpPr>
          <a:xfrm>
            <a:off x="6234175" y="2733167"/>
            <a:ext cx="5792788" cy="607282"/>
            <a:chOff x="5352435" y="2366187"/>
            <a:chExt cx="5162290" cy="525743"/>
          </a:xfrm>
          <a:solidFill>
            <a:srgbClr val="C00000"/>
          </a:solidFill>
        </p:grpSpPr>
        <p:sp>
          <p:nvSpPr>
            <p:cNvPr id="61" name="矩形 60"/>
            <p:cNvSpPr/>
            <p:nvPr/>
          </p:nvSpPr>
          <p:spPr>
            <a:xfrm>
              <a:off x="5352435" y="2366187"/>
              <a:ext cx="706042" cy="5257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ltLang="zh-CN" sz="4900" dirty="0">
                  <a:cs typeface="+mn-ea"/>
                  <a:sym typeface="+mn-lt"/>
                </a:rPr>
                <a:t>2</a:t>
              </a:r>
              <a:endParaRPr lang="zh-CN" altLang="en-US" sz="4900" dirty="0">
                <a:cs typeface="+mn-ea"/>
                <a:sym typeface="+mn-lt"/>
              </a:endParaRPr>
            </a:p>
          </p:txBody>
        </p:sp>
        <p:sp>
          <p:nvSpPr>
            <p:cNvPr id="62" name="矩形 61"/>
            <p:cNvSpPr/>
            <p:nvPr/>
          </p:nvSpPr>
          <p:spPr>
            <a:xfrm>
              <a:off x="6508514" y="2366187"/>
              <a:ext cx="4006211" cy="5257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defRPr/>
              </a:pPr>
              <a:r>
                <a:rPr lang="zh-CN" altLang="en-US" sz="2700" kern="100" dirty="0">
                  <a:solidFill>
                    <a:schemeClr val="bg1"/>
                  </a:solidFill>
                  <a:cs typeface="+mn-ea"/>
                  <a:sym typeface="+mn-lt"/>
                </a:rPr>
                <a:t>      工作完成情况</a:t>
              </a:r>
              <a:endParaRPr lang="zh-CN" altLang="zh-CN" sz="2700" kern="100" dirty="0">
                <a:solidFill>
                  <a:schemeClr val="bg1"/>
                </a:solidFill>
                <a:cs typeface="+mn-ea"/>
                <a:sym typeface="+mn-lt"/>
              </a:endParaRPr>
            </a:p>
          </p:txBody>
        </p:sp>
      </p:grpSp>
      <p:grpSp>
        <p:nvGrpSpPr>
          <p:cNvPr id="89" name="组合 88"/>
          <p:cNvGrpSpPr/>
          <p:nvPr/>
        </p:nvGrpSpPr>
        <p:grpSpPr>
          <a:xfrm>
            <a:off x="6234175" y="3634758"/>
            <a:ext cx="5792788" cy="607282"/>
            <a:chOff x="5352435" y="3146723"/>
            <a:chExt cx="5162290" cy="525743"/>
          </a:xfrm>
          <a:solidFill>
            <a:schemeClr val="accent1"/>
          </a:solidFill>
        </p:grpSpPr>
        <p:sp>
          <p:nvSpPr>
            <p:cNvPr id="63" name="矩形 62"/>
            <p:cNvSpPr/>
            <p:nvPr/>
          </p:nvSpPr>
          <p:spPr>
            <a:xfrm>
              <a:off x="5352435" y="3146723"/>
              <a:ext cx="706042" cy="5257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ltLang="zh-CN" sz="4900" dirty="0">
                  <a:cs typeface="+mn-ea"/>
                  <a:sym typeface="+mn-lt"/>
                </a:rPr>
                <a:t>3</a:t>
              </a:r>
              <a:endParaRPr lang="zh-CN" altLang="en-US" sz="4900" dirty="0">
                <a:cs typeface="+mn-ea"/>
                <a:sym typeface="+mn-lt"/>
              </a:endParaRPr>
            </a:p>
          </p:txBody>
        </p:sp>
        <p:sp>
          <p:nvSpPr>
            <p:cNvPr id="64" name="矩形 63"/>
            <p:cNvSpPr/>
            <p:nvPr/>
          </p:nvSpPr>
          <p:spPr>
            <a:xfrm>
              <a:off x="6508514" y="3146723"/>
              <a:ext cx="4006211" cy="5257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defRPr/>
              </a:pPr>
              <a:r>
                <a:rPr lang="zh-CN" altLang="en-US" sz="2700" kern="100" dirty="0">
                  <a:solidFill>
                    <a:schemeClr val="bg1"/>
                  </a:solidFill>
                  <a:cs typeface="+mn-ea"/>
                  <a:sym typeface="+mn-lt"/>
                </a:rPr>
                <a:t>      成功项目展示</a:t>
              </a:r>
              <a:endParaRPr lang="zh-CN" altLang="zh-CN" sz="2700" kern="100" dirty="0">
                <a:solidFill>
                  <a:schemeClr val="bg1"/>
                </a:solidFill>
                <a:cs typeface="+mn-ea"/>
                <a:sym typeface="+mn-lt"/>
              </a:endParaRPr>
            </a:p>
          </p:txBody>
        </p:sp>
      </p:grpSp>
      <p:grpSp>
        <p:nvGrpSpPr>
          <p:cNvPr id="90" name="组合 89"/>
          <p:cNvGrpSpPr/>
          <p:nvPr/>
        </p:nvGrpSpPr>
        <p:grpSpPr>
          <a:xfrm>
            <a:off x="6234175" y="4490163"/>
            <a:ext cx="5792788" cy="607282"/>
            <a:chOff x="5352435" y="3887275"/>
            <a:chExt cx="5162290" cy="525743"/>
          </a:xfrm>
          <a:solidFill>
            <a:srgbClr val="C00000"/>
          </a:solidFill>
        </p:grpSpPr>
        <p:sp>
          <p:nvSpPr>
            <p:cNvPr id="65" name="矩形 64"/>
            <p:cNvSpPr/>
            <p:nvPr/>
          </p:nvSpPr>
          <p:spPr>
            <a:xfrm>
              <a:off x="5352435" y="3887275"/>
              <a:ext cx="706042" cy="5257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ltLang="zh-CN" sz="4900" dirty="0">
                  <a:cs typeface="+mn-ea"/>
                  <a:sym typeface="+mn-lt"/>
                </a:rPr>
                <a:t>4</a:t>
              </a:r>
              <a:endParaRPr lang="zh-CN" altLang="en-US" sz="4900" dirty="0">
                <a:cs typeface="+mn-ea"/>
                <a:sym typeface="+mn-lt"/>
              </a:endParaRPr>
            </a:p>
          </p:txBody>
        </p:sp>
        <p:sp>
          <p:nvSpPr>
            <p:cNvPr id="66" name="矩形 65"/>
            <p:cNvSpPr/>
            <p:nvPr/>
          </p:nvSpPr>
          <p:spPr>
            <a:xfrm>
              <a:off x="6508514" y="3887275"/>
              <a:ext cx="4006211" cy="5257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defRPr/>
              </a:pPr>
              <a:r>
                <a:rPr lang="zh-CN" altLang="en-US" sz="2700" kern="100" dirty="0">
                  <a:solidFill>
                    <a:schemeClr val="bg1"/>
                  </a:solidFill>
                  <a:cs typeface="+mn-ea"/>
                  <a:sym typeface="+mn-lt"/>
                </a:rPr>
                <a:t>      工作存在不足</a:t>
              </a:r>
              <a:endParaRPr lang="zh-CN" altLang="zh-CN" sz="2700" kern="100" dirty="0">
                <a:solidFill>
                  <a:schemeClr val="bg1"/>
                </a:solidFill>
                <a:cs typeface="+mn-ea"/>
                <a:sym typeface="+mn-lt"/>
              </a:endParaRPr>
            </a:p>
          </p:txBody>
        </p:sp>
      </p:grpSp>
      <p:grpSp>
        <p:nvGrpSpPr>
          <p:cNvPr id="91" name="组合 90"/>
          <p:cNvGrpSpPr/>
          <p:nvPr/>
        </p:nvGrpSpPr>
        <p:grpSpPr>
          <a:xfrm>
            <a:off x="6234175" y="5429021"/>
            <a:ext cx="5792788" cy="607282"/>
            <a:chOff x="5352435" y="4700074"/>
            <a:chExt cx="5162290" cy="525743"/>
          </a:xfrm>
          <a:solidFill>
            <a:schemeClr val="accent1"/>
          </a:solidFill>
        </p:grpSpPr>
        <p:sp>
          <p:nvSpPr>
            <p:cNvPr id="69" name="矩形 68"/>
            <p:cNvSpPr/>
            <p:nvPr/>
          </p:nvSpPr>
          <p:spPr>
            <a:xfrm>
              <a:off x="5352435" y="4700074"/>
              <a:ext cx="706042" cy="5257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ltLang="zh-CN" sz="4900" dirty="0">
                  <a:cs typeface="+mn-ea"/>
                  <a:sym typeface="+mn-lt"/>
                </a:rPr>
                <a:t>5</a:t>
              </a:r>
              <a:endParaRPr lang="zh-CN" altLang="en-US" sz="4900" dirty="0">
                <a:cs typeface="+mn-ea"/>
                <a:sym typeface="+mn-lt"/>
              </a:endParaRPr>
            </a:p>
          </p:txBody>
        </p:sp>
        <p:sp>
          <p:nvSpPr>
            <p:cNvPr id="70" name="矩形 69"/>
            <p:cNvSpPr/>
            <p:nvPr/>
          </p:nvSpPr>
          <p:spPr>
            <a:xfrm>
              <a:off x="6508514" y="4700074"/>
              <a:ext cx="4006211" cy="5257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defRPr/>
              </a:pPr>
              <a:r>
                <a:rPr lang="zh-CN" altLang="en-US" sz="2700" kern="100" dirty="0">
                  <a:solidFill>
                    <a:schemeClr val="bg1"/>
                  </a:solidFill>
                  <a:cs typeface="+mn-ea"/>
                  <a:sym typeface="+mn-lt"/>
                </a:rPr>
                <a:t>      明年工作计划</a:t>
              </a:r>
              <a:endParaRPr lang="zh-CN" altLang="zh-CN" sz="2700" kern="100" dirty="0">
                <a:solidFill>
                  <a:schemeClr val="bg1"/>
                </a:solidFill>
                <a:cs typeface="+mn-ea"/>
                <a:sym typeface="+mn-lt"/>
              </a:endParaRPr>
            </a:p>
          </p:txBody>
        </p:sp>
      </p:grpSp>
      <p:sp>
        <p:nvSpPr>
          <p:cNvPr id="81" name="矩形 80"/>
          <p:cNvSpPr/>
          <p:nvPr/>
        </p:nvSpPr>
        <p:spPr>
          <a:xfrm>
            <a:off x="3060144" y="1780543"/>
            <a:ext cx="1777661" cy="2026388"/>
          </a:xfrm>
          <a:prstGeom prst="rect">
            <a:avLst/>
          </a:prstGeom>
          <a:effectLst/>
        </p:spPr>
        <p:txBody>
          <a:bodyPr wrap="square" lIns="103673" tIns="51836" rIns="103673" bIns="51836">
            <a:spAutoFit/>
          </a:bodyPr>
          <a:lstStyle/>
          <a:p>
            <a:pPr algn="just">
              <a:defRPr/>
            </a:pPr>
            <a:r>
              <a:rPr lang="zh-CN" altLang="en-US" sz="6100" b="1" dirty="0">
                <a:solidFill>
                  <a:srgbClr val="C00000"/>
                </a:solidFill>
                <a:cs typeface="+mn-ea"/>
                <a:sym typeface="+mn-lt"/>
              </a:rPr>
              <a:t>目 录</a:t>
            </a:r>
            <a:endParaRPr lang="en-US" altLang="zh-CN" sz="6100" b="1" dirty="0">
              <a:solidFill>
                <a:srgbClr val="C00000"/>
              </a:solidFill>
              <a:cs typeface="+mn-ea"/>
              <a:sym typeface="+mn-lt"/>
            </a:endParaRPr>
          </a:p>
        </p:txBody>
      </p:sp>
      <p:cxnSp>
        <p:nvCxnSpPr>
          <p:cNvPr id="82" name="直接连接符 81"/>
          <p:cNvCxnSpPr/>
          <p:nvPr/>
        </p:nvCxnSpPr>
        <p:spPr>
          <a:xfrm flipV="1">
            <a:off x="5078480" y="1785246"/>
            <a:ext cx="0" cy="4251058"/>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84" name="TextBox 83"/>
          <p:cNvSpPr txBox="1"/>
          <p:nvPr/>
        </p:nvSpPr>
        <p:spPr>
          <a:xfrm>
            <a:off x="2762034" y="3931472"/>
            <a:ext cx="1958247" cy="843348"/>
          </a:xfrm>
          <a:prstGeom prst="rect">
            <a:avLst/>
          </a:prstGeom>
          <a:effectLst/>
        </p:spPr>
        <p:txBody>
          <a:bodyPr wrap="square" lIns="103673" tIns="51836" rIns="103673" bIns="51836">
            <a:spAutoFit/>
          </a:bodyPr>
          <a:lstStyle>
            <a:defPPr>
              <a:defRPr lang="zh-CN"/>
            </a:defPPr>
            <a:lvl1pPr algn="just" fontAlgn="auto">
              <a:spcBef>
                <a:spcPts val="0"/>
              </a:spcBef>
              <a:spcAft>
                <a:spcPts val="0"/>
              </a:spcAft>
              <a:defRPr sz="2400" b="0">
                <a:solidFill>
                  <a:schemeClr val="tx2">
                    <a:alpha val="91000"/>
                  </a:schemeClr>
                </a:solidFill>
                <a:latin typeface="Impact" panose="020B0806030902050204" pitchFamily="34" charset="0"/>
                <a:ea typeface="微软雅黑" panose="020B0503020204020204" pitchFamily="34" charset="-122"/>
                <a:cs typeface="方正豪体简体" panose="03000509000000000000" pitchFamily="65" charset="-122"/>
              </a:defRPr>
            </a:lvl1pPr>
          </a:lstStyle>
          <a:p>
            <a:r>
              <a:rPr lang="en-US" altLang="zh-CN" dirty="0">
                <a:solidFill>
                  <a:srgbClr val="C00000"/>
                </a:solidFill>
                <a:latin typeface="+mn-lt"/>
                <a:ea typeface="+mn-ea"/>
                <a:cs typeface="+mn-ea"/>
                <a:sym typeface="+mn-lt"/>
              </a:rPr>
              <a:t>CONTENTS</a:t>
            </a:r>
          </a:p>
          <a:p>
            <a:endParaRPr lang="en-US" altLang="zh-CN" dirty="0">
              <a:solidFill>
                <a:srgbClr val="C00000"/>
              </a:solidFill>
              <a:latin typeface="+mn-lt"/>
              <a:ea typeface="+mn-ea"/>
              <a:cs typeface="+mn-ea"/>
              <a:sym typeface="+mn-lt"/>
            </a:endParaRPr>
          </a:p>
        </p:txBody>
      </p:sp>
      <p:sp>
        <p:nvSpPr>
          <p:cNvPr id="86" name="下箭头 85"/>
          <p:cNvSpPr/>
          <p:nvPr/>
        </p:nvSpPr>
        <p:spPr>
          <a:xfrm rot="16200000">
            <a:off x="5484068" y="3712105"/>
            <a:ext cx="553236" cy="506630"/>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73" tIns="51836" rIns="103673" bIns="51836" rtlCol="0" anchor="ctr"/>
          <a:lstStyle/>
          <a:p>
            <a:pPr algn="ctr"/>
            <a:endParaRPr lang="zh-CN" altLang="en-US">
              <a:cs typeface="+mn-ea"/>
              <a:sym typeface="+mn-lt"/>
            </a:endParaRPr>
          </a:p>
        </p:txBody>
      </p:sp>
      <p:sp>
        <p:nvSpPr>
          <p:cNvPr id="100" name="矩形 99"/>
          <p:cNvSpPr/>
          <p:nvPr/>
        </p:nvSpPr>
        <p:spPr>
          <a:xfrm flipV="1">
            <a:off x="9273278"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101" name="矩形 100"/>
          <p:cNvSpPr/>
          <p:nvPr/>
        </p:nvSpPr>
        <p:spPr>
          <a:xfrm flipV="1">
            <a:off x="1012220"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102" name="矩形 101"/>
          <p:cNvSpPr/>
          <p:nvPr/>
        </p:nvSpPr>
        <p:spPr>
          <a:xfrm flipV="1">
            <a:off x="3765907" y="7836680"/>
            <a:ext cx="3482933" cy="80662"/>
          </a:xfrm>
          <a:prstGeom prst="rect">
            <a:avLst/>
          </a:prstGeom>
          <a:solidFill>
            <a:srgbClr val="00C5BE"/>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103" name="矩形 102"/>
          <p:cNvSpPr/>
          <p:nvPr/>
        </p:nvSpPr>
        <p:spPr>
          <a:xfrm flipV="1">
            <a:off x="6519591" y="7836680"/>
            <a:ext cx="3482933"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104" name="矩形 103"/>
          <p:cNvSpPr/>
          <p:nvPr/>
        </p:nvSpPr>
        <p:spPr>
          <a:xfrm flipV="1">
            <a:off x="12026965" y="7836680"/>
            <a:ext cx="1654112"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105" name="矩形 104"/>
          <p:cNvSpPr/>
          <p:nvPr/>
        </p:nvSpPr>
        <p:spPr>
          <a:xfrm flipV="1">
            <a:off x="1" y="7836680"/>
            <a:ext cx="1741467"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Tree>
    <p:extLst>
      <p:ext uri="{BB962C8B-B14F-4D97-AF65-F5344CB8AC3E}">
        <p14:creationId xmlns:p14="http://schemas.microsoft.com/office/powerpoint/2010/main" val="362419712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additive="base">
                                        <p:cTn id="7" dur="500" fill="hold"/>
                                        <p:tgtEl>
                                          <p:spTgt spid="86"/>
                                        </p:tgtEl>
                                        <p:attrNameLst>
                                          <p:attrName>ppt_x</p:attrName>
                                        </p:attrNameLst>
                                      </p:cBhvr>
                                      <p:tavLst>
                                        <p:tav tm="0">
                                          <p:val>
                                            <p:strVal val="0-#ppt_w/2"/>
                                          </p:val>
                                        </p:tav>
                                        <p:tav tm="100000">
                                          <p:val>
                                            <p:strVal val="#ppt_x"/>
                                          </p:val>
                                        </p:tav>
                                      </p:tavLst>
                                    </p:anim>
                                    <p:anim calcmode="lin" valueType="num">
                                      <p:cBhvr additive="base">
                                        <p:cTn id="8" dur="500" fill="hold"/>
                                        <p:tgtEl>
                                          <p:spTgt spid="8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6" presetClass="emph" presetSubtype="0" fill="hold" nodeType="afterEffect">
                                  <p:stCondLst>
                                    <p:cond delay="0"/>
                                  </p:stCondLst>
                                  <p:childTnLst>
                                    <p:animEffect transition="out" filter="fade">
                                      <p:cBhvr>
                                        <p:cTn id="11" dur="500" tmFilter="0, 0; .2, .5; .8, .5; 1, 0"/>
                                        <p:tgtEl>
                                          <p:spTgt spid="89"/>
                                        </p:tgtEl>
                                      </p:cBhvr>
                                    </p:animEffect>
                                    <p:animScale>
                                      <p:cBhvr>
                                        <p:cTn id="12" dur="250" autoRev="1" fill="hold"/>
                                        <p:tgtEl>
                                          <p:spTgt spid="8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399677" y="2161114"/>
            <a:ext cx="3239938" cy="4465530"/>
          </a:xfrm>
          <a:prstGeom prst="rect">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19" tIns="45708" rIns="91419" bIns="45708" numCol="1" anchor="t" anchorCtr="0" compatLnSpc="1">
            <a:prstTxWarp prst="textNoShape">
              <a:avLst/>
            </a:prstTxWarp>
          </a:bodyPr>
          <a:lstStyle/>
          <a:p>
            <a:endParaRPr lang="zh-CN" altLang="en-US">
              <a:solidFill>
                <a:schemeClr val="tx1"/>
              </a:solidFill>
              <a:cs typeface="+mn-ea"/>
              <a:sym typeface="+mn-lt"/>
            </a:endParaRPr>
          </a:p>
        </p:txBody>
      </p:sp>
      <p:sp>
        <p:nvSpPr>
          <p:cNvPr id="6" name="椭圆 5"/>
          <p:cNvSpPr/>
          <p:nvPr/>
        </p:nvSpPr>
        <p:spPr>
          <a:xfrm>
            <a:off x="4337457" y="2467083"/>
            <a:ext cx="708214" cy="729276"/>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38159" tIns="69080" rIns="138159" bIns="69080" rtlCol="0" anchor="ctr"/>
          <a:lstStyle/>
          <a:p>
            <a:pPr algn="ctr"/>
            <a:endParaRPr lang="zh-CN" altLang="en-US" dirty="0">
              <a:cs typeface="+mn-ea"/>
              <a:sym typeface="+mn-lt"/>
            </a:endParaRPr>
          </a:p>
        </p:txBody>
      </p:sp>
      <p:sp>
        <p:nvSpPr>
          <p:cNvPr id="10" name="椭圆 9"/>
          <p:cNvSpPr/>
          <p:nvPr/>
        </p:nvSpPr>
        <p:spPr>
          <a:xfrm>
            <a:off x="4320748" y="4066619"/>
            <a:ext cx="708214" cy="729276"/>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38159" tIns="69080" rIns="138159" bIns="69080" rtlCol="0" anchor="ctr"/>
          <a:lstStyle/>
          <a:p>
            <a:pPr algn="ctr"/>
            <a:endParaRPr lang="zh-CN" altLang="en-US">
              <a:cs typeface="+mn-ea"/>
              <a:sym typeface="+mn-lt"/>
            </a:endParaRPr>
          </a:p>
        </p:txBody>
      </p:sp>
      <p:sp>
        <p:nvSpPr>
          <p:cNvPr id="14" name="椭圆 13"/>
          <p:cNvSpPr/>
          <p:nvPr/>
        </p:nvSpPr>
        <p:spPr>
          <a:xfrm>
            <a:off x="4320748" y="5591403"/>
            <a:ext cx="708214" cy="729276"/>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38159" tIns="69080" rIns="138159" bIns="69080" rtlCol="0" anchor="ctr"/>
          <a:lstStyle/>
          <a:p>
            <a:pPr algn="ctr"/>
            <a:endParaRPr lang="zh-CN" altLang="en-US">
              <a:cs typeface="+mn-ea"/>
              <a:sym typeface="+mn-lt"/>
            </a:endParaRPr>
          </a:p>
        </p:txBody>
      </p:sp>
      <p:sp>
        <p:nvSpPr>
          <p:cNvPr id="18" name="椭圆 17"/>
          <p:cNvSpPr/>
          <p:nvPr/>
        </p:nvSpPr>
        <p:spPr>
          <a:xfrm>
            <a:off x="9054361" y="2467083"/>
            <a:ext cx="708214" cy="729276"/>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38159" tIns="69080" rIns="138159" bIns="69080" rtlCol="0" anchor="ctr"/>
          <a:lstStyle/>
          <a:p>
            <a:pPr algn="ctr"/>
            <a:endParaRPr lang="zh-CN" altLang="en-US">
              <a:cs typeface="+mn-ea"/>
              <a:sym typeface="+mn-lt"/>
            </a:endParaRPr>
          </a:p>
        </p:txBody>
      </p:sp>
      <p:sp>
        <p:nvSpPr>
          <p:cNvPr id="22" name="椭圆 21"/>
          <p:cNvSpPr/>
          <p:nvPr/>
        </p:nvSpPr>
        <p:spPr>
          <a:xfrm>
            <a:off x="9037651" y="4066619"/>
            <a:ext cx="708214" cy="729276"/>
          </a:xfrm>
          <a:prstGeom prst="ellipse">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38159" tIns="69080" rIns="138159" bIns="69080" rtlCol="0" anchor="ctr"/>
          <a:lstStyle/>
          <a:p>
            <a:pPr algn="ctr"/>
            <a:endParaRPr lang="zh-CN" altLang="en-US">
              <a:cs typeface="+mn-ea"/>
              <a:sym typeface="+mn-lt"/>
            </a:endParaRPr>
          </a:p>
        </p:txBody>
      </p:sp>
      <p:sp>
        <p:nvSpPr>
          <p:cNvPr id="26" name="椭圆 25"/>
          <p:cNvSpPr/>
          <p:nvPr/>
        </p:nvSpPr>
        <p:spPr>
          <a:xfrm>
            <a:off x="9037651" y="5591403"/>
            <a:ext cx="708214" cy="729276"/>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38159" tIns="69080" rIns="138159" bIns="69080" rtlCol="0" anchor="ctr"/>
          <a:lstStyle/>
          <a:p>
            <a:pPr algn="ctr"/>
            <a:endParaRPr lang="zh-CN" altLang="en-US">
              <a:cs typeface="+mn-ea"/>
              <a:sym typeface="+mn-lt"/>
            </a:endParaRPr>
          </a:p>
        </p:txBody>
      </p:sp>
      <p:grpSp>
        <p:nvGrpSpPr>
          <p:cNvPr id="27" name="组合 26"/>
          <p:cNvGrpSpPr/>
          <p:nvPr/>
        </p:nvGrpSpPr>
        <p:grpSpPr>
          <a:xfrm>
            <a:off x="10063895" y="2185357"/>
            <a:ext cx="2535643" cy="4262444"/>
            <a:chOff x="6713191" y="1434186"/>
            <a:chExt cx="1311127" cy="2766961"/>
          </a:xfrm>
        </p:grpSpPr>
        <p:sp>
          <p:nvSpPr>
            <p:cNvPr id="28" name="TextBox 27"/>
            <p:cNvSpPr txBox="1"/>
            <p:nvPr/>
          </p:nvSpPr>
          <p:spPr>
            <a:xfrm>
              <a:off x="6713191" y="1749682"/>
              <a:ext cx="1311127" cy="356416"/>
            </a:xfrm>
            <a:prstGeom prst="rect">
              <a:avLst/>
            </a:prstGeom>
            <a:noFill/>
          </p:spPr>
          <p:txBody>
            <a:bodyPr wrap="square" lIns="91431" tIns="45715" rIns="91431" bIns="45715" rtlCol="0">
              <a:spAutoFit/>
            </a:bodyPr>
            <a:lstStyle/>
            <a:p>
              <a:pPr>
                <a:lnSpc>
                  <a:spcPct val="130000"/>
                </a:lnSpc>
              </a:pPr>
              <a:r>
                <a:rPr lang="zh-CN" altLang="en-US" sz="1200" dirty="0">
                  <a:solidFill>
                    <a:schemeClr val="tx1">
                      <a:lumMod val="65000"/>
                      <a:lumOff val="35000"/>
                    </a:schemeClr>
                  </a:solidFill>
                  <a:cs typeface="+mn-ea"/>
                  <a:sym typeface="+mn-lt"/>
                </a:rPr>
                <a:t>您的内容打在这里，或者通过您的内容打在这里，或者</a:t>
              </a:r>
            </a:p>
          </p:txBody>
        </p:sp>
        <p:sp>
          <p:nvSpPr>
            <p:cNvPr id="29" name="TextBox 28"/>
            <p:cNvSpPr txBox="1"/>
            <p:nvPr/>
          </p:nvSpPr>
          <p:spPr>
            <a:xfrm>
              <a:off x="6727614" y="1434186"/>
              <a:ext cx="1008112" cy="264393"/>
            </a:xfrm>
            <a:prstGeom prst="rect">
              <a:avLst/>
            </a:prstGeom>
            <a:noFill/>
          </p:spPr>
          <p:txBody>
            <a:bodyPr wrap="square" lIns="91431" tIns="0" rIns="91431" bIns="0" rtlCol="0" anchor="t">
              <a:spAutoFit/>
            </a:bodyPr>
            <a:lstStyle/>
            <a:p>
              <a:pPr>
                <a:lnSpc>
                  <a:spcPct val="150000"/>
                </a:lnSpc>
              </a:pPr>
              <a:r>
                <a:rPr lang="zh-CN" altLang="en-US" dirty="0">
                  <a:solidFill>
                    <a:schemeClr val="tx1">
                      <a:lumMod val="65000"/>
                      <a:lumOff val="35000"/>
                    </a:schemeClr>
                  </a:solidFill>
                  <a:cs typeface="+mn-ea"/>
                  <a:sym typeface="+mn-lt"/>
                </a:rPr>
                <a:t>添加标题</a:t>
              </a:r>
            </a:p>
          </p:txBody>
        </p:sp>
        <p:sp>
          <p:nvSpPr>
            <p:cNvPr id="30" name="TextBox 29"/>
            <p:cNvSpPr txBox="1"/>
            <p:nvPr/>
          </p:nvSpPr>
          <p:spPr>
            <a:xfrm>
              <a:off x="6713191" y="2804363"/>
              <a:ext cx="1311127" cy="356416"/>
            </a:xfrm>
            <a:prstGeom prst="rect">
              <a:avLst/>
            </a:prstGeom>
            <a:noFill/>
          </p:spPr>
          <p:txBody>
            <a:bodyPr wrap="square" lIns="91431" tIns="45715" rIns="91431" bIns="45715" rtlCol="0">
              <a:spAutoFit/>
            </a:bodyPr>
            <a:lstStyle/>
            <a:p>
              <a:pPr>
                <a:lnSpc>
                  <a:spcPct val="130000"/>
                </a:lnSpc>
              </a:pPr>
              <a:r>
                <a:rPr lang="zh-CN" altLang="en-US" sz="1200" dirty="0">
                  <a:solidFill>
                    <a:schemeClr val="tx1">
                      <a:lumMod val="65000"/>
                      <a:lumOff val="35000"/>
                    </a:schemeClr>
                  </a:solidFill>
                  <a:cs typeface="+mn-ea"/>
                  <a:sym typeface="+mn-lt"/>
                </a:rPr>
                <a:t>您的内容打在这里，或者通过您的内容打在这里，或者</a:t>
              </a:r>
            </a:p>
          </p:txBody>
        </p:sp>
        <p:sp>
          <p:nvSpPr>
            <p:cNvPr id="31" name="TextBox 30"/>
            <p:cNvSpPr txBox="1"/>
            <p:nvPr/>
          </p:nvSpPr>
          <p:spPr>
            <a:xfrm>
              <a:off x="6727615" y="2496374"/>
              <a:ext cx="1008112" cy="264393"/>
            </a:xfrm>
            <a:prstGeom prst="rect">
              <a:avLst/>
            </a:prstGeom>
            <a:noFill/>
          </p:spPr>
          <p:txBody>
            <a:bodyPr wrap="square" lIns="91431" tIns="0" rIns="91431" bIns="0" rtlCol="0" anchor="t">
              <a:spAutoFit/>
            </a:bodyPr>
            <a:lstStyle/>
            <a:p>
              <a:pPr>
                <a:lnSpc>
                  <a:spcPct val="150000"/>
                </a:lnSpc>
              </a:pPr>
              <a:r>
                <a:rPr lang="zh-CN" altLang="en-US" dirty="0">
                  <a:solidFill>
                    <a:schemeClr val="tx1">
                      <a:lumMod val="65000"/>
                      <a:lumOff val="35000"/>
                    </a:schemeClr>
                  </a:solidFill>
                  <a:cs typeface="+mn-ea"/>
                  <a:sym typeface="+mn-lt"/>
                </a:rPr>
                <a:t>添加标题</a:t>
              </a:r>
            </a:p>
          </p:txBody>
        </p:sp>
        <p:sp>
          <p:nvSpPr>
            <p:cNvPr id="32" name="TextBox 31"/>
            <p:cNvSpPr txBox="1"/>
            <p:nvPr/>
          </p:nvSpPr>
          <p:spPr>
            <a:xfrm>
              <a:off x="6713191" y="3844731"/>
              <a:ext cx="1311127" cy="356416"/>
            </a:xfrm>
            <a:prstGeom prst="rect">
              <a:avLst/>
            </a:prstGeom>
            <a:noFill/>
          </p:spPr>
          <p:txBody>
            <a:bodyPr wrap="square" lIns="91431" tIns="45715" rIns="91431" bIns="45715" rtlCol="0">
              <a:spAutoFit/>
            </a:bodyPr>
            <a:lstStyle/>
            <a:p>
              <a:pPr>
                <a:lnSpc>
                  <a:spcPct val="130000"/>
                </a:lnSpc>
              </a:pPr>
              <a:r>
                <a:rPr lang="zh-CN" altLang="en-US" sz="1200" dirty="0">
                  <a:solidFill>
                    <a:schemeClr val="tx1">
                      <a:lumMod val="65000"/>
                      <a:lumOff val="35000"/>
                    </a:schemeClr>
                  </a:solidFill>
                  <a:cs typeface="+mn-ea"/>
                  <a:sym typeface="+mn-lt"/>
                </a:rPr>
                <a:t>您的内容打在这里，或者通过您的内容打在这里，或者</a:t>
              </a:r>
            </a:p>
          </p:txBody>
        </p:sp>
        <p:sp>
          <p:nvSpPr>
            <p:cNvPr id="33" name="TextBox 32"/>
            <p:cNvSpPr txBox="1"/>
            <p:nvPr/>
          </p:nvSpPr>
          <p:spPr>
            <a:xfrm>
              <a:off x="6727615" y="3536741"/>
              <a:ext cx="1008112" cy="264393"/>
            </a:xfrm>
            <a:prstGeom prst="rect">
              <a:avLst/>
            </a:prstGeom>
            <a:noFill/>
          </p:spPr>
          <p:txBody>
            <a:bodyPr wrap="square" lIns="91431" tIns="0" rIns="91431" bIns="0" rtlCol="0" anchor="t">
              <a:spAutoFit/>
            </a:bodyPr>
            <a:lstStyle/>
            <a:p>
              <a:pPr>
                <a:lnSpc>
                  <a:spcPct val="150000"/>
                </a:lnSpc>
              </a:pPr>
              <a:r>
                <a:rPr lang="zh-CN" altLang="en-US" dirty="0">
                  <a:solidFill>
                    <a:schemeClr val="tx1">
                      <a:lumMod val="65000"/>
                      <a:lumOff val="35000"/>
                    </a:schemeClr>
                  </a:solidFill>
                  <a:cs typeface="+mn-ea"/>
                  <a:sym typeface="+mn-lt"/>
                </a:rPr>
                <a:t>添加标题</a:t>
              </a:r>
            </a:p>
          </p:txBody>
        </p:sp>
      </p:grpSp>
      <p:grpSp>
        <p:nvGrpSpPr>
          <p:cNvPr id="34" name="组合 33"/>
          <p:cNvGrpSpPr/>
          <p:nvPr/>
        </p:nvGrpSpPr>
        <p:grpSpPr>
          <a:xfrm>
            <a:off x="1038648" y="2233138"/>
            <a:ext cx="2849058" cy="4249612"/>
            <a:chOff x="824932" y="1465204"/>
            <a:chExt cx="1519446" cy="2758634"/>
          </a:xfrm>
        </p:grpSpPr>
        <p:sp>
          <p:nvSpPr>
            <p:cNvPr id="35" name="TextBox 34"/>
            <p:cNvSpPr txBox="1"/>
            <p:nvPr/>
          </p:nvSpPr>
          <p:spPr>
            <a:xfrm>
              <a:off x="824932" y="1833186"/>
              <a:ext cx="1519446" cy="356416"/>
            </a:xfrm>
            <a:prstGeom prst="rect">
              <a:avLst/>
            </a:prstGeom>
            <a:noFill/>
          </p:spPr>
          <p:txBody>
            <a:bodyPr wrap="square" lIns="91431" tIns="45715" rIns="91431" bIns="45715" rtlCol="0">
              <a:spAutoFit/>
            </a:bodyPr>
            <a:lstStyle/>
            <a:p>
              <a:pPr algn="r">
                <a:lnSpc>
                  <a:spcPct val="130000"/>
                </a:lnSpc>
              </a:pPr>
              <a:r>
                <a:rPr lang="zh-CN" altLang="en-US" sz="1200" dirty="0">
                  <a:solidFill>
                    <a:schemeClr val="tx1">
                      <a:lumMod val="65000"/>
                      <a:lumOff val="35000"/>
                    </a:schemeClr>
                  </a:solidFill>
                  <a:cs typeface="+mn-ea"/>
                  <a:sym typeface="+mn-lt"/>
                </a:rPr>
                <a:t>您的内容打在这里，或者通过您的内容打在这里，或者</a:t>
              </a:r>
            </a:p>
          </p:txBody>
        </p:sp>
        <p:sp>
          <p:nvSpPr>
            <p:cNvPr id="36" name="TextBox 35"/>
            <p:cNvSpPr txBox="1"/>
            <p:nvPr/>
          </p:nvSpPr>
          <p:spPr>
            <a:xfrm>
              <a:off x="1331640" y="1465204"/>
              <a:ext cx="1008112" cy="264393"/>
            </a:xfrm>
            <a:prstGeom prst="rect">
              <a:avLst/>
            </a:prstGeom>
            <a:noFill/>
          </p:spPr>
          <p:txBody>
            <a:bodyPr wrap="square" lIns="91431" tIns="0" rIns="91431" bIns="0" rtlCol="0" anchor="t">
              <a:spAutoFit/>
            </a:bodyPr>
            <a:lstStyle/>
            <a:p>
              <a:pPr algn="r">
                <a:lnSpc>
                  <a:spcPct val="150000"/>
                </a:lnSpc>
              </a:pPr>
              <a:r>
                <a:rPr lang="zh-CN" altLang="en-US" dirty="0">
                  <a:solidFill>
                    <a:schemeClr val="tx1">
                      <a:lumMod val="65000"/>
                      <a:lumOff val="35000"/>
                    </a:schemeClr>
                  </a:solidFill>
                  <a:cs typeface="+mn-ea"/>
                  <a:sym typeface="+mn-lt"/>
                </a:rPr>
                <a:t>添加标题</a:t>
              </a:r>
            </a:p>
          </p:txBody>
        </p:sp>
        <p:sp>
          <p:nvSpPr>
            <p:cNvPr id="37" name="TextBox 36"/>
            <p:cNvSpPr txBox="1"/>
            <p:nvPr/>
          </p:nvSpPr>
          <p:spPr>
            <a:xfrm>
              <a:off x="896940" y="2805428"/>
              <a:ext cx="1447438" cy="356416"/>
            </a:xfrm>
            <a:prstGeom prst="rect">
              <a:avLst/>
            </a:prstGeom>
            <a:noFill/>
          </p:spPr>
          <p:txBody>
            <a:bodyPr wrap="square" lIns="91431" tIns="45715" rIns="91431" bIns="45715" rtlCol="0">
              <a:spAutoFit/>
            </a:bodyPr>
            <a:lstStyle/>
            <a:p>
              <a:pPr algn="r">
                <a:lnSpc>
                  <a:spcPct val="130000"/>
                </a:lnSpc>
              </a:pPr>
              <a:r>
                <a:rPr lang="zh-CN" altLang="en-US" sz="1200" dirty="0">
                  <a:solidFill>
                    <a:schemeClr val="tx1">
                      <a:lumMod val="65000"/>
                      <a:lumOff val="35000"/>
                    </a:schemeClr>
                  </a:solidFill>
                  <a:cs typeface="+mn-ea"/>
                  <a:sym typeface="+mn-lt"/>
                </a:rPr>
                <a:t>您的内容打在这里，或者通过您的内容打在这里，或者</a:t>
              </a:r>
            </a:p>
          </p:txBody>
        </p:sp>
        <p:sp>
          <p:nvSpPr>
            <p:cNvPr id="38" name="TextBox 37"/>
            <p:cNvSpPr txBox="1"/>
            <p:nvPr/>
          </p:nvSpPr>
          <p:spPr>
            <a:xfrm>
              <a:off x="1331640" y="2482465"/>
              <a:ext cx="1008112" cy="264393"/>
            </a:xfrm>
            <a:prstGeom prst="rect">
              <a:avLst/>
            </a:prstGeom>
            <a:noFill/>
          </p:spPr>
          <p:txBody>
            <a:bodyPr wrap="square" lIns="91431" tIns="0" rIns="91431" bIns="0" rtlCol="0" anchor="t">
              <a:spAutoFit/>
            </a:bodyPr>
            <a:lstStyle/>
            <a:p>
              <a:pPr algn="r">
                <a:lnSpc>
                  <a:spcPct val="150000"/>
                </a:lnSpc>
              </a:pPr>
              <a:r>
                <a:rPr lang="zh-CN" altLang="en-US" dirty="0">
                  <a:solidFill>
                    <a:schemeClr val="tx1">
                      <a:lumMod val="65000"/>
                      <a:lumOff val="35000"/>
                    </a:schemeClr>
                  </a:solidFill>
                  <a:cs typeface="+mn-ea"/>
                  <a:sym typeface="+mn-lt"/>
                </a:rPr>
                <a:t>添加标题</a:t>
              </a:r>
            </a:p>
          </p:txBody>
        </p:sp>
        <p:sp>
          <p:nvSpPr>
            <p:cNvPr id="39" name="TextBox 38"/>
            <p:cNvSpPr txBox="1"/>
            <p:nvPr/>
          </p:nvSpPr>
          <p:spPr>
            <a:xfrm>
              <a:off x="1000462" y="3867422"/>
              <a:ext cx="1343916" cy="356416"/>
            </a:xfrm>
            <a:prstGeom prst="rect">
              <a:avLst/>
            </a:prstGeom>
            <a:noFill/>
          </p:spPr>
          <p:txBody>
            <a:bodyPr wrap="square" lIns="91431" tIns="45715" rIns="91431" bIns="45715" rtlCol="0">
              <a:spAutoFit/>
            </a:bodyPr>
            <a:lstStyle/>
            <a:p>
              <a:pPr algn="r">
                <a:lnSpc>
                  <a:spcPct val="130000"/>
                </a:lnSpc>
              </a:pPr>
              <a:r>
                <a:rPr lang="zh-CN" altLang="en-US" sz="1200" dirty="0">
                  <a:solidFill>
                    <a:schemeClr val="tx1">
                      <a:lumMod val="65000"/>
                      <a:lumOff val="35000"/>
                    </a:schemeClr>
                  </a:solidFill>
                  <a:cs typeface="+mn-ea"/>
                  <a:sym typeface="+mn-lt"/>
                </a:rPr>
                <a:t>您的内容打在这里，或者通过您的内容打在这里，或者</a:t>
              </a:r>
            </a:p>
          </p:txBody>
        </p:sp>
        <p:sp>
          <p:nvSpPr>
            <p:cNvPr id="40" name="TextBox 39"/>
            <p:cNvSpPr txBox="1"/>
            <p:nvPr/>
          </p:nvSpPr>
          <p:spPr>
            <a:xfrm>
              <a:off x="1331640" y="3529470"/>
              <a:ext cx="1008112" cy="264393"/>
            </a:xfrm>
            <a:prstGeom prst="rect">
              <a:avLst/>
            </a:prstGeom>
            <a:noFill/>
          </p:spPr>
          <p:txBody>
            <a:bodyPr wrap="square" lIns="91431" tIns="0" rIns="91431" bIns="0" rtlCol="0" anchor="t">
              <a:spAutoFit/>
            </a:bodyPr>
            <a:lstStyle/>
            <a:p>
              <a:pPr algn="r">
                <a:lnSpc>
                  <a:spcPct val="150000"/>
                </a:lnSpc>
              </a:pPr>
              <a:r>
                <a:rPr lang="zh-CN" altLang="en-US" dirty="0">
                  <a:solidFill>
                    <a:schemeClr val="tx1">
                      <a:lumMod val="65000"/>
                      <a:lumOff val="35000"/>
                    </a:schemeClr>
                  </a:solidFill>
                  <a:cs typeface="+mn-ea"/>
                  <a:sym typeface="+mn-lt"/>
                </a:rPr>
                <a:t>添加标题</a:t>
              </a:r>
            </a:p>
          </p:txBody>
        </p:sp>
      </p:grpSp>
      <p:sp>
        <p:nvSpPr>
          <p:cNvPr id="41" name="TextBox 40"/>
          <p:cNvSpPr txBox="1"/>
          <p:nvPr/>
        </p:nvSpPr>
        <p:spPr>
          <a:xfrm>
            <a:off x="4341664" y="2538576"/>
            <a:ext cx="922313" cy="616563"/>
          </a:xfrm>
          <a:prstGeom prst="rect">
            <a:avLst/>
          </a:prstGeom>
          <a:noFill/>
        </p:spPr>
        <p:txBody>
          <a:bodyPr wrap="square" lIns="138159" tIns="69080" rIns="138159" bIns="69080" rtlCol="0">
            <a:spAutoFit/>
          </a:bodyPr>
          <a:lstStyle/>
          <a:p>
            <a:r>
              <a:rPr lang="en-US" altLang="zh-CN" sz="3100" dirty="0">
                <a:solidFill>
                  <a:schemeClr val="bg1"/>
                </a:solidFill>
                <a:cs typeface="+mn-ea"/>
                <a:sym typeface="+mn-lt"/>
              </a:rPr>
              <a:t>01</a:t>
            </a:r>
            <a:endParaRPr lang="zh-CN" altLang="en-US" sz="3100" dirty="0">
              <a:solidFill>
                <a:schemeClr val="bg1"/>
              </a:solidFill>
              <a:cs typeface="+mn-ea"/>
              <a:sym typeface="+mn-lt"/>
            </a:endParaRPr>
          </a:p>
        </p:txBody>
      </p:sp>
      <p:sp>
        <p:nvSpPr>
          <p:cNvPr id="42" name="TextBox 41"/>
          <p:cNvSpPr txBox="1"/>
          <p:nvPr/>
        </p:nvSpPr>
        <p:spPr>
          <a:xfrm>
            <a:off x="4337454" y="4056311"/>
            <a:ext cx="926524" cy="616563"/>
          </a:xfrm>
          <a:prstGeom prst="rect">
            <a:avLst/>
          </a:prstGeom>
          <a:noFill/>
        </p:spPr>
        <p:txBody>
          <a:bodyPr wrap="square" lIns="138159" tIns="69080" rIns="138159" bIns="69080" rtlCol="0">
            <a:spAutoFit/>
          </a:bodyPr>
          <a:lstStyle/>
          <a:p>
            <a:r>
              <a:rPr lang="en-US" altLang="zh-CN" sz="3100" dirty="0">
                <a:solidFill>
                  <a:schemeClr val="bg1"/>
                </a:solidFill>
                <a:cs typeface="+mn-ea"/>
                <a:sym typeface="+mn-lt"/>
              </a:rPr>
              <a:t>02</a:t>
            </a:r>
            <a:endParaRPr lang="zh-CN" altLang="en-US" sz="3100" dirty="0">
              <a:solidFill>
                <a:schemeClr val="bg1"/>
              </a:solidFill>
              <a:cs typeface="+mn-ea"/>
              <a:sym typeface="+mn-lt"/>
            </a:endParaRPr>
          </a:p>
        </p:txBody>
      </p:sp>
      <p:sp>
        <p:nvSpPr>
          <p:cNvPr id="43" name="TextBox 42"/>
          <p:cNvSpPr txBox="1"/>
          <p:nvPr/>
        </p:nvSpPr>
        <p:spPr>
          <a:xfrm>
            <a:off x="4337457" y="5614569"/>
            <a:ext cx="926520" cy="616563"/>
          </a:xfrm>
          <a:prstGeom prst="rect">
            <a:avLst/>
          </a:prstGeom>
          <a:noFill/>
        </p:spPr>
        <p:txBody>
          <a:bodyPr wrap="square" lIns="138159" tIns="69080" rIns="138159" bIns="69080" rtlCol="0">
            <a:spAutoFit/>
          </a:bodyPr>
          <a:lstStyle/>
          <a:p>
            <a:r>
              <a:rPr lang="en-US" altLang="zh-CN" sz="3100" dirty="0">
                <a:solidFill>
                  <a:schemeClr val="bg1"/>
                </a:solidFill>
                <a:cs typeface="+mn-ea"/>
                <a:sym typeface="+mn-lt"/>
              </a:rPr>
              <a:t>03</a:t>
            </a:r>
            <a:endParaRPr lang="zh-CN" altLang="en-US" sz="3100" dirty="0">
              <a:solidFill>
                <a:schemeClr val="bg1"/>
              </a:solidFill>
              <a:cs typeface="+mn-ea"/>
              <a:sym typeface="+mn-lt"/>
            </a:endParaRPr>
          </a:p>
        </p:txBody>
      </p:sp>
      <p:sp>
        <p:nvSpPr>
          <p:cNvPr id="45" name="TextBox 44"/>
          <p:cNvSpPr txBox="1"/>
          <p:nvPr/>
        </p:nvSpPr>
        <p:spPr>
          <a:xfrm>
            <a:off x="9062400" y="4113550"/>
            <a:ext cx="940124" cy="616563"/>
          </a:xfrm>
          <a:prstGeom prst="rect">
            <a:avLst/>
          </a:prstGeom>
          <a:noFill/>
        </p:spPr>
        <p:txBody>
          <a:bodyPr wrap="square" lIns="138159" tIns="69080" rIns="138159" bIns="69080" rtlCol="0">
            <a:spAutoFit/>
          </a:bodyPr>
          <a:lstStyle/>
          <a:p>
            <a:r>
              <a:rPr lang="en-US" altLang="zh-CN" sz="3100" dirty="0">
                <a:solidFill>
                  <a:schemeClr val="bg1"/>
                </a:solidFill>
                <a:cs typeface="+mn-ea"/>
                <a:sym typeface="+mn-lt"/>
              </a:rPr>
              <a:t>05</a:t>
            </a:r>
            <a:endParaRPr lang="zh-CN" altLang="en-US" sz="3100" dirty="0">
              <a:solidFill>
                <a:schemeClr val="bg1"/>
              </a:solidFill>
              <a:cs typeface="+mn-ea"/>
              <a:sym typeface="+mn-lt"/>
            </a:endParaRPr>
          </a:p>
        </p:txBody>
      </p:sp>
      <p:sp>
        <p:nvSpPr>
          <p:cNvPr id="46" name="TextBox 45"/>
          <p:cNvSpPr txBox="1"/>
          <p:nvPr/>
        </p:nvSpPr>
        <p:spPr>
          <a:xfrm>
            <a:off x="9068208" y="2506359"/>
            <a:ext cx="934316" cy="616563"/>
          </a:xfrm>
          <a:prstGeom prst="rect">
            <a:avLst/>
          </a:prstGeom>
          <a:noFill/>
        </p:spPr>
        <p:txBody>
          <a:bodyPr wrap="square" lIns="138159" tIns="69080" rIns="138159" bIns="69080" rtlCol="0">
            <a:spAutoFit/>
          </a:bodyPr>
          <a:lstStyle/>
          <a:p>
            <a:r>
              <a:rPr lang="en-US" altLang="zh-CN" sz="3100" dirty="0">
                <a:solidFill>
                  <a:schemeClr val="bg1"/>
                </a:solidFill>
                <a:cs typeface="+mn-ea"/>
                <a:sym typeface="+mn-lt"/>
              </a:rPr>
              <a:t>04</a:t>
            </a:r>
            <a:endParaRPr lang="zh-CN" altLang="en-US" sz="3100" dirty="0">
              <a:solidFill>
                <a:schemeClr val="bg1"/>
              </a:solidFill>
              <a:cs typeface="+mn-ea"/>
              <a:sym typeface="+mn-lt"/>
            </a:endParaRPr>
          </a:p>
        </p:txBody>
      </p:sp>
      <p:sp>
        <p:nvSpPr>
          <p:cNvPr id="47" name="Freeform 11"/>
          <p:cNvSpPr>
            <a:spLocks/>
          </p:cNvSpPr>
          <p:nvPr/>
        </p:nvSpPr>
        <p:spPr bwMode="auto">
          <a:xfrm>
            <a:off x="5543671" y="2277116"/>
            <a:ext cx="1446134" cy="2063847"/>
          </a:xfrm>
          <a:custGeom>
            <a:avLst/>
            <a:gdLst>
              <a:gd name="T0" fmla="*/ 2209 w 2293"/>
              <a:gd name="T1" fmla="*/ 0 h 3267"/>
              <a:gd name="T2" fmla="*/ 83 w 2293"/>
              <a:gd name="T3" fmla="*/ 0 h 3267"/>
              <a:gd name="T4" fmla="*/ 0 w 2293"/>
              <a:gd name="T5" fmla="*/ 83 h 3267"/>
              <a:gd name="T6" fmla="*/ 0 w 2293"/>
              <a:gd name="T7" fmla="*/ 3184 h 3267"/>
              <a:gd name="T8" fmla="*/ 83 w 2293"/>
              <a:gd name="T9" fmla="*/ 3267 h 3267"/>
              <a:gd name="T10" fmla="*/ 2209 w 2293"/>
              <a:gd name="T11" fmla="*/ 3267 h 3267"/>
              <a:gd name="T12" fmla="*/ 2293 w 2293"/>
              <a:gd name="T13" fmla="*/ 3184 h 3267"/>
              <a:gd name="T14" fmla="*/ 2293 w 2293"/>
              <a:gd name="T15" fmla="*/ 83 h 3267"/>
              <a:gd name="T16" fmla="*/ 2209 w 2293"/>
              <a:gd name="T17" fmla="*/ 0 h 3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3" h="3267">
                <a:moveTo>
                  <a:pt x="2209" y="0"/>
                </a:moveTo>
                <a:lnTo>
                  <a:pt x="83" y="0"/>
                </a:lnTo>
                <a:cubicBezTo>
                  <a:pt x="37" y="0"/>
                  <a:pt x="0" y="37"/>
                  <a:pt x="0" y="83"/>
                </a:cubicBezTo>
                <a:lnTo>
                  <a:pt x="0" y="3184"/>
                </a:lnTo>
                <a:cubicBezTo>
                  <a:pt x="0" y="3229"/>
                  <a:pt x="37" y="3267"/>
                  <a:pt x="83" y="3267"/>
                </a:cubicBezTo>
                <a:lnTo>
                  <a:pt x="2209" y="3267"/>
                </a:lnTo>
                <a:cubicBezTo>
                  <a:pt x="2255" y="3267"/>
                  <a:pt x="2293" y="3229"/>
                  <a:pt x="2293" y="3184"/>
                </a:cubicBezTo>
                <a:lnTo>
                  <a:pt x="2293" y="83"/>
                </a:lnTo>
                <a:cubicBezTo>
                  <a:pt x="2293" y="37"/>
                  <a:pt x="2255" y="0"/>
                  <a:pt x="2209" y="0"/>
                </a:cubicBezTo>
                <a:close/>
              </a:path>
            </a:pathLst>
          </a:custGeom>
          <a:blipFill>
            <a:blip r:embed="rId3"/>
            <a:stretch>
              <a:fillRect/>
            </a:stretch>
          </a:blipFill>
          <a:ln>
            <a:noFill/>
          </a:ln>
        </p:spPr>
        <p:txBody>
          <a:bodyPr vert="horz" wrap="square" lIns="136790" tIns="68395" rIns="136790" bIns="68395" numCol="1" anchor="t" anchorCtr="0" compatLnSpc="1">
            <a:prstTxWarp prst="textNoShape">
              <a:avLst/>
            </a:prstTxWarp>
          </a:bodyPr>
          <a:lstStyle/>
          <a:p>
            <a:endParaRPr lang="zh-CN" altLang="en-US">
              <a:cs typeface="+mn-ea"/>
              <a:sym typeface="+mn-lt"/>
            </a:endParaRPr>
          </a:p>
        </p:txBody>
      </p:sp>
      <p:sp>
        <p:nvSpPr>
          <p:cNvPr id="48" name="Freeform 12"/>
          <p:cNvSpPr>
            <a:spLocks/>
          </p:cNvSpPr>
          <p:nvPr/>
        </p:nvSpPr>
        <p:spPr bwMode="auto">
          <a:xfrm>
            <a:off x="7072513" y="2277116"/>
            <a:ext cx="1444880" cy="2063847"/>
          </a:xfrm>
          <a:custGeom>
            <a:avLst/>
            <a:gdLst>
              <a:gd name="T0" fmla="*/ 2209 w 2292"/>
              <a:gd name="T1" fmla="*/ 0 h 3267"/>
              <a:gd name="T2" fmla="*/ 83 w 2292"/>
              <a:gd name="T3" fmla="*/ 0 h 3267"/>
              <a:gd name="T4" fmla="*/ 0 w 2292"/>
              <a:gd name="T5" fmla="*/ 83 h 3267"/>
              <a:gd name="T6" fmla="*/ 0 w 2292"/>
              <a:gd name="T7" fmla="*/ 3184 h 3267"/>
              <a:gd name="T8" fmla="*/ 83 w 2292"/>
              <a:gd name="T9" fmla="*/ 3267 h 3267"/>
              <a:gd name="T10" fmla="*/ 2209 w 2292"/>
              <a:gd name="T11" fmla="*/ 3267 h 3267"/>
              <a:gd name="T12" fmla="*/ 2292 w 2292"/>
              <a:gd name="T13" fmla="*/ 3184 h 3267"/>
              <a:gd name="T14" fmla="*/ 2292 w 2292"/>
              <a:gd name="T15" fmla="*/ 83 h 3267"/>
              <a:gd name="T16" fmla="*/ 2209 w 2292"/>
              <a:gd name="T17" fmla="*/ 0 h 3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2" h="3267">
                <a:moveTo>
                  <a:pt x="2209" y="0"/>
                </a:moveTo>
                <a:lnTo>
                  <a:pt x="83" y="0"/>
                </a:lnTo>
                <a:cubicBezTo>
                  <a:pt x="37" y="0"/>
                  <a:pt x="0" y="37"/>
                  <a:pt x="0" y="83"/>
                </a:cubicBezTo>
                <a:lnTo>
                  <a:pt x="0" y="3184"/>
                </a:lnTo>
                <a:cubicBezTo>
                  <a:pt x="0" y="3229"/>
                  <a:pt x="37" y="3267"/>
                  <a:pt x="83" y="3267"/>
                </a:cubicBezTo>
                <a:lnTo>
                  <a:pt x="2209" y="3267"/>
                </a:lnTo>
                <a:cubicBezTo>
                  <a:pt x="2255" y="3267"/>
                  <a:pt x="2292" y="3229"/>
                  <a:pt x="2292" y="3184"/>
                </a:cubicBezTo>
                <a:lnTo>
                  <a:pt x="2292" y="83"/>
                </a:lnTo>
                <a:cubicBezTo>
                  <a:pt x="2292" y="37"/>
                  <a:pt x="2255" y="0"/>
                  <a:pt x="2209" y="0"/>
                </a:cubicBezTo>
                <a:close/>
              </a:path>
            </a:pathLst>
          </a:custGeom>
          <a:blipFill>
            <a:blip r:embed="rId4"/>
            <a:stretch>
              <a:fillRect/>
            </a:stretch>
          </a:blipFill>
          <a:ln>
            <a:noFill/>
          </a:ln>
        </p:spPr>
        <p:txBody>
          <a:bodyPr vert="horz" wrap="square" lIns="136790" tIns="68395" rIns="136790" bIns="68395" numCol="1" anchor="t" anchorCtr="0" compatLnSpc="1">
            <a:prstTxWarp prst="textNoShape">
              <a:avLst/>
            </a:prstTxWarp>
          </a:bodyPr>
          <a:lstStyle/>
          <a:p>
            <a:endParaRPr lang="zh-CN" altLang="en-US">
              <a:cs typeface="+mn-ea"/>
              <a:sym typeface="+mn-lt"/>
            </a:endParaRPr>
          </a:p>
        </p:txBody>
      </p:sp>
      <p:sp>
        <p:nvSpPr>
          <p:cNvPr id="49" name="Freeform 13"/>
          <p:cNvSpPr>
            <a:spLocks/>
          </p:cNvSpPr>
          <p:nvPr/>
        </p:nvSpPr>
        <p:spPr bwMode="auto">
          <a:xfrm>
            <a:off x="7072513" y="4418749"/>
            <a:ext cx="1444880" cy="2063847"/>
          </a:xfrm>
          <a:custGeom>
            <a:avLst/>
            <a:gdLst>
              <a:gd name="T0" fmla="*/ 2209 w 2292"/>
              <a:gd name="T1" fmla="*/ 0 h 3266"/>
              <a:gd name="T2" fmla="*/ 83 w 2292"/>
              <a:gd name="T3" fmla="*/ 0 h 3266"/>
              <a:gd name="T4" fmla="*/ 0 w 2292"/>
              <a:gd name="T5" fmla="*/ 83 h 3266"/>
              <a:gd name="T6" fmla="*/ 0 w 2292"/>
              <a:gd name="T7" fmla="*/ 3183 h 3266"/>
              <a:gd name="T8" fmla="*/ 83 w 2292"/>
              <a:gd name="T9" fmla="*/ 3266 h 3266"/>
              <a:gd name="T10" fmla="*/ 2209 w 2292"/>
              <a:gd name="T11" fmla="*/ 3266 h 3266"/>
              <a:gd name="T12" fmla="*/ 2292 w 2292"/>
              <a:gd name="T13" fmla="*/ 3183 h 3266"/>
              <a:gd name="T14" fmla="*/ 2292 w 2292"/>
              <a:gd name="T15" fmla="*/ 83 h 3266"/>
              <a:gd name="T16" fmla="*/ 2209 w 2292"/>
              <a:gd name="T17" fmla="*/ 0 h 3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2" h="3266">
                <a:moveTo>
                  <a:pt x="2209" y="0"/>
                </a:moveTo>
                <a:lnTo>
                  <a:pt x="83" y="0"/>
                </a:lnTo>
                <a:cubicBezTo>
                  <a:pt x="37" y="0"/>
                  <a:pt x="0" y="37"/>
                  <a:pt x="0" y="83"/>
                </a:cubicBezTo>
                <a:lnTo>
                  <a:pt x="0" y="3183"/>
                </a:lnTo>
                <a:cubicBezTo>
                  <a:pt x="0" y="3229"/>
                  <a:pt x="37" y="3266"/>
                  <a:pt x="83" y="3266"/>
                </a:cubicBezTo>
                <a:lnTo>
                  <a:pt x="2209" y="3266"/>
                </a:lnTo>
                <a:cubicBezTo>
                  <a:pt x="2255" y="3266"/>
                  <a:pt x="2292" y="3229"/>
                  <a:pt x="2292" y="3183"/>
                </a:cubicBezTo>
                <a:lnTo>
                  <a:pt x="2292" y="83"/>
                </a:lnTo>
                <a:cubicBezTo>
                  <a:pt x="2292" y="37"/>
                  <a:pt x="2255" y="0"/>
                  <a:pt x="2209" y="0"/>
                </a:cubicBezTo>
                <a:close/>
              </a:path>
            </a:pathLst>
          </a:custGeom>
          <a:blipFill>
            <a:blip r:embed="rId5"/>
            <a:stretch>
              <a:fillRect/>
            </a:stretch>
          </a:blipFill>
          <a:ln>
            <a:noFill/>
          </a:ln>
        </p:spPr>
        <p:txBody>
          <a:bodyPr vert="horz" wrap="square" lIns="136790" tIns="68395" rIns="136790" bIns="68395" numCol="1" anchor="t" anchorCtr="0" compatLnSpc="1">
            <a:prstTxWarp prst="textNoShape">
              <a:avLst/>
            </a:prstTxWarp>
          </a:bodyPr>
          <a:lstStyle/>
          <a:p>
            <a:endParaRPr lang="zh-CN" altLang="en-US">
              <a:cs typeface="+mn-ea"/>
              <a:sym typeface="+mn-lt"/>
            </a:endParaRPr>
          </a:p>
        </p:txBody>
      </p:sp>
      <p:sp>
        <p:nvSpPr>
          <p:cNvPr id="50" name="Freeform 14"/>
          <p:cNvSpPr>
            <a:spLocks/>
          </p:cNvSpPr>
          <p:nvPr/>
        </p:nvSpPr>
        <p:spPr bwMode="auto">
          <a:xfrm>
            <a:off x="5543671" y="4418749"/>
            <a:ext cx="1446134" cy="2063847"/>
          </a:xfrm>
          <a:custGeom>
            <a:avLst/>
            <a:gdLst>
              <a:gd name="T0" fmla="*/ 2209 w 2293"/>
              <a:gd name="T1" fmla="*/ 0 h 3266"/>
              <a:gd name="T2" fmla="*/ 83 w 2293"/>
              <a:gd name="T3" fmla="*/ 0 h 3266"/>
              <a:gd name="T4" fmla="*/ 0 w 2293"/>
              <a:gd name="T5" fmla="*/ 83 h 3266"/>
              <a:gd name="T6" fmla="*/ 0 w 2293"/>
              <a:gd name="T7" fmla="*/ 3183 h 3266"/>
              <a:gd name="T8" fmla="*/ 83 w 2293"/>
              <a:gd name="T9" fmla="*/ 3266 h 3266"/>
              <a:gd name="T10" fmla="*/ 2209 w 2293"/>
              <a:gd name="T11" fmla="*/ 3266 h 3266"/>
              <a:gd name="T12" fmla="*/ 2293 w 2293"/>
              <a:gd name="T13" fmla="*/ 3183 h 3266"/>
              <a:gd name="T14" fmla="*/ 2293 w 2293"/>
              <a:gd name="T15" fmla="*/ 83 h 3266"/>
              <a:gd name="T16" fmla="*/ 2209 w 2293"/>
              <a:gd name="T17" fmla="*/ 0 h 3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3" h="3266">
                <a:moveTo>
                  <a:pt x="2209" y="0"/>
                </a:moveTo>
                <a:lnTo>
                  <a:pt x="83" y="0"/>
                </a:lnTo>
                <a:cubicBezTo>
                  <a:pt x="37" y="0"/>
                  <a:pt x="0" y="37"/>
                  <a:pt x="0" y="83"/>
                </a:cubicBezTo>
                <a:lnTo>
                  <a:pt x="0" y="3183"/>
                </a:lnTo>
                <a:cubicBezTo>
                  <a:pt x="0" y="3229"/>
                  <a:pt x="37" y="3266"/>
                  <a:pt x="83" y="3266"/>
                </a:cubicBezTo>
                <a:lnTo>
                  <a:pt x="2209" y="3266"/>
                </a:lnTo>
                <a:cubicBezTo>
                  <a:pt x="2255" y="3266"/>
                  <a:pt x="2293" y="3229"/>
                  <a:pt x="2293" y="3183"/>
                </a:cubicBezTo>
                <a:lnTo>
                  <a:pt x="2293" y="83"/>
                </a:lnTo>
                <a:cubicBezTo>
                  <a:pt x="2293" y="37"/>
                  <a:pt x="2255" y="0"/>
                  <a:pt x="2209" y="0"/>
                </a:cubicBezTo>
                <a:close/>
              </a:path>
            </a:pathLst>
          </a:custGeom>
          <a:blipFill>
            <a:blip r:embed="rId6"/>
            <a:stretch>
              <a:fillRect/>
            </a:stretch>
          </a:blipFill>
          <a:ln>
            <a:noFill/>
          </a:ln>
        </p:spPr>
        <p:txBody>
          <a:bodyPr vert="horz" wrap="square" lIns="136790" tIns="68395" rIns="136790" bIns="68395" numCol="1" anchor="t" anchorCtr="0" compatLnSpc="1">
            <a:prstTxWarp prst="textNoShape">
              <a:avLst/>
            </a:prstTxWarp>
          </a:bodyPr>
          <a:lstStyle/>
          <a:p>
            <a:endParaRPr lang="zh-CN" altLang="en-US">
              <a:cs typeface="+mn-ea"/>
              <a:sym typeface="+mn-lt"/>
            </a:endParaRPr>
          </a:p>
        </p:txBody>
      </p:sp>
      <p:sp>
        <p:nvSpPr>
          <p:cNvPr id="51" name="矩形 50"/>
          <p:cNvSpPr/>
          <p:nvPr/>
        </p:nvSpPr>
        <p:spPr>
          <a:xfrm flipV="1">
            <a:off x="9273278"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52" name="矩形 51"/>
          <p:cNvSpPr/>
          <p:nvPr/>
        </p:nvSpPr>
        <p:spPr>
          <a:xfrm flipV="1">
            <a:off x="1012220"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53" name="矩形 52"/>
          <p:cNvSpPr/>
          <p:nvPr/>
        </p:nvSpPr>
        <p:spPr>
          <a:xfrm flipV="1">
            <a:off x="3765907" y="7836680"/>
            <a:ext cx="3482933" cy="80662"/>
          </a:xfrm>
          <a:prstGeom prst="rect">
            <a:avLst/>
          </a:prstGeom>
          <a:solidFill>
            <a:srgbClr val="00C5BE"/>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54" name="矩形 53"/>
          <p:cNvSpPr/>
          <p:nvPr/>
        </p:nvSpPr>
        <p:spPr>
          <a:xfrm flipV="1">
            <a:off x="6519591" y="7836680"/>
            <a:ext cx="3482933"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55" name="矩形 54"/>
          <p:cNvSpPr/>
          <p:nvPr/>
        </p:nvSpPr>
        <p:spPr>
          <a:xfrm flipV="1">
            <a:off x="12026965" y="7836680"/>
            <a:ext cx="1654112"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56" name="矩形 55"/>
          <p:cNvSpPr/>
          <p:nvPr/>
        </p:nvSpPr>
        <p:spPr>
          <a:xfrm flipV="1">
            <a:off x="1" y="7836680"/>
            <a:ext cx="1741467"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71" name="矩形 70"/>
          <p:cNvSpPr/>
          <p:nvPr/>
        </p:nvSpPr>
        <p:spPr>
          <a:xfrm>
            <a:off x="-1" y="0"/>
            <a:ext cx="13681077" cy="8996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72" name="文本框 6"/>
          <p:cNvSpPr>
            <a:spLocks noChangeArrowheads="1"/>
          </p:cNvSpPr>
          <p:nvPr/>
        </p:nvSpPr>
        <p:spPr bwMode="auto">
          <a:xfrm>
            <a:off x="1336472" y="304710"/>
            <a:ext cx="4743018" cy="364370"/>
          </a:xfrm>
          <a:prstGeom prst="rect">
            <a:avLst/>
          </a:prstGeom>
          <a:noFill/>
          <a:ln>
            <a:noFill/>
          </a:ln>
          <a:extLst/>
        </p:spPr>
        <p:txBody>
          <a:bodyPr wrap="square" lIns="77744" tIns="38871" rIns="77744" bIns="38871">
            <a:spAutoFit/>
          </a:bodyPr>
          <a:lstStyle/>
          <a:p>
            <a:pPr defTabSz="1097265">
              <a:defRPr/>
            </a:pPr>
            <a:r>
              <a:rPr lang="zh-CN" altLang="en-US" sz="1800" b="1" dirty="0">
                <a:solidFill>
                  <a:schemeClr val="bg1"/>
                </a:solidFill>
                <a:cs typeface="+mn-ea"/>
                <a:sym typeface="+mn-lt"/>
              </a:rPr>
              <a:t>在此输入您的标题内容</a:t>
            </a:r>
          </a:p>
        </p:txBody>
      </p:sp>
      <p:grpSp>
        <p:nvGrpSpPr>
          <p:cNvPr id="73" name="组合 72"/>
          <p:cNvGrpSpPr/>
          <p:nvPr/>
        </p:nvGrpSpPr>
        <p:grpSpPr>
          <a:xfrm>
            <a:off x="532043" y="350367"/>
            <a:ext cx="588728" cy="328099"/>
            <a:chOff x="0" y="252065"/>
            <a:chExt cx="641111" cy="392112"/>
          </a:xfrm>
        </p:grpSpPr>
        <p:sp>
          <p:nvSpPr>
            <p:cNvPr id="74" name="矩形 59"/>
            <p:cNvSpPr>
              <a:spLocks noChangeArrowheads="1"/>
            </p:cNvSpPr>
            <p:nvPr/>
          </p:nvSpPr>
          <p:spPr bwMode="auto">
            <a:xfrm>
              <a:off x="0" y="252065"/>
              <a:ext cx="227014" cy="392112"/>
            </a:xfrm>
            <a:prstGeom prst="rect">
              <a:avLst/>
            </a:prstGeom>
            <a:solidFill>
              <a:schemeClr val="bg1">
                <a:lumMod val="50000"/>
              </a:schemeClr>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097265">
                <a:lnSpc>
                  <a:spcPct val="100000"/>
                </a:lnSpc>
                <a:spcBef>
                  <a:spcPct val="0"/>
                </a:spcBef>
                <a:buNone/>
                <a:defRPr/>
              </a:pPr>
              <a:endParaRPr lang="zh-CN" altLang="en-US" sz="1600">
                <a:solidFill>
                  <a:srgbClr val="FFFFFF"/>
                </a:solidFill>
                <a:latin typeface="+mn-lt"/>
                <a:ea typeface="+mn-ea"/>
                <a:cs typeface="+mn-ea"/>
                <a:sym typeface="+mn-lt"/>
              </a:endParaRPr>
            </a:p>
          </p:txBody>
        </p:sp>
        <p:sp>
          <p:nvSpPr>
            <p:cNvPr id="75"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097265">
                <a:lnSpc>
                  <a:spcPct val="100000"/>
                </a:lnSpc>
                <a:spcBef>
                  <a:spcPct val="0"/>
                </a:spcBef>
                <a:buNone/>
                <a:defRPr/>
              </a:pPr>
              <a:endParaRPr lang="zh-CN" altLang="en-US" sz="1600">
                <a:solidFill>
                  <a:srgbClr val="FFFFFF"/>
                </a:solidFill>
                <a:latin typeface="+mn-lt"/>
                <a:ea typeface="+mn-ea"/>
                <a:cs typeface="+mn-ea"/>
                <a:sym typeface="+mn-lt"/>
              </a:endParaRPr>
            </a:p>
          </p:txBody>
        </p:sp>
        <p:sp>
          <p:nvSpPr>
            <p:cNvPr id="76" name="五边形 75"/>
            <p:cNvSpPr/>
            <p:nvPr userDrawn="1"/>
          </p:nvSpPr>
          <p:spPr>
            <a:xfrm>
              <a:off x="338378" y="254691"/>
              <a:ext cx="302733" cy="389486"/>
            </a:xfrm>
            <a:prstGeom prst="homePlat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111374880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500" fill="hold"/>
                                            <p:tgtEl>
                                              <p:spTgt spid="73"/>
                                            </p:tgtEl>
                                            <p:attrNameLst>
                                              <p:attrName>ppt_x</p:attrName>
                                            </p:attrNameLst>
                                          </p:cBhvr>
                                          <p:tavLst>
                                            <p:tav tm="0">
                                              <p:val>
                                                <p:strVal val="0-#ppt_w/2"/>
                                              </p:val>
                                            </p:tav>
                                            <p:tav tm="100000">
                                              <p:val>
                                                <p:strVal val="#ppt_x"/>
                                              </p:val>
                                            </p:tav>
                                          </p:tavLst>
                                        </p:anim>
                                        <p:anim calcmode="lin" valueType="num">
                                          <p:cBhvr additive="base">
                                            <p:cTn id="8" dur="500" fill="hold"/>
                                            <p:tgtEl>
                                              <p:spTgt spid="7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72"/>
                                            </p:tgtEl>
                                            <p:attrNameLst>
                                              <p:attrName>style.visibility</p:attrName>
                                            </p:attrNameLst>
                                          </p:cBhvr>
                                          <p:to>
                                            <p:strVal val="visible"/>
                                          </p:to>
                                        </p:set>
                                        <p:anim calcmode="lin" valueType="num">
                                          <p:cBhvr>
                                            <p:cTn id="12" dur="500" fill="hold"/>
                                            <p:tgtEl>
                                              <p:spTgt spid="72"/>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72"/>
                                            </p:tgtEl>
                                            <p:attrNameLst>
                                              <p:attrName>ppt_y</p:attrName>
                                            </p:attrNameLst>
                                          </p:cBhvr>
                                          <p:tavLst>
                                            <p:tav tm="0">
                                              <p:val>
                                                <p:strVal val="#ppt_y"/>
                                              </p:val>
                                            </p:tav>
                                            <p:tav tm="100000">
                                              <p:val>
                                                <p:strVal val="#ppt_y"/>
                                              </p:val>
                                            </p:tav>
                                          </p:tavLst>
                                        </p:anim>
                                        <p:anim calcmode="lin" valueType="num">
                                          <p:cBhvr>
                                            <p:cTn id="14" dur="500" fill="hold"/>
                                            <p:tgtEl>
                                              <p:spTgt spid="72"/>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72"/>
                                            </p:tgtEl>
                                            <p:attrNameLst>
                                              <p:attrName>ppt_w</p:attrName>
                                            </p:attrNameLst>
                                          </p:cBhvr>
                                          <p:tavLst>
                                            <p:tav tm="0">
                                              <p:val>
                                                <p:strVal val="#ppt_w/10"/>
                                              </p:val>
                                            </p:tav>
                                            <p:tav tm="50000">
                                              <p:val>
                                                <p:strVal val="#ppt_w+.01"/>
                                              </p:val>
                                            </p:tav>
                                            <p:tav tm="100000">
                                              <p:val>
                                                <p:strVal val="#ppt_w"/>
                                              </p:val>
                                            </p:tav>
                                          </p:tavLst>
                                        </p:anim>
                                        <p:animEffect>
                                          <p:cBhvr>
                                            <p:cTn id="16" dur="500" tmFilter="0,0; .5, 1; 1, 1"/>
                                            <p:tgtEl>
                                              <p:spTgt spid="72"/>
                                            </p:tgtEl>
                                          </p:cBhvr>
                                        </p:animEffect>
                                      </p:childTnLst>
                                    </p:cTn>
                                  </p:par>
                                </p:childTnLst>
                              </p:cTn>
                            </p:par>
                            <p:par>
                              <p:cTn id="17" fill="hold">
                                <p:stCondLst>
                                  <p:cond delay="1450"/>
                                </p:stCondLst>
                                <p:childTnLst>
                                  <p:par>
                                    <p:cTn id="18" presetID="16" presetClass="entr" presetSubtype="21"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barn(inVertical)">
                                          <p:cBhvr>
                                            <p:cTn id="20" dur="500"/>
                                            <p:tgtEl>
                                              <p:spTgt spid="2"/>
                                            </p:tgtEl>
                                          </p:cBhvr>
                                        </p:animEffect>
                                      </p:childTnLst>
                                    </p:cTn>
                                  </p:par>
                                </p:childTnLst>
                              </p:cTn>
                            </p:par>
                            <p:par>
                              <p:cTn id="21" fill="hold">
                                <p:stCondLst>
                                  <p:cond delay="1950"/>
                                </p:stCondLst>
                                <p:childTnLst>
                                  <p:par>
                                    <p:cTn id="22" presetID="2" presetClass="entr" presetSubtype="9" accel="80000" fill="hold" grpId="0" nodeType="afterEffect" p14:presetBounceEnd="32000">
                                      <p:stCondLst>
                                        <p:cond delay="0"/>
                                      </p:stCondLst>
                                      <p:childTnLst>
                                        <p:set>
                                          <p:cBhvr>
                                            <p:cTn id="23" dur="1" fill="hold">
                                              <p:stCondLst>
                                                <p:cond delay="0"/>
                                              </p:stCondLst>
                                            </p:cTn>
                                            <p:tgtEl>
                                              <p:spTgt spid="47"/>
                                            </p:tgtEl>
                                            <p:attrNameLst>
                                              <p:attrName>style.visibility</p:attrName>
                                            </p:attrNameLst>
                                          </p:cBhvr>
                                          <p:to>
                                            <p:strVal val="visible"/>
                                          </p:to>
                                        </p:set>
                                        <p:anim calcmode="lin" valueType="num" p14:bounceEnd="32000">
                                          <p:cBhvr additive="base">
                                            <p:cTn id="24" dur="500" fill="hold"/>
                                            <p:tgtEl>
                                              <p:spTgt spid="47"/>
                                            </p:tgtEl>
                                            <p:attrNameLst>
                                              <p:attrName>ppt_x</p:attrName>
                                            </p:attrNameLst>
                                          </p:cBhvr>
                                          <p:tavLst>
                                            <p:tav tm="0">
                                              <p:val>
                                                <p:strVal val="0-#ppt_w/2"/>
                                              </p:val>
                                            </p:tav>
                                            <p:tav tm="100000">
                                              <p:val>
                                                <p:strVal val="#ppt_x"/>
                                              </p:val>
                                            </p:tav>
                                          </p:tavLst>
                                        </p:anim>
                                        <p:anim calcmode="lin" valueType="num" p14:bounceEnd="32000">
                                          <p:cBhvr additive="base">
                                            <p:cTn id="25" dur="500" fill="hold"/>
                                            <p:tgtEl>
                                              <p:spTgt spid="47"/>
                                            </p:tgtEl>
                                            <p:attrNameLst>
                                              <p:attrName>ppt_y</p:attrName>
                                            </p:attrNameLst>
                                          </p:cBhvr>
                                          <p:tavLst>
                                            <p:tav tm="0">
                                              <p:val>
                                                <p:strVal val="0-#ppt_h/2"/>
                                              </p:val>
                                            </p:tav>
                                            <p:tav tm="100000">
                                              <p:val>
                                                <p:strVal val="#ppt_y"/>
                                              </p:val>
                                            </p:tav>
                                          </p:tavLst>
                                        </p:anim>
                                      </p:childTnLst>
                                    </p:cTn>
                                  </p:par>
                                  <p:par>
                                    <p:cTn id="26" presetID="2" presetClass="entr" presetSubtype="3" accel="80000" fill="hold" grpId="0" nodeType="withEffect" p14:presetBounceEnd="32000">
                                      <p:stCondLst>
                                        <p:cond delay="300"/>
                                      </p:stCondLst>
                                      <p:childTnLst>
                                        <p:set>
                                          <p:cBhvr>
                                            <p:cTn id="27" dur="1" fill="hold">
                                              <p:stCondLst>
                                                <p:cond delay="0"/>
                                              </p:stCondLst>
                                            </p:cTn>
                                            <p:tgtEl>
                                              <p:spTgt spid="48"/>
                                            </p:tgtEl>
                                            <p:attrNameLst>
                                              <p:attrName>style.visibility</p:attrName>
                                            </p:attrNameLst>
                                          </p:cBhvr>
                                          <p:to>
                                            <p:strVal val="visible"/>
                                          </p:to>
                                        </p:set>
                                        <p:anim calcmode="lin" valueType="num" p14:bounceEnd="32000">
                                          <p:cBhvr additive="base">
                                            <p:cTn id="28" dur="500" fill="hold"/>
                                            <p:tgtEl>
                                              <p:spTgt spid="48"/>
                                            </p:tgtEl>
                                            <p:attrNameLst>
                                              <p:attrName>ppt_x</p:attrName>
                                            </p:attrNameLst>
                                          </p:cBhvr>
                                          <p:tavLst>
                                            <p:tav tm="0">
                                              <p:val>
                                                <p:strVal val="1+#ppt_w/2"/>
                                              </p:val>
                                            </p:tav>
                                            <p:tav tm="100000">
                                              <p:val>
                                                <p:strVal val="#ppt_x"/>
                                              </p:val>
                                            </p:tav>
                                          </p:tavLst>
                                        </p:anim>
                                        <p:anim calcmode="lin" valueType="num" p14:bounceEnd="32000">
                                          <p:cBhvr additive="base">
                                            <p:cTn id="29" dur="500" fill="hold"/>
                                            <p:tgtEl>
                                              <p:spTgt spid="48"/>
                                            </p:tgtEl>
                                            <p:attrNameLst>
                                              <p:attrName>ppt_y</p:attrName>
                                            </p:attrNameLst>
                                          </p:cBhvr>
                                          <p:tavLst>
                                            <p:tav tm="0">
                                              <p:val>
                                                <p:strVal val="0-#ppt_h/2"/>
                                              </p:val>
                                            </p:tav>
                                            <p:tav tm="100000">
                                              <p:val>
                                                <p:strVal val="#ppt_y"/>
                                              </p:val>
                                            </p:tav>
                                          </p:tavLst>
                                        </p:anim>
                                      </p:childTnLst>
                                    </p:cTn>
                                  </p:par>
                                  <p:par>
                                    <p:cTn id="30" presetID="2" presetClass="entr" presetSubtype="12" accel="80000" fill="hold" grpId="0" nodeType="withEffect" p14:presetBounceEnd="32000">
                                      <p:stCondLst>
                                        <p:cond delay="600"/>
                                      </p:stCondLst>
                                      <p:childTnLst>
                                        <p:set>
                                          <p:cBhvr>
                                            <p:cTn id="31" dur="1" fill="hold">
                                              <p:stCondLst>
                                                <p:cond delay="0"/>
                                              </p:stCondLst>
                                            </p:cTn>
                                            <p:tgtEl>
                                              <p:spTgt spid="50"/>
                                            </p:tgtEl>
                                            <p:attrNameLst>
                                              <p:attrName>style.visibility</p:attrName>
                                            </p:attrNameLst>
                                          </p:cBhvr>
                                          <p:to>
                                            <p:strVal val="visible"/>
                                          </p:to>
                                        </p:set>
                                        <p:anim calcmode="lin" valueType="num" p14:bounceEnd="32000">
                                          <p:cBhvr additive="base">
                                            <p:cTn id="32" dur="500" fill="hold"/>
                                            <p:tgtEl>
                                              <p:spTgt spid="50"/>
                                            </p:tgtEl>
                                            <p:attrNameLst>
                                              <p:attrName>ppt_x</p:attrName>
                                            </p:attrNameLst>
                                          </p:cBhvr>
                                          <p:tavLst>
                                            <p:tav tm="0">
                                              <p:val>
                                                <p:strVal val="0-#ppt_w/2"/>
                                              </p:val>
                                            </p:tav>
                                            <p:tav tm="100000">
                                              <p:val>
                                                <p:strVal val="#ppt_x"/>
                                              </p:val>
                                            </p:tav>
                                          </p:tavLst>
                                        </p:anim>
                                        <p:anim calcmode="lin" valueType="num" p14:bounceEnd="32000">
                                          <p:cBhvr additive="base">
                                            <p:cTn id="33" dur="500" fill="hold"/>
                                            <p:tgtEl>
                                              <p:spTgt spid="50"/>
                                            </p:tgtEl>
                                            <p:attrNameLst>
                                              <p:attrName>ppt_y</p:attrName>
                                            </p:attrNameLst>
                                          </p:cBhvr>
                                          <p:tavLst>
                                            <p:tav tm="0">
                                              <p:val>
                                                <p:strVal val="1+#ppt_h/2"/>
                                              </p:val>
                                            </p:tav>
                                            <p:tav tm="100000">
                                              <p:val>
                                                <p:strVal val="#ppt_y"/>
                                              </p:val>
                                            </p:tav>
                                          </p:tavLst>
                                        </p:anim>
                                      </p:childTnLst>
                                    </p:cTn>
                                  </p:par>
                                  <p:par>
                                    <p:cTn id="34" presetID="2" presetClass="entr" presetSubtype="6" accel="80000" fill="hold" grpId="0" nodeType="withEffect" p14:presetBounceEnd="32000">
                                      <p:stCondLst>
                                        <p:cond delay="900"/>
                                      </p:stCondLst>
                                      <p:childTnLst>
                                        <p:set>
                                          <p:cBhvr>
                                            <p:cTn id="35" dur="1" fill="hold">
                                              <p:stCondLst>
                                                <p:cond delay="0"/>
                                              </p:stCondLst>
                                            </p:cTn>
                                            <p:tgtEl>
                                              <p:spTgt spid="49"/>
                                            </p:tgtEl>
                                            <p:attrNameLst>
                                              <p:attrName>style.visibility</p:attrName>
                                            </p:attrNameLst>
                                          </p:cBhvr>
                                          <p:to>
                                            <p:strVal val="visible"/>
                                          </p:to>
                                        </p:set>
                                        <p:anim calcmode="lin" valueType="num" p14:bounceEnd="32000">
                                          <p:cBhvr additive="base">
                                            <p:cTn id="36" dur="500" fill="hold"/>
                                            <p:tgtEl>
                                              <p:spTgt spid="49"/>
                                            </p:tgtEl>
                                            <p:attrNameLst>
                                              <p:attrName>ppt_x</p:attrName>
                                            </p:attrNameLst>
                                          </p:cBhvr>
                                          <p:tavLst>
                                            <p:tav tm="0">
                                              <p:val>
                                                <p:strVal val="1+#ppt_w/2"/>
                                              </p:val>
                                            </p:tav>
                                            <p:tav tm="100000">
                                              <p:val>
                                                <p:strVal val="#ppt_x"/>
                                              </p:val>
                                            </p:tav>
                                          </p:tavLst>
                                        </p:anim>
                                        <p:anim calcmode="lin" valueType="num" p14:bounceEnd="32000">
                                          <p:cBhvr additive="base">
                                            <p:cTn id="37" dur="500" fill="hold"/>
                                            <p:tgtEl>
                                              <p:spTgt spid="49"/>
                                            </p:tgtEl>
                                            <p:attrNameLst>
                                              <p:attrName>ppt_y</p:attrName>
                                            </p:attrNameLst>
                                          </p:cBhvr>
                                          <p:tavLst>
                                            <p:tav tm="0">
                                              <p:val>
                                                <p:strVal val="1+#ppt_h/2"/>
                                              </p:val>
                                            </p:tav>
                                            <p:tav tm="100000">
                                              <p:val>
                                                <p:strVal val="#ppt_y"/>
                                              </p:val>
                                            </p:tav>
                                          </p:tavLst>
                                        </p:anim>
                                      </p:childTnLst>
                                    </p:cTn>
                                  </p:par>
                                  <p:par>
                                    <p:cTn id="38" presetID="23" presetClass="entr" presetSubtype="288" fill="hold" grpId="0" nodeType="withEffect">
                                      <p:stCondLst>
                                        <p:cond delay="0"/>
                                      </p:stCondLst>
                                      <p:childTnLst>
                                        <p:set>
                                          <p:cBhvr>
                                            <p:cTn id="39" dur="1" fill="hold">
                                              <p:stCondLst>
                                                <p:cond delay="0"/>
                                              </p:stCondLst>
                                            </p:cTn>
                                            <p:tgtEl>
                                              <p:spTgt spid="6"/>
                                            </p:tgtEl>
                                            <p:attrNameLst>
                                              <p:attrName>style.visibility</p:attrName>
                                            </p:attrNameLst>
                                          </p:cBhvr>
                                          <p:to>
                                            <p:strVal val="visible"/>
                                          </p:to>
                                        </p:set>
                                        <p:anim calcmode="lin" valueType="num">
                                          <p:cBhvr>
                                            <p:cTn id="40" dur="500" fill="hold"/>
                                            <p:tgtEl>
                                              <p:spTgt spid="6"/>
                                            </p:tgtEl>
                                            <p:attrNameLst>
                                              <p:attrName>ppt_w</p:attrName>
                                            </p:attrNameLst>
                                          </p:cBhvr>
                                          <p:tavLst>
                                            <p:tav tm="0">
                                              <p:val>
                                                <p:strVal val="4/3*#ppt_w"/>
                                              </p:val>
                                            </p:tav>
                                            <p:tav tm="100000">
                                              <p:val>
                                                <p:strVal val="#ppt_w"/>
                                              </p:val>
                                            </p:tav>
                                          </p:tavLst>
                                        </p:anim>
                                        <p:anim calcmode="lin" valueType="num">
                                          <p:cBhvr>
                                            <p:cTn id="41" dur="500" fill="hold"/>
                                            <p:tgtEl>
                                              <p:spTgt spid="6"/>
                                            </p:tgtEl>
                                            <p:attrNameLst>
                                              <p:attrName>ppt_h</p:attrName>
                                            </p:attrNameLst>
                                          </p:cBhvr>
                                          <p:tavLst>
                                            <p:tav tm="0">
                                              <p:val>
                                                <p:strVal val="4/3*#ppt_h"/>
                                              </p:val>
                                            </p:tav>
                                            <p:tav tm="100000">
                                              <p:val>
                                                <p:strVal val="#ppt_h"/>
                                              </p:val>
                                            </p:tav>
                                          </p:tavLst>
                                        </p:anim>
                                      </p:childTnLst>
                                    </p:cTn>
                                  </p:par>
                                  <p:par>
                                    <p:cTn id="42" presetID="23" presetClass="entr" presetSubtype="288" fill="hold" grpId="0" nodeType="withEffect">
                                      <p:stCondLst>
                                        <p:cond delay="0"/>
                                      </p:stCondLst>
                                      <p:childTnLst>
                                        <p:set>
                                          <p:cBhvr>
                                            <p:cTn id="43" dur="1" fill="hold">
                                              <p:stCondLst>
                                                <p:cond delay="0"/>
                                              </p:stCondLst>
                                            </p:cTn>
                                            <p:tgtEl>
                                              <p:spTgt spid="41"/>
                                            </p:tgtEl>
                                            <p:attrNameLst>
                                              <p:attrName>style.visibility</p:attrName>
                                            </p:attrNameLst>
                                          </p:cBhvr>
                                          <p:to>
                                            <p:strVal val="visible"/>
                                          </p:to>
                                        </p:set>
                                        <p:anim calcmode="lin" valueType="num">
                                          <p:cBhvr>
                                            <p:cTn id="44" dur="500" fill="hold"/>
                                            <p:tgtEl>
                                              <p:spTgt spid="41"/>
                                            </p:tgtEl>
                                            <p:attrNameLst>
                                              <p:attrName>ppt_w</p:attrName>
                                            </p:attrNameLst>
                                          </p:cBhvr>
                                          <p:tavLst>
                                            <p:tav tm="0">
                                              <p:val>
                                                <p:strVal val="4/3*#ppt_w"/>
                                              </p:val>
                                            </p:tav>
                                            <p:tav tm="100000">
                                              <p:val>
                                                <p:strVal val="#ppt_w"/>
                                              </p:val>
                                            </p:tav>
                                          </p:tavLst>
                                        </p:anim>
                                        <p:anim calcmode="lin" valueType="num">
                                          <p:cBhvr>
                                            <p:cTn id="45" dur="500" fill="hold"/>
                                            <p:tgtEl>
                                              <p:spTgt spid="41"/>
                                            </p:tgtEl>
                                            <p:attrNameLst>
                                              <p:attrName>ppt_h</p:attrName>
                                            </p:attrNameLst>
                                          </p:cBhvr>
                                          <p:tavLst>
                                            <p:tav tm="0">
                                              <p:val>
                                                <p:strVal val="4/3*#ppt_h"/>
                                              </p:val>
                                            </p:tav>
                                            <p:tav tm="100000">
                                              <p:val>
                                                <p:strVal val="#ppt_h"/>
                                              </p:val>
                                            </p:tav>
                                          </p:tavLst>
                                        </p:anim>
                                      </p:childTnLst>
                                    </p:cTn>
                                  </p:par>
                                  <p:par>
                                    <p:cTn id="46" presetID="23" presetClass="entr" presetSubtype="288" fill="hold" grpId="0" nodeType="withEffect">
                                      <p:stCondLst>
                                        <p:cond delay="0"/>
                                      </p:stCondLst>
                                      <p:childTnLst>
                                        <p:set>
                                          <p:cBhvr>
                                            <p:cTn id="47" dur="1" fill="hold">
                                              <p:stCondLst>
                                                <p:cond delay="0"/>
                                              </p:stCondLst>
                                            </p:cTn>
                                            <p:tgtEl>
                                              <p:spTgt spid="42"/>
                                            </p:tgtEl>
                                            <p:attrNameLst>
                                              <p:attrName>style.visibility</p:attrName>
                                            </p:attrNameLst>
                                          </p:cBhvr>
                                          <p:to>
                                            <p:strVal val="visible"/>
                                          </p:to>
                                        </p:set>
                                        <p:anim calcmode="lin" valueType="num">
                                          <p:cBhvr>
                                            <p:cTn id="48" dur="500" fill="hold"/>
                                            <p:tgtEl>
                                              <p:spTgt spid="42"/>
                                            </p:tgtEl>
                                            <p:attrNameLst>
                                              <p:attrName>ppt_w</p:attrName>
                                            </p:attrNameLst>
                                          </p:cBhvr>
                                          <p:tavLst>
                                            <p:tav tm="0">
                                              <p:val>
                                                <p:strVal val="4/3*#ppt_w"/>
                                              </p:val>
                                            </p:tav>
                                            <p:tav tm="100000">
                                              <p:val>
                                                <p:strVal val="#ppt_w"/>
                                              </p:val>
                                            </p:tav>
                                          </p:tavLst>
                                        </p:anim>
                                        <p:anim calcmode="lin" valueType="num">
                                          <p:cBhvr>
                                            <p:cTn id="49" dur="500" fill="hold"/>
                                            <p:tgtEl>
                                              <p:spTgt spid="42"/>
                                            </p:tgtEl>
                                            <p:attrNameLst>
                                              <p:attrName>ppt_h</p:attrName>
                                            </p:attrNameLst>
                                          </p:cBhvr>
                                          <p:tavLst>
                                            <p:tav tm="0">
                                              <p:val>
                                                <p:strVal val="4/3*#ppt_h"/>
                                              </p:val>
                                            </p:tav>
                                            <p:tav tm="100000">
                                              <p:val>
                                                <p:strVal val="#ppt_h"/>
                                              </p:val>
                                            </p:tav>
                                          </p:tavLst>
                                        </p:anim>
                                      </p:childTnLst>
                                    </p:cTn>
                                  </p:par>
                                  <p:par>
                                    <p:cTn id="50" presetID="23" presetClass="entr" presetSubtype="288" fill="hold" grpId="0" nodeType="withEffect">
                                      <p:stCondLst>
                                        <p:cond delay="0"/>
                                      </p:stCondLst>
                                      <p:childTnLst>
                                        <p:set>
                                          <p:cBhvr>
                                            <p:cTn id="51" dur="1" fill="hold">
                                              <p:stCondLst>
                                                <p:cond delay="0"/>
                                              </p:stCondLst>
                                            </p:cTn>
                                            <p:tgtEl>
                                              <p:spTgt spid="10"/>
                                            </p:tgtEl>
                                            <p:attrNameLst>
                                              <p:attrName>style.visibility</p:attrName>
                                            </p:attrNameLst>
                                          </p:cBhvr>
                                          <p:to>
                                            <p:strVal val="visible"/>
                                          </p:to>
                                        </p:set>
                                        <p:anim calcmode="lin" valueType="num">
                                          <p:cBhvr>
                                            <p:cTn id="52" dur="500" fill="hold"/>
                                            <p:tgtEl>
                                              <p:spTgt spid="10"/>
                                            </p:tgtEl>
                                            <p:attrNameLst>
                                              <p:attrName>ppt_w</p:attrName>
                                            </p:attrNameLst>
                                          </p:cBhvr>
                                          <p:tavLst>
                                            <p:tav tm="0">
                                              <p:val>
                                                <p:strVal val="4/3*#ppt_w"/>
                                              </p:val>
                                            </p:tav>
                                            <p:tav tm="100000">
                                              <p:val>
                                                <p:strVal val="#ppt_w"/>
                                              </p:val>
                                            </p:tav>
                                          </p:tavLst>
                                        </p:anim>
                                        <p:anim calcmode="lin" valueType="num">
                                          <p:cBhvr>
                                            <p:cTn id="53" dur="500" fill="hold"/>
                                            <p:tgtEl>
                                              <p:spTgt spid="10"/>
                                            </p:tgtEl>
                                            <p:attrNameLst>
                                              <p:attrName>ppt_h</p:attrName>
                                            </p:attrNameLst>
                                          </p:cBhvr>
                                          <p:tavLst>
                                            <p:tav tm="0">
                                              <p:val>
                                                <p:strVal val="4/3*#ppt_h"/>
                                              </p:val>
                                            </p:tav>
                                            <p:tav tm="100000">
                                              <p:val>
                                                <p:strVal val="#ppt_h"/>
                                              </p:val>
                                            </p:tav>
                                          </p:tavLst>
                                        </p:anim>
                                      </p:childTnLst>
                                    </p:cTn>
                                  </p:par>
                                  <p:par>
                                    <p:cTn id="54" presetID="23" presetClass="entr" presetSubtype="288" fill="hold" grpId="0" nodeType="with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p:cTn id="56" dur="500" fill="hold"/>
                                            <p:tgtEl>
                                              <p:spTgt spid="14"/>
                                            </p:tgtEl>
                                            <p:attrNameLst>
                                              <p:attrName>ppt_w</p:attrName>
                                            </p:attrNameLst>
                                          </p:cBhvr>
                                          <p:tavLst>
                                            <p:tav tm="0">
                                              <p:val>
                                                <p:strVal val="4/3*#ppt_w"/>
                                              </p:val>
                                            </p:tav>
                                            <p:tav tm="100000">
                                              <p:val>
                                                <p:strVal val="#ppt_w"/>
                                              </p:val>
                                            </p:tav>
                                          </p:tavLst>
                                        </p:anim>
                                        <p:anim calcmode="lin" valueType="num">
                                          <p:cBhvr>
                                            <p:cTn id="57" dur="500" fill="hold"/>
                                            <p:tgtEl>
                                              <p:spTgt spid="14"/>
                                            </p:tgtEl>
                                            <p:attrNameLst>
                                              <p:attrName>ppt_h</p:attrName>
                                            </p:attrNameLst>
                                          </p:cBhvr>
                                          <p:tavLst>
                                            <p:tav tm="0">
                                              <p:val>
                                                <p:strVal val="4/3*#ppt_h"/>
                                              </p:val>
                                            </p:tav>
                                            <p:tav tm="100000">
                                              <p:val>
                                                <p:strVal val="#ppt_h"/>
                                              </p:val>
                                            </p:tav>
                                          </p:tavLst>
                                        </p:anim>
                                      </p:childTnLst>
                                    </p:cTn>
                                  </p:par>
                                  <p:par>
                                    <p:cTn id="58" presetID="23" presetClass="entr" presetSubtype="288" fill="hold" grpId="0" nodeType="withEffect">
                                      <p:stCondLst>
                                        <p:cond delay="0"/>
                                      </p:stCondLst>
                                      <p:childTnLst>
                                        <p:set>
                                          <p:cBhvr>
                                            <p:cTn id="59" dur="1" fill="hold">
                                              <p:stCondLst>
                                                <p:cond delay="0"/>
                                              </p:stCondLst>
                                            </p:cTn>
                                            <p:tgtEl>
                                              <p:spTgt spid="43"/>
                                            </p:tgtEl>
                                            <p:attrNameLst>
                                              <p:attrName>style.visibility</p:attrName>
                                            </p:attrNameLst>
                                          </p:cBhvr>
                                          <p:to>
                                            <p:strVal val="visible"/>
                                          </p:to>
                                        </p:set>
                                        <p:anim calcmode="lin" valueType="num">
                                          <p:cBhvr>
                                            <p:cTn id="60" dur="500" fill="hold"/>
                                            <p:tgtEl>
                                              <p:spTgt spid="43"/>
                                            </p:tgtEl>
                                            <p:attrNameLst>
                                              <p:attrName>ppt_w</p:attrName>
                                            </p:attrNameLst>
                                          </p:cBhvr>
                                          <p:tavLst>
                                            <p:tav tm="0">
                                              <p:val>
                                                <p:strVal val="4/3*#ppt_w"/>
                                              </p:val>
                                            </p:tav>
                                            <p:tav tm="100000">
                                              <p:val>
                                                <p:strVal val="#ppt_w"/>
                                              </p:val>
                                            </p:tav>
                                          </p:tavLst>
                                        </p:anim>
                                        <p:anim calcmode="lin" valueType="num">
                                          <p:cBhvr>
                                            <p:cTn id="61" dur="500" fill="hold"/>
                                            <p:tgtEl>
                                              <p:spTgt spid="43"/>
                                            </p:tgtEl>
                                            <p:attrNameLst>
                                              <p:attrName>ppt_h</p:attrName>
                                            </p:attrNameLst>
                                          </p:cBhvr>
                                          <p:tavLst>
                                            <p:tav tm="0">
                                              <p:val>
                                                <p:strVal val="4/3*#ppt_h"/>
                                              </p:val>
                                            </p:tav>
                                            <p:tav tm="100000">
                                              <p:val>
                                                <p:strVal val="#ppt_h"/>
                                              </p:val>
                                            </p:tav>
                                          </p:tavLst>
                                        </p:anim>
                                      </p:childTnLst>
                                    </p:cTn>
                                  </p:par>
                                  <p:par>
                                    <p:cTn id="62" presetID="23" presetClass="entr" presetSubtype="288" fill="hold" grpId="0" nodeType="withEffect">
                                      <p:stCondLst>
                                        <p:cond delay="0"/>
                                      </p:stCondLst>
                                      <p:childTnLst>
                                        <p:set>
                                          <p:cBhvr>
                                            <p:cTn id="63" dur="1" fill="hold">
                                              <p:stCondLst>
                                                <p:cond delay="0"/>
                                              </p:stCondLst>
                                            </p:cTn>
                                            <p:tgtEl>
                                              <p:spTgt spid="18"/>
                                            </p:tgtEl>
                                            <p:attrNameLst>
                                              <p:attrName>style.visibility</p:attrName>
                                            </p:attrNameLst>
                                          </p:cBhvr>
                                          <p:to>
                                            <p:strVal val="visible"/>
                                          </p:to>
                                        </p:set>
                                        <p:anim calcmode="lin" valueType="num">
                                          <p:cBhvr>
                                            <p:cTn id="64" dur="500" fill="hold"/>
                                            <p:tgtEl>
                                              <p:spTgt spid="18"/>
                                            </p:tgtEl>
                                            <p:attrNameLst>
                                              <p:attrName>ppt_w</p:attrName>
                                            </p:attrNameLst>
                                          </p:cBhvr>
                                          <p:tavLst>
                                            <p:tav tm="0">
                                              <p:val>
                                                <p:strVal val="4/3*#ppt_w"/>
                                              </p:val>
                                            </p:tav>
                                            <p:tav tm="100000">
                                              <p:val>
                                                <p:strVal val="#ppt_w"/>
                                              </p:val>
                                            </p:tav>
                                          </p:tavLst>
                                        </p:anim>
                                        <p:anim calcmode="lin" valueType="num">
                                          <p:cBhvr>
                                            <p:cTn id="65" dur="500" fill="hold"/>
                                            <p:tgtEl>
                                              <p:spTgt spid="18"/>
                                            </p:tgtEl>
                                            <p:attrNameLst>
                                              <p:attrName>ppt_h</p:attrName>
                                            </p:attrNameLst>
                                          </p:cBhvr>
                                          <p:tavLst>
                                            <p:tav tm="0">
                                              <p:val>
                                                <p:strVal val="4/3*#ppt_h"/>
                                              </p:val>
                                            </p:tav>
                                            <p:tav tm="100000">
                                              <p:val>
                                                <p:strVal val="#ppt_h"/>
                                              </p:val>
                                            </p:tav>
                                          </p:tavLst>
                                        </p:anim>
                                      </p:childTnLst>
                                    </p:cTn>
                                  </p:par>
                                  <p:par>
                                    <p:cTn id="66" presetID="23" presetClass="entr" presetSubtype="288" fill="hold" grpId="0" nodeType="withEffect">
                                      <p:stCondLst>
                                        <p:cond delay="0"/>
                                      </p:stCondLst>
                                      <p:childTnLst>
                                        <p:set>
                                          <p:cBhvr>
                                            <p:cTn id="67" dur="1" fill="hold">
                                              <p:stCondLst>
                                                <p:cond delay="0"/>
                                              </p:stCondLst>
                                            </p:cTn>
                                            <p:tgtEl>
                                              <p:spTgt spid="46"/>
                                            </p:tgtEl>
                                            <p:attrNameLst>
                                              <p:attrName>style.visibility</p:attrName>
                                            </p:attrNameLst>
                                          </p:cBhvr>
                                          <p:to>
                                            <p:strVal val="visible"/>
                                          </p:to>
                                        </p:set>
                                        <p:anim calcmode="lin" valueType="num">
                                          <p:cBhvr>
                                            <p:cTn id="68" dur="500" fill="hold"/>
                                            <p:tgtEl>
                                              <p:spTgt spid="46"/>
                                            </p:tgtEl>
                                            <p:attrNameLst>
                                              <p:attrName>ppt_w</p:attrName>
                                            </p:attrNameLst>
                                          </p:cBhvr>
                                          <p:tavLst>
                                            <p:tav tm="0">
                                              <p:val>
                                                <p:strVal val="4/3*#ppt_w"/>
                                              </p:val>
                                            </p:tav>
                                            <p:tav tm="100000">
                                              <p:val>
                                                <p:strVal val="#ppt_w"/>
                                              </p:val>
                                            </p:tav>
                                          </p:tavLst>
                                        </p:anim>
                                        <p:anim calcmode="lin" valueType="num">
                                          <p:cBhvr>
                                            <p:cTn id="69" dur="500" fill="hold"/>
                                            <p:tgtEl>
                                              <p:spTgt spid="46"/>
                                            </p:tgtEl>
                                            <p:attrNameLst>
                                              <p:attrName>ppt_h</p:attrName>
                                            </p:attrNameLst>
                                          </p:cBhvr>
                                          <p:tavLst>
                                            <p:tav tm="0">
                                              <p:val>
                                                <p:strVal val="4/3*#ppt_h"/>
                                              </p:val>
                                            </p:tav>
                                            <p:tav tm="100000">
                                              <p:val>
                                                <p:strVal val="#ppt_h"/>
                                              </p:val>
                                            </p:tav>
                                          </p:tavLst>
                                        </p:anim>
                                      </p:childTnLst>
                                    </p:cTn>
                                  </p:par>
                                  <p:par>
                                    <p:cTn id="70" presetID="23" presetClass="entr" presetSubtype="288" fill="hold" grpId="0" nodeType="withEffect">
                                      <p:stCondLst>
                                        <p:cond delay="0"/>
                                      </p:stCondLst>
                                      <p:childTnLst>
                                        <p:set>
                                          <p:cBhvr>
                                            <p:cTn id="71" dur="1" fill="hold">
                                              <p:stCondLst>
                                                <p:cond delay="0"/>
                                              </p:stCondLst>
                                            </p:cTn>
                                            <p:tgtEl>
                                              <p:spTgt spid="22"/>
                                            </p:tgtEl>
                                            <p:attrNameLst>
                                              <p:attrName>style.visibility</p:attrName>
                                            </p:attrNameLst>
                                          </p:cBhvr>
                                          <p:to>
                                            <p:strVal val="visible"/>
                                          </p:to>
                                        </p:set>
                                        <p:anim calcmode="lin" valueType="num">
                                          <p:cBhvr>
                                            <p:cTn id="72" dur="500" fill="hold"/>
                                            <p:tgtEl>
                                              <p:spTgt spid="22"/>
                                            </p:tgtEl>
                                            <p:attrNameLst>
                                              <p:attrName>ppt_w</p:attrName>
                                            </p:attrNameLst>
                                          </p:cBhvr>
                                          <p:tavLst>
                                            <p:tav tm="0">
                                              <p:val>
                                                <p:strVal val="4/3*#ppt_w"/>
                                              </p:val>
                                            </p:tav>
                                            <p:tav tm="100000">
                                              <p:val>
                                                <p:strVal val="#ppt_w"/>
                                              </p:val>
                                            </p:tav>
                                          </p:tavLst>
                                        </p:anim>
                                        <p:anim calcmode="lin" valueType="num">
                                          <p:cBhvr>
                                            <p:cTn id="73" dur="500" fill="hold"/>
                                            <p:tgtEl>
                                              <p:spTgt spid="22"/>
                                            </p:tgtEl>
                                            <p:attrNameLst>
                                              <p:attrName>ppt_h</p:attrName>
                                            </p:attrNameLst>
                                          </p:cBhvr>
                                          <p:tavLst>
                                            <p:tav tm="0">
                                              <p:val>
                                                <p:strVal val="4/3*#ppt_h"/>
                                              </p:val>
                                            </p:tav>
                                            <p:tav tm="100000">
                                              <p:val>
                                                <p:strVal val="#ppt_h"/>
                                              </p:val>
                                            </p:tav>
                                          </p:tavLst>
                                        </p:anim>
                                      </p:childTnLst>
                                    </p:cTn>
                                  </p:par>
                                  <p:par>
                                    <p:cTn id="74" presetID="23" presetClass="entr" presetSubtype="288" fill="hold" grpId="0" nodeType="withEffect">
                                      <p:stCondLst>
                                        <p:cond delay="0"/>
                                      </p:stCondLst>
                                      <p:childTnLst>
                                        <p:set>
                                          <p:cBhvr>
                                            <p:cTn id="75" dur="1" fill="hold">
                                              <p:stCondLst>
                                                <p:cond delay="0"/>
                                              </p:stCondLst>
                                            </p:cTn>
                                            <p:tgtEl>
                                              <p:spTgt spid="45"/>
                                            </p:tgtEl>
                                            <p:attrNameLst>
                                              <p:attrName>style.visibility</p:attrName>
                                            </p:attrNameLst>
                                          </p:cBhvr>
                                          <p:to>
                                            <p:strVal val="visible"/>
                                          </p:to>
                                        </p:set>
                                        <p:anim calcmode="lin" valueType="num">
                                          <p:cBhvr>
                                            <p:cTn id="76" dur="500" fill="hold"/>
                                            <p:tgtEl>
                                              <p:spTgt spid="45"/>
                                            </p:tgtEl>
                                            <p:attrNameLst>
                                              <p:attrName>ppt_w</p:attrName>
                                            </p:attrNameLst>
                                          </p:cBhvr>
                                          <p:tavLst>
                                            <p:tav tm="0">
                                              <p:val>
                                                <p:strVal val="4/3*#ppt_w"/>
                                              </p:val>
                                            </p:tav>
                                            <p:tav tm="100000">
                                              <p:val>
                                                <p:strVal val="#ppt_w"/>
                                              </p:val>
                                            </p:tav>
                                          </p:tavLst>
                                        </p:anim>
                                        <p:anim calcmode="lin" valueType="num">
                                          <p:cBhvr>
                                            <p:cTn id="77" dur="500" fill="hold"/>
                                            <p:tgtEl>
                                              <p:spTgt spid="45"/>
                                            </p:tgtEl>
                                            <p:attrNameLst>
                                              <p:attrName>ppt_h</p:attrName>
                                            </p:attrNameLst>
                                          </p:cBhvr>
                                          <p:tavLst>
                                            <p:tav tm="0">
                                              <p:val>
                                                <p:strVal val="4/3*#ppt_h"/>
                                              </p:val>
                                            </p:tav>
                                            <p:tav tm="100000">
                                              <p:val>
                                                <p:strVal val="#ppt_h"/>
                                              </p:val>
                                            </p:tav>
                                          </p:tavLst>
                                        </p:anim>
                                      </p:childTnLst>
                                    </p:cTn>
                                  </p:par>
                                  <p:par>
                                    <p:cTn id="78" presetID="23" presetClass="entr" presetSubtype="288" fill="hold" grpId="0" nodeType="withEffect">
                                      <p:stCondLst>
                                        <p:cond delay="0"/>
                                      </p:stCondLst>
                                      <p:childTnLst>
                                        <p:set>
                                          <p:cBhvr>
                                            <p:cTn id="79" dur="1" fill="hold">
                                              <p:stCondLst>
                                                <p:cond delay="0"/>
                                              </p:stCondLst>
                                            </p:cTn>
                                            <p:tgtEl>
                                              <p:spTgt spid="26"/>
                                            </p:tgtEl>
                                            <p:attrNameLst>
                                              <p:attrName>style.visibility</p:attrName>
                                            </p:attrNameLst>
                                          </p:cBhvr>
                                          <p:to>
                                            <p:strVal val="visible"/>
                                          </p:to>
                                        </p:set>
                                        <p:anim calcmode="lin" valueType="num">
                                          <p:cBhvr>
                                            <p:cTn id="80" dur="500" fill="hold"/>
                                            <p:tgtEl>
                                              <p:spTgt spid="26"/>
                                            </p:tgtEl>
                                            <p:attrNameLst>
                                              <p:attrName>ppt_w</p:attrName>
                                            </p:attrNameLst>
                                          </p:cBhvr>
                                          <p:tavLst>
                                            <p:tav tm="0">
                                              <p:val>
                                                <p:strVal val="4/3*#ppt_w"/>
                                              </p:val>
                                            </p:tav>
                                            <p:tav tm="100000">
                                              <p:val>
                                                <p:strVal val="#ppt_w"/>
                                              </p:val>
                                            </p:tav>
                                          </p:tavLst>
                                        </p:anim>
                                        <p:anim calcmode="lin" valueType="num">
                                          <p:cBhvr>
                                            <p:cTn id="81" dur="500" fill="hold"/>
                                            <p:tgtEl>
                                              <p:spTgt spid="26"/>
                                            </p:tgtEl>
                                            <p:attrNameLst>
                                              <p:attrName>ppt_h</p:attrName>
                                            </p:attrNameLst>
                                          </p:cBhvr>
                                          <p:tavLst>
                                            <p:tav tm="0">
                                              <p:val>
                                                <p:strVal val="4/3*#ppt_h"/>
                                              </p:val>
                                            </p:tav>
                                            <p:tav tm="100000">
                                              <p:val>
                                                <p:strVal val="#ppt_h"/>
                                              </p:val>
                                            </p:tav>
                                          </p:tavLst>
                                        </p:anim>
                                      </p:childTnLst>
                                    </p:cTn>
                                  </p:par>
                                </p:childTnLst>
                              </p:cTn>
                            </p:par>
                            <p:par>
                              <p:cTn id="82" fill="hold">
                                <p:stCondLst>
                                  <p:cond delay="3350"/>
                                </p:stCondLst>
                                <p:childTnLst>
                                  <p:par>
                                    <p:cTn id="83" presetID="2" presetClass="entr" presetSubtype="8" fill="hold" nodeType="afterEffect">
                                      <p:stCondLst>
                                        <p:cond delay="0"/>
                                      </p:stCondLst>
                                      <p:childTnLst>
                                        <p:set>
                                          <p:cBhvr>
                                            <p:cTn id="84" dur="1" fill="hold">
                                              <p:stCondLst>
                                                <p:cond delay="0"/>
                                              </p:stCondLst>
                                            </p:cTn>
                                            <p:tgtEl>
                                              <p:spTgt spid="34"/>
                                            </p:tgtEl>
                                            <p:attrNameLst>
                                              <p:attrName>style.visibility</p:attrName>
                                            </p:attrNameLst>
                                          </p:cBhvr>
                                          <p:to>
                                            <p:strVal val="visible"/>
                                          </p:to>
                                        </p:set>
                                        <p:anim calcmode="lin" valueType="num">
                                          <p:cBhvr additive="base">
                                            <p:cTn id="85" dur="900" fill="hold"/>
                                            <p:tgtEl>
                                              <p:spTgt spid="34"/>
                                            </p:tgtEl>
                                            <p:attrNameLst>
                                              <p:attrName>ppt_x</p:attrName>
                                            </p:attrNameLst>
                                          </p:cBhvr>
                                          <p:tavLst>
                                            <p:tav tm="0">
                                              <p:val>
                                                <p:strVal val="0-#ppt_w/2"/>
                                              </p:val>
                                            </p:tav>
                                            <p:tav tm="100000">
                                              <p:val>
                                                <p:strVal val="#ppt_x"/>
                                              </p:val>
                                            </p:tav>
                                          </p:tavLst>
                                        </p:anim>
                                        <p:anim calcmode="lin" valueType="num">
                                          <p:cBhvr additive="base">
                                            <p:cTn id="86" dur="900" fill="hold"/>
                                            <p:tgtEl>
                                              <p:spTgt spid="34"/>
                                            </p:tgtEl>
                                            <p:attrNameLst>
                                              <p:attrName>ppt_y</p:attrName>
                                            </p:attrNameLst>
                                          </p:cBhvr>
                                          <p:tavLst>
                                            <p:tav tm="0">
                                              <p:val>
                                                <p:strVal val="#ppt_y"/>
                                              </p:val>
                                            </p:tav>
                                            <p:tav tm="100000">
                                              <p:val>
                                                <p:strVal val="#ppt_y"/>
                                              </p:val>
                                            </p:tav>
                                          </p:tavLst>
                                        </p:anim>
                                      </p:childTnLst>
                                    </p:cTn>
                                  </p:par>
                                </p:childTnLst>
                              </p:cTn>
                            </p:par>
                            <p:par>
                              <p:cTn id="87" fill="hold">
                                <p:stCondLst>
                                  <p:cond delay="4250"/>
                                </p:stCondLst>
                                <p:childTnLst>
                                  <p:par>
                                    <p:cTn id="88" presetID="2" presetClass="entr" presetSubtype="2" fill="hold" nodeType="afterEffect">
                                      <p:stCondLst>
                                        <p:cond delay="0"/>
                                      </p:stCondLst>
                                      <p:childTnLst>
                                        <p:set>
                                          <p:cBhvr>
                                            <p:cTn id="89" dur="1" fill="hold">
                                              <p:stCondLst>
                                                <p:cond delay="0"/>
                                              </p:stCondLst>
                                            </p:cTn>
                                            <p:tgtEl>
                                              <p:spTgt spid="27"/>
                                            </p:tgtEl>
                                            <p:attrNameLst>
                                              <p:attrName>style.visibility</p:attrName>
                                            </p:attrNameLst>
                                          </p:cBhvr>
                                          <p:to>
                                            <p:strVal val="visible"/>
                                          </p:to>
                                        </p:set>
                                        <p:anim calcmode="lin" valueType="num">
                                          <p:cBhvr additive="base">
                                            <p:cTn id="90" dur="900" fill="hold"/>
                                            <p:tgtEl>
                                              <p:spTgt spid="27"/>
                                            </p:tgtEl>
                                            <p:attrNameLst>
                                              <p:attrName>ppt_x</p:attrName>
                                            </p:attrNameLst>
                                          </p:cBhvr>
                                          <p:tavLst>
                                            <p:tav tm="0">
                                              <p:val>
                                                <p:strVal val="1+#ppt_w/2"/>
                                              </p:val>
                                            </p:tav>
                                            <p:tav tm="100000">
                                              <p:val>
                                                <p:strVal val="#ppt_x"/>
                                              </p:val>
                                            </p:tav>
                                          </p:tavLst>
                                        </p:anim>
                                        <p:anim calcmode="lin" valueType="num">
                                          <p:cBhvr additive="base">
                                            <p:cTn id="91" dur="9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10" grpId="0" animBg="1"/>
          <p:bldP spid="14" grpId="0" animBg="1"/>
          <p:bldP spid="18" grpId="0" animBg="1"/>
          <p:bldP spid="22" grpId="0" animBg="1"/>
          <p:bldP spid="26" grpId="0" animBg="1"/>
          <p:bldP spid="41" grpId="0"/>
          <p:bldP spid="42" grpId="0"/>
          <p:bldP spid="43" grpId="0"/>
          <p:bldP spid="45" grpId="0"/>
          <p:bldP spid="46" grpId="0"/>
          <p:bldP spid="47" grpId="0" animBg="1"/>
          <p:bldP spid="48" grpId="0" animBg="1"/>
          <p:bldP spid="49" grpId="0" animBg="1"/>
          <p:bldP spid="50" grpId="0" animBg="1"/>
          <p:bldP spid="72" grpId="0" bldLvl="0" autoUpdateAnimBg="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500" fill="hold"/>
                                            <p:tgtEl>
                                              <p:spTgt spid="73"/>
                                            </p:tgtEl>
                                            <p:attrNameLst>
                                              <p:attrName>ppt_x</p:attrName>
                                            </p:attrNameLst>
                                          </p:cBhvr>
                                          <p:tavLst>
                                            <p:tav tm="0">
                                              <p:val>
                                                <p:strVal val="0-#ppt_w/2"/>
                                              </p:val>
                                            </p:tav>
                                            <p:tav tm="100000">
                                              <p:val>
                                                <p:strVal val="#ppt_x"/>
                                              </p:val>
                                            </p:tav>
                                          </p:tavLst>
                                        </p:anim>
                                        <p:anim calcmode="lin" valueType="num">
                                          <p:cBhvr additive="base">
                                            <p:cTn id="8" dur="500" fill="hold"/>
                                            <p:tgtEl>
                                              <p:spTgt spid="7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72"/>
                                            </p:tgtEl>
                                            <p:attrNameLst>
                                              <p:attrName>style.visibility</p:attrName>
                                            </p:attrNameLst>
                                          </p:cBhvr>
                                          <p:to>
                                            <p:strVal val="visible"/>
                                          </p:to>
                                        </p:set>
                                        <p:anim calcmode="lin" valueType="num">
                                          <p:cBhvr>
                                            <p:cTn id="12" dur="500" fill="hold"/>
                                            <p:tgtEl>
                                              <p:spTgt spid="72"/>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72"/>
                                            </p:tgtEl>
                                            <p:attrNameLst>
                                              <p:attrName>ppt_y</p:attrName>
                                            </p:attrNameLst>
                                          </p:cBhvr>
                                          <p:tavLst>
                                            <p:tav tm="0">
                                              <p:val>
                                                <p:strVal val="#ppt_y"/>
                                              </p:val>
                                            </p:tav>
                                            <p:tav tm="100000">
                                              <p:val>
                                                <p:strVal val="#ppt_y"/>
                                              </p:val>
                                            </p:tav>
                                          </p:tavLst>
                                        </p:anim>
                                        <p:anim calcmode="lin" valueType="num">
                                          <p:cBhvr>
                                            <p:cTn id="14" dur="500" fill="hold"/>
                                            <p:tgtEl>
                                              <p:spTgt spid="72"/>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72"/>
                                            </p:tgtEl>
                                            <p:attrNameLst>
                                              <p:attrName>ppt_w</p:attrName>
                                            </p:attrNameLst>
                                          </p:cBhvr>
                                          <p:tavLst>
                                            <p:tav tm="0">
                                              <p:val>
                                                <p:strVal val="#ppt_w/10"/>
                                              </p:val>
                                            </p:tav>
                                            <p:tav tm="50000">
                                              <p:val>
                                                <p:strVal val="#ppt_w+.01"/>
                                              </p:val>
                                            </p:tav>
                                            <p:tav tm="100000">
                                              <p:val>
                                                <p:strVal val="#ppt_w"/>
                                              </p:val>
                                            </p:tav>
                                          </p:tavLst>
                                        </p:anim>
                                        <p:animEffect>
                                          <p:cBhvr>
                                            <p:cTn id="16" dur="500" tmFilter="0,0; .5, 1; 1, 1"/>
                                            <p:tgtEl>
                                              <p:spTgt spid="72"/>
                                            </p:tgtEl>
                                          </p:cBhvr>
                                        </p:animEffect>
                                      </p:childTnLst>
                                    </p:cTn>
                                  </p:par>
                                </p:childTnLst>
                              </p:cTn>
                            </p:par>
                            <p:par>
                              <p:cTn id="17" fill="hold">
                                <p:stCondLst>
                                  <p:cond delay="1450"/>
                                </p:stCondLst>
                                <p:childTnLst>
                                  <p:par>
                                    <p:cTn id="18" presetID="16" presetClass="entr" presetSubtype="21"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barn(inVertical)">
                                          <p:cBhvr>
                                            <p:cTn id="20" dur="500"/>
                                            <p:tgtEl>
                                              <p:spTgt spid="2"/>
                                            </p:tgtEl>
                                          </p:cBhvr>
                                        </p:animEffect>
                                      </p:childTnLst>
                                    </p:cTn>
                                  </p:par>
                                </p:childTnLst>
                              </p:cTn>
                            </p:par>
                            <p:par>
                              <p:cTn id="21" fill="hold">
                                <p:stCondLst>
                                  <p:cond delay="1950"/>
                                </p:stCondLst>
                                <p:childTnLst>
                                  <p:par>
                                    <p:cTn id="22" presetID="2" presetClass="entr" presetSubtype="9" accel="80000" fill="hold" grpId="0" nodeType="afterEffect">
                                      <p:stCondLst>
                                        <p:cond delay="0"/>
                                      </p:stCondLst>
                                      <p:childTnLst>
                                        <p:set>
                                          <p:cBhvr>
                                            <p:cTn id="23" dur="1" fill="hold">
                                              <p:stCondLst>
                                                <p:cond delay="0"/>
                                              </p:stCondLst>
                                            </p:cTn>
                                            <p:tgtEl>
                                              <p:spTgt spid="47"/>
                                            </p:tgtEl>
                                            <p:attrNameLst>
                                              <p:attrName>style.visibility</p:attrName>
                                            </p:attrNameLst>
                                          </p:cBhvr>
                                          <p:to>
                                            <p:strVal val="visible"/>
                                          </p:to>
                                        </p:set>
                                        <p:anim calcmode="lin" valueType="num">
                                          <p:cBhvr additive="base">
                                            <p:cTn id="24" dur="500" fill="hold"/>
                                            <p:tgtEl>
                                              <p:spTgt spid="47"/>
                                            </p:tgtEl>
                                            <p:attrNameLst>
                                              <p:attrName>ppt_x</p:attrName>
                                            </p:attrNameLst>
                                          </p:cBhvr>
                                          <p:tavLst>
                                            <p:tav tm="0">
                                              <p:val>
                                                <p:strVal val="0-#ppt_w/2"/>
                                              </p:val>
                                            </p:tav>
                                            <p:tav tm="100000">
                                              <p:val>
                                                <p:strVal val="#ppt_x"/>
                                              </p:val>
                                            </p:tav>
                                          </p:tavLst>
                                        </p:anim>
                                        <p:anim calcmode="lin" valueType="num">
                                          <p:cBhvr additive="base">
                                            <p:cTn id="25" dur="500" fill="hold"/>
                                            <p:tgtEl>
                                              <p:spTgt spid="47"/>
                                            </p:tgtEl>
                                            <p:attrNameLst>
                                              <p:attrName>ppt_y</p:attrName>
                                            </p:attrNameLst>
                                          </p:cBhvr>
                                          <p:tavLst>
                                            <p:tav tm="0">
                                              <p:val>
                                                <p:strVal val="0-#ppt_h/2"/>
                                              </p:val>
                                            </p:tav>
                                            <p:tav tm="100000">
                                              <p:val>
                                                <p:strVal val="#ppt_y"/>
                                              </p:val>
                                            </p:tav>
                                          </p:tavLst>
                                        </p:anim>
                                      </p:childTnLst>
                                    </p:cTn>
                                  </p:par>
                                  <p:par>
                                    <p:cTn id="26" presetID="2" presetClass="entr" presetSubtype="3" accel="80000" fill="hold" grpId="0" nodeType="withEffect">
                                      <p:stCondLst>
                                        <p:cond delay="300"/>
                                      </p:stCondLst>
                                      <p:childTnLst>
                                        <p:set>
                                          <p:cBhvr>
                                            <p:cTn id="27" dur="1" fill="hold">
                                              <p:stCondLst>
                                                <p:cond delay="0"/>
                                              </p:stCondLst>
                                            </p:cTn>
                                            <p:tgtEl>
                                              <p:spTgt spid="48"/>
                                            </p:tgtEl>
                                            <p:attrNameLst>
                                              <p:attrName>style.visibility</p:attrName>
                                            </p:attrNameLst>
                                          </p:cBhvr>
                                          <p:to>
                                            <p:strVal val="visible"/>
                                          </p:to>
                                        </p:set>
                                        <p:anim calcmode="lin" valueType="num">
                                          <p:cBhvr additive="base">
                                            <p:cTn id="28" dur="500" fill="hold"/>
                                            <p:tgtEl>
                                              <p:spTgt spid="48"/>
                                            </p:tgtEl>
                                            <p:attrNameLst>
                                              <p:attrName>ppt_x</p:attrName>
                                            </p:attrNameLst>
                                          </p:cBhvr>
                                          <p:tavLst>
                                            <p:tav tm="0">
                                              <p:val>
                                                <p:strVal val="1+#ppt_w/2"/>
                                              </p:val>
                                            </p:tav>
                                            <p:tav tm="100000">
                                              <p:val>
                                                <p:strVal val="#ppt_x"/>
                                              </p:val>
                                            </p:tav>
                                          </p:tavLst>
                                        </p:anim>
                                        <p:anim calcmode="lin" valueType="num">
                                          <p:cBhvr additive="base">
                                            <p:cTn id="29" dur="500" fill="hold"/>
                                            <p:tgtEl>
                                              <p:spTgt spid="48"/>
                                            </p:tgtEl>
                                            <p:attrNameLst>
                                              <p:attrName>ppt_y</p:attrName>
                                            </p:attrNameLst>
                                          </p:cBhvr>
                                          <p:tavLst>
                                            <p:tav tm="0">
                                              <p:val>
                                                <p:strVal val="0-#ppt_h/2"/>
                                              </p:val>
                                            </p:tav>
                                            <p:tav tm="100000">
                                              <p:val>
                                                <p:strVal val="#ppt_y"/>
                                              </p:val>
                                            </p:tav>
                                          </p:tavLst>
                                        </p:anim>
                                      </p:childTnLst>
                                    </p:cTn>
                                  </p:par>
                                  <p:par>
                                    <p:cTn id="30" presetID="2" presetClass="entr" presetSubtype="12" accel="80000" fill="hold" grpId="0" nodeType="withEffect">
                                      <p:stCondLst>
                                        <p:cond delay="60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500" fill="hold"/>
                                            <p:tgtEl>
                                              <p:spTgt spid="50"/>
                                            </p:tgtEl>
                                            <p:attrNameLst>
                                              <p:attrName>ppt_x</p:attrName>
                                            </p:attrNameLst>
                                          </p:cBhvr>
                                          <p:tavLst>
                                            <p:tav tm="0">
                                              <p:val>
                                                <p:strVal val="0-#ppt_w/2"/>
                                              </p:val>
                                            </p:tav>
                                            <p:tav tm="100000">
                                              <p:val>
                                                <p:strVal val="#ppt_x"/>
                                              </p:val>
                                            </p:tav>
                                          </p:tavLst>
                                        </p:anim>
                                        <p:anim calcmode="lin" valueType="num">
                                          <p:cBhvr additive="base">
                                            <p:cTn id="33" dur="500" fill="hold"/>
                                            <p:tgtEl>
                                              <p:spTgt spid="50"/>
                                            </p:tgtEl>
                                            <p:attrNameLst>
                                              <p:attrName>ppt_y</p:attrName>
                                            </p:attrNameLst>
                                          </p:cBhvr>
                                          <p:tavLst>
                                            <p:tav tm="0">
                                              <p:val>
                                                <p:strVal val="1+#ppt_h/2"/>
                                              </p:val>
                                            </p:tav>
                                            <p:tav tm="100000">
                                              <p:val>
                                                <p:strVal val="#ppt_y"/>
                                              </p:val>
                                            </p:tav>
                                          </p:tavLst>
                                        </p:anim>
                                      </p:childTnLst>
                                    </p:cTn>
                                  </p:par>
                                  <p:par>
                                    <p:cTn id="34" presetID="2" presetClass="entr" presetSubtype="6" accel="80000" fill="hold" grpId="0" nodeType="withEffect">
                                      <p:stCondLst>
                                        <p:cond delay="900"/>
                                      </p:stCondLst>
                                      <p:childTnLst>
                                        <p:set>
                                          <p:cBhvr>
                                            <p:cTn id="35" dur="1" fill="hold">
                                              <p:stCondLst>
                                                <p:cond delay="0"/>
                                              </p:stCondLst>
                                            </p:cTn>
                                            <p:tgtEl>
                                              <p:spTgt spid="49"/>
                                            </p:tgtEl>
                                            <p:attrNameLst>
                                              <p:attrName>style.visibility</p:attrName>
                                            </p:attrNameLst>
                                          </p:cBhvr>
                                          <p:to>
                                            <p:strVal val="visible"/>
                                          </p:to>
                                        </p:set>
                                        <p:anim calcmode="lin" valueType="num">
                                          <p:cBhvr additive="base">
                                            <p:cTn id="36" dur="500" fill="hold"/>
                                            <p:tgtEl>
                                              <p:spTgt spid="49"/>
                                            </p:tgtEl>
                                            <p:attrNameLst>
                                              <p:attrName>ppt_x</p:attrName>
                                            </p:attrNameLst>
                                          </p:cBhvr>
                                          <p:tavLst>
                                            <p:tav tm="0">
                                              <p:val>
                                                <p:strVal val="1+#ppt_w/2"/>
                                              </p:val>
                                            </p:tav>
                                            <p:tav tm="100000">
                                              <p:val>
                                                <p:strVal val="#ppt_x"/>
                                              </p:val>
                                            </p:tav>
                                          </p:tavLst>
                                        </p:anim>
                                        <p:anim calcmode="lin" valueType="num">
                                          <p:cBhvr additive="base">
                                            <p:cTn id="37" dur="500" fill="hold"/>
                                            <p:tgtEl>
                                              <p:spTgt spid="49"/>
                                            </p:tgtEl>
                                            <p:attrNameLst>
                                              <p:attrName>ppt_y</p:attrName>
                                            </p:attrNameLst>
                                          </p:cBhvr>
                                          <p:tavLst>
                                            <p:tav tm="0">
                                              <p:val>
                                                <p:strVal val="1+#ppt_h/2"/>
                                              </p:val>
                                            </p:tav>
                                            <p:tav tm="100000">
                                              <p:val>
                                                <p:strVal val="#ppt_y"/>
                                              </p:val>
                                            </p:tav>
                                          </p:tavLst>
                                        </p:anim>
                                      </p:childTnLst>
                                    </p:cTn>
                                  </p:par>
                                  <p:par>
                                    <p:cTn id="38" presetID="23" presetClass="entr" presetSubtype="288" fill="hold" grpId="0" nodeType="withEffect">
                                      <p:stCondLst>
                                        <p:cond delay="0"/>
                                      </p:stCondLst>
                                      <p:childTnLst>
                                        <p:set>
                                          <p:cBhvr>
                                            <p:cTn id="39" dur="1" fill="hold">
                                              <p:stCondLst>
                                                <p:cond delay="0"/>
                                              </p:stCondLst>
                                            </p:cTn>
                                            <p:tgtEl>
                                              <p:spTgt spid="6"/>
                                            </p:tgtEl>
                                            <p:attrNameLst>
                                              <p:attrName>style.visibility</p:attrName>
                                            </p:attrNameLst>
                                          </p:cBhvr>
                                          <p:to>
                                            <p:strVal val="visible"/>
                                          </p:to>
                                        </p:set>
                                        <p:anim calcmode="lin" valueType="num">
                                          <p:cBhvr>
                                            <p:cTn id="40" dur="500" fill="hold"/>
                                            <p:tgtEl>
                                              <p:spTgt spid="6"/>
                                            </p:tgtEl>
                                            <p:attrNameLst>
                                              <p:attrName>ppt_w</p:attrName>
                                            </p:attrNameLst>
                                          </p:cBhvr>
                                          <p:tavLst>
                                            <p:tav tm="0">
                                              <p:val>
                                                <p:strVal val="4/3*#ppt_w"/>
                                              </p:val>
                                            </p:tav>
                                            <p:tav tm="100000">
                                              <p:val>
                                                <p:strVal val="#ppt_w"/>
                                              </p:val>
                                            </p:tav>
                                          </p:tavLst>
                                        </p:anim>
                                        <p:anim calcmode="lin" valueType="num">
                                          <p:cBhvr>
                                            <p:cTn id="41" dur="500" fill="hold"/>
                                            <p:tgtEl>
                                              <p:spTgt spid="6"/>
                                            </p:tgtEl>
                                            <p:attrNameLst>
                                              <p:attrName>ppt_h</p:attrName>
                                            </p:attrNameLst>
                                          </p:cBhvr>
                                          <p:tavLst>
                                            <p:tav tm="0">
                                              <p:val>
                                                <p:strVal val="4/3*#ppt_h"/>
                                              </p:val>
                                            </p:tav>
                                            <p:tav tm="100000">
                                              <p:val>
                                                <p:strVal val="#ppt_h"/>
                                              </p:val>
                                            </p:tav>
                                          </p:tavLst>
                                        </p:anim>
                                      </p:childTnLst>
                                    </p:cTn>
                                  </p:par>
                                  <p:par>
                                    <p:cTn id="42" presetID="23" presetClass="entr" presetSubtype="288" fill="hold" grpId="0" nodeType="withEffect">
                                      <p:stCondLst>
                                        <p:cond delay="0"/>
                                      </p:stCondLst>
                                      <p:childTnLst>
                                        <p:set>
                                          <p:cBhvr>
                                            <p:cTn id="43" dur="1" fill="hold">
                                              <p:stCondLst>
                                                <p:cond delay="0"/>
                                              </p:stCondLst>
                                            </p:cTn>
                                            <p:tgtEl>
                                              <p:spTgt spid="41"/>
                                            </p:tgtEl>
                                            <p:attrNameLst>
                                              <p:attrName>style.visibility</p:attrName>
                                            </p:attrNameLst>
                                          </p:cBhvr>
                                          <p:to>
                                            <p:strVal val="visible"/>
                                          </p:to>
                                        </p:set>
                                        <p:anim calcmode="lin" valueType="num">
                                          <p:cBhvr>
                                            <p:cTn id="44" dur="500" fill="hold"/>
                                            <p:tgtEl>
                                              <p:spTgt spid="41"/>
                                            </p:tgtEl>
                                            <p:attrNameLst>
                                              <p:attrName>ppt_w</p:attrName>
                                            </p:attrNameLst>
                                          </p:cBhvr>
                                          <p:tavLst>
                                            <p:tav tm="0">
                                              <p:val>
                                                <p:strVal val="4/3*#ppt_w"/>
                                              </p:val>
                                            </p:tav>
                                            <p:tav tm="100000">
                                              <p:val>
                                                <p:strVal val="#ppt_w"/>
                                              </p:val>
                                            </p:tav>
                                          </p:tavLst>
                                        </p:anim>
                                        <p:anim calcmode="lin" valueType="num">
                                          <p:cBhvr>
                                            <p:cTn id="45" dur="500" fill="hold"/>
                                            <p:tgtEl>
                                              <p:spTgt spid="41"/>
                                            </p:tgtEl>
                                            <p:attrNameLst>
                                              <p:attrName>ppt_h</p:attrName>
                                            </p:attrNameLst>
                                          </p:cBhvr>
                                          <p:tavLst>
                                            <p:tav tm="0">
                                              <p:val>
                                                <p:strVal val="4/3*#ppt_h"/>
                                              </p:val>
                                            </p:tav>
                                            <p:tav tm="100000">
                                              <p:val>
                                                <p:strVal val="#ppt_h"/>
                                              </p:val>
                                            </p:tav>
                                          </p:tavLst>
                                        </p:anim>
                                      </p:childTnLst>
                                    </p:cTn>
                                  </p:par>
                                  <p:par>
                                    <p:cTn id="46" presetID="23" presetClass="entr" presetSubtype="288" fill="hold" grpId="0" nodeType="withEffect">
                                      <p:stCondLst>
                                        <p:cond delay="0"/>
                                      </p:stCondLst>
                                      <p:childTnLst>
                                        <p:set>
                                          <p:cBhvr>
                                            <p:cTn id="47" dur="1" fill="hold">
                                              <p:stCondLst>
                                                <p:cond delay="0"/>
                                              </p:stCondLst>
                                            </p:cTn>
                                            <p:tgtEl>
                                              <p:spTgt spid="42"/>
                                            </p:tgtEl>
                                            <p:attrNameLst>
                                              <p:attrName>style.visibility</p:attrName>
                                            </p:attrNameLst>
                                          </p:cBhvr>
                                          <p:to>
                                            <p:strVal val="visible"/>
                                          </p:to>
                                        </p:set>
                                        <p:anim calcmode="lin" valueType="num">
                                          <p:cBhvr>
                                            <p:cTn id="48" dur="500" fill="hold"/>
                                            <p:tgtEl>
                                              <p:spTgt spid="42"/>
                                            </p:tgtEl>
                                            <p:attrNameLst>
                                              <p:attrName>ppt_w</p:attrName>
                                            </p:attrNameLst>
                                          </p:cBhvr>
                                          <p:tavLst>
                                            <p:tav tm="0">
                                              <p:val>
                                                <p:strVal val="4/3*#ppt_w"/>
                                              </p:val>
                                            </p:tav>
                                            <p:tav tm="100000">
                                              <p:val>
                                                <p:strVal val="#ppt_w"/>
                                              </p:val>
                                            </p:tav>
                                          </p:tavLst>
                                        </p:anim>
                                        <p:anim calcmode="lin" valueType="num">
                                          <p:cBhvr>
                                            <p:cTn id="49" dur="500" fill="hold"/>
                                            <p:tgtEl>
                                              <p:spTgt spid="42"/>
                                            </p:tgtEl>
                                            <p:attrNameLst>
                                              <p:attrName>ppt_h</p:attrName>
                                            </p:attrNameLst>
                                          </p:cBhvr>
                                          <p:tavLst>
                                            <p:tav tm="0">
                                              <p:val>
                                                <p:strVal val="4/3*#ppt_h"/>
                                              </p:val>
                                            </p:tav>
                                            <p:tav tm="100000">
                                              <p:val>
                                                <p:strVal val="#ppt_h"/>
                                              </p:val>
                                            </p:tav>
                                          </p:tavLst>
                                        </p:anim>
                                      </p:childTnLst>
                                    </p:cTn>
                                  </p:par>
                                  <p:par>
                                    <p:cTn id="50" presetID="23" presetClass="entr" presetSubtype="288" fill="hold" grpId="0" nodeType="withEffect">
                                      <p:stCondLst>
                                        <p:cond delay="0"/>
                                      </p:stCondLst>
                                      <p:childTnLst>
                                        <p:set>
                                          <p:cBhvr>
                                            <p:cTn id="51" dur="1" fill="hold">
                                              <p:stCondLst>
                                                <p:cond delay="0"/>
                                              </p:stCondLst>
                                            </p:cTn>
                                            <p:tgtEl>
                                              <p:spTgt spid="10"/>
                                            </p:tgtEl>
                                            <p:attrNameLst>
                                              <p:attrName>style.visibility</p:attrName>
                                            </p:attrNameLst>
                                          </p:cBhvr>
                                          <p:to>
                                            <p:strVal val="visible"/>
                                          </p:to>
                                        </p:set>
                                        <p:anim calcmode="lin" valueType="num">
                                          <p:cBhvr>
                                            <p:cTn id="52" dur="500" fill="hold"/>
                                            <p:tgtEl>
                                              <p:spTgt spid="10"/>
                                            </p:tgtEl>
                                            <p:attrNameLst>
                                              <p:attrName>ppt_w</p:attrName>
                                            </p:attrNameLst>
                                          </p:cBhvr>
                                          <p:tavLst>
                                            <p:tav tm="0">
                                              <p:val>
                                                <p:strVal val="4/3*#ppt_w"/>
                                              </p:val>
                                            </p:tav>
                                            <p:tav tm="100000">
                                              <p:val>
                                                <p:strVal val="#ppt_w"/>
                                              </p:val>
                                            </p:tav>
                                          </p:tavLst>
                                        </p:anim>
                                        <p:anim calcmode="lin" valueType="num">
                                          <p:cBhvr>
                                            <p:cTn id="53" dur="500" fill="hold"/>
                                            <p:tgtEl>
                                              <p:spTgt spid="10"/>
                                            </p:tgtEl>
                                            <p:attrNameLst>
                                              <p:attrName>ppt_h</p:attrName>
                                            </p:attrNameLst>
                                          </p:cBhvr>
                                          <p:tavLst>
                                            <p:tav tm="0">
                                              <p:val>
                                                <p:strVal val="4/3*#ppt_h"/>
                                              </p:val>
                                            </p:tav>
                                            <p:tav tm="100000">
                                              <p:val>
                                                <p:strVal val="#ppt_h"/>
                                              </p:val>
                                            </p:tav>
                                          </p:tavLst>
                                        </p:anim>
                                      </p:childTnLst>
                                    </p:cTn>
                                  </p:par>
                                  <p:par>
                                    <p:cTn id="54" presetID="23" presetClass="entr" presetSubtype="288" fill="hold" grpId="0" nodeType="with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p:cTn id="56" dur="500" fill="hold"/>
                                            <p:tgtEl>
                                              <p:spTgt spid="14"/>
                                            </p:tgtEl>
                                            <p:attrNameLst>
                                              <p:attrName>ppt_w</p:attrName>
                                            </p:attrNameLst>
                                          </p:cBhvr>
                                          <p:tavLst>
                                            <p:tav tm="0">
                                              <p:val>
                                                <p:strVal val="4/3*#ppt_w"/>
                                              </p:val>
                                            </p:tav>
                                            <p:tav tm="100000">
                                              <p:val>
                                                <p:strVal val="#ppt_w"/>
                                              </p:val>
                                            </p:tav>
                                          </p:tavLst>
                                        </p:anim>
                                        <p:anim calcmode="lin" valueType="num">
                                          <p:cBhvr>
                                            <p:cTn id="57" dur="500" fill="hold"/>
                                            <p:tgtEl>
                                              <p:spTgt spid="14"/>
                                            </p:tgtEl>
                                            <p:attrNameLst>
                                              <p:attrName>ppt_h</p:attrName>
                                            </p:attrNameLst>
                                          </p:cBhvr>
                                          <p:tavLst>
                                            <p:tav tm="0">
                                              <p:val>
                                                <p:strVal val="4/3*#ppt_h"/>
                                              </p:val>
                                            </p:tav>
                                            <p:tav tm="100000">
                                              <p:val>
                                                <p:strVal val="#ppt_h"/>
                                              </p:val>
                                            </p:tav>
                                          </p:tavLst>
                                        </p:anim>
                                      </p:childTnLst>
                                    </p:cTn>
                                  </p:par>
                                  <p:par>
                                    <p:cTn id="58" presetID="23" presetClass="entr" presetSubtype="288" fill="hold" grpId="0" nodeType="withEffect">
                                      <p:stCondLst>
                                        <p:cond delay="0"/>
                                      </p:stCondLst>
                                      <p:childTnLst>
                                        <p:set>
                                          <p:cBhvr>
                                            <p:cTn id="59" dur="1" fill="hold">
                                              <p:stCondLst>
                                                <p:cond delay="0"/>
                                              </p:stCondLst>
                                            </p:cTn>
                                            <p:tgtEl>
                                              <p:spTgt spid="43"/>
                                            </p:tgtEl>
                                            <p:attrNameLst>
                                              <p:attrName>style.visibility</p:attrName>
                                            </p:attrNameLst>
                                          </p:cBhvr>
                                          <p:to>
                                            <p:strVal val="visible"/>
                                          </p:to>
                                        </p:set>
                                        <p:anim calcmode="lin" valueType="num">
                                          <p:cBhvr>
                                            <p:cTn id="60" dur="500" fill="hold"/>
                                            <p:tgtEl>
                                              <p:spTgt spid="43"/>
                                            </p:tgtEl>
                                            <p:attrNameLst>
                                              <p:attrName>ppt_w</p:attrName>
                                            </p:attrNameLst>
                                          </p:cBhvr>
                                          <p:tavLst>
                                            <p:tav tm="0">
                                              <p:val>
                                                <p:strVal val="4/3*#ppt_w"/>
                                              </p:val>
                                            </p:tav>
                                            <p:tav tm="100000">
                                              <p:val>
                                                <p:strVal val="#ppt_w"/>
                                              </p:val>
                                            </p:tav>
                                          </p:tavLst>
                                        </p:anim>
                                        <p:anim calcmode="lin" valueType="num">
                                          <p:cBhvr>
                                            <p:cTn id="61" dur="500" fill="hold"/>
                                            <p:tgtEl>
                                              <p:spTgt spid="43"/>
                                            </p:tgtEl>
                                            <p:attrNameLst>
                                              <p:attrName>ppt_h</p:attrName>
                                            </p:attrNameLst>
                                          </p:cBhvr>
                                          <p:tavLst>
                                            <p:tav tm="0">
                                              <p:val>
                                                <p:strVal val="4/3*#ppt_h"/>
                                              </p:val>
                                            </p:tav>
                                            <p:tav tm="100000">
                                              <p:val>
                                                <p:strVal val="#ppt_h"/>
                                              </p:val>
                                            </p:tav>
                                          </p:tavLst>
                                        </p:anim>
                                      </p:childTnLst>
                                    </p:cTn>
                                  </p:par>
                                  <p:par>
                                    <p:cTn id="62" presetID="23" presetClass="entr" presetSubtype="288" fill="hold" grpId="0" nodeType="withEffect">
                                      <p:stCondLst>
                                        <p:cond delay="0"/>
                                      </p:stCondLst>
                                      <p:childTnLst>
                                        <p:set>
                                          <p:cBhvr>
                                            <p:cTn id="63" dur="1" fill="hold">
                                              <p:stCondLst>
                                                <p:cond delay="0"/>
                                              </p:stCondLst>
                                            </p:cTn>
                                            <p:tgtEl>
                                              <p:spTgt spid="18"/>
                                            </p:tgtEl>
                                            <p:attrNameLst>
                                              <p:attrName>style.visibility</p:attrName>
                                            </p:attrNameLst>
                                          </p:cBhvr>
                                          <p:to>
                                            <p:strVal val="visible"/>
                                          </p:to>
                                        </p:set>
                                        <p:anim calcmode="lin" valueType="num">
                                          <p:cBhvr>
                                            <p:cTn id="64" dur="500" fill="hold"/>
                                            <p:tgtEl>
                                              <p:spTgt spid="18"/>
                                            </p:tgtEl>
                                            <p:attrNameLst>
                                              <p:attrName>ppt_w</p:attrName>
                                            </p:attrNameLst>
                                          </p:cBhvr>
                                          <p:tavLst>
                                            <p:tav tm="0">
                                              <p:val>
                                                <p:strVal val="4/3*#ppt_w"/>
                                              </p:val>
                                            </p:tav>
                                            <p:tav tm="100000">
                                              <p:val>
                                                <p:strVal val="#ppt_w"/>
                                              </p:val>
                                            </p:tav>
                                          </p:tavLst>
                                        </p:anim>
                                        <p:anim calcmode="lin" valueType="num">
                                          <p:cBhvr>
                                            <p:cTn id="65" dur="500" fill="hold"/>
                                            <p:tgtEl>
                                              <p:spTgt spid="18"/>
                                            </p:tgtEl>
                                            <p:attrNameLst>
                                              <p:attrName>ppt_h</p:attrName>
                                            </p:attrNameLst>
                                          </p:cBhvr>
                                          <p:tavLst>
                                            <p:tav tm="0">
                                              <p:val>
                                                <p:strVal val="4/3*#ppt_h"/>
                                              </p:val>
                                            </p:tav>
                                            <p:tav tm="100000">
                                              <p:val>
                                                <p:strVal val="#ppt_h"/>
                                              </p:val>
                                            </p:tav>
                                          </p:tavLst>
                                        </p:anim>
                                      </p:childTnLst>
                                    </p:cTn>
                                  </p:par>
                                  <p:par>
                                    <p:cTn id="66" presetID="23" presetClass="entr" presetSubtype="288" fill="hold" grpId="0" nodeType="withEffect">
                                      <p:stCondLst>
                                        <p:cond delay="0"/>
                                      </p:stCondLst>
                                      <p:childTnLst>
                                        <p:set>
                                          <p:cBhvr>
                                            <p:cTn id="67" dur="1" fill="hold">
                                              <p:stCondLst>
                                                <p:cond delay="0"/>
                                              </p:stCondLst>
                                            </p:cTn>
                                            <p:tgtEl>
                                              <p:spTgt spid="46"/>
                                            </p:tgtEl>
                                            <p:attrNameLst>
                                              <p:attrName>style.visibility</p:attrName>
                                            </p:attrNameLst>
                                          </p:cBhvr>
                                          <p:to>
                                            <p:strVal val="visible"/>
                                          </p:to>
                                        </p:set>
                                        <p:anim calcmode="lin" valueType="num">
                                          <p:cBhvr>
                                            <p:cTn id="68" dur="500" fill="hold"/>
                                            <p:tgtEl>
                                              <p:spTgt spid="46"/>
                                            </p:tgtEl>
                                            <p:attrNameLst>
                                              <p:attrName>ppt_w</p:attrName>
                                            </p:attrNameLst>
                                          </p:cBhvr>
                                          <p:tavLst>
                                            <p:tav tm="0">
                                              <p:val>
                                                <p:strVal val="4/3*#ppt_w"/>
                                              </p:val>
                                            </p:tav>
                                            <p:tav tm="100000">
                                              <p:val>
                                                <p:strVal val="#ppt_w"/>
                                              </p:val>
                                            </p:tav>
                                          </p:tavLst>
                                        </p:anim>
                                        <p:anim calcmode="lin" valueType="num">
                                          <p:cBhvr>
                                            <p:cTn id="69" dur="500" fill="hold"/>
                                            <p:tgtEl>
                                              <p:spTgt spid="46"/>
                                            </p:tgtEl>
                                            <p:attrNameLst>
                                              <p:attrName>ppt_h</p:attrName>
                                            </p:attrNameLst>
                                          </p:cBhvr>
                                          <p:tavLst>
                                            <p:tav tm="0">
                                              <p:val>
                                                <p:strVal val="4/3*#ppt_h"/>
                                              </p:val>
                                            </p:tav>
                                            <p:tav tm="100000">
                                              <p:val>
                                                <p:strVal val="#ppt_h"/>
                                              </p:val>
                                            </p:tav>
                                          </p:tavLst>
                                        </p:anim>
                                      </p:childTnLst>
                                    </p:cTn>
                                  </p:par>
                                  <p:par>
                                    <p:cTn id="70" presetID="23" presetClass="entr" presetSubtype="288" fill="hold" grpId="0" nodeType="withEffect">
                                      <p:stCondLst>
                                        <p:cond delay="0"/>
                                      </p:stCondLst>
                                      <p:childTnLst>
                                        <p:set>
                                          <p:cBhvr>
                                            <p:cTn id="71" dur="1" fill="hold">
                                              <p:stCondLst>
                                                <p:cond delay="0"/>
                                              </p:stCondLst>
                                            </p:cTn>
                                            <p:tgtEl>
                                              <p:spTgt spid="22"/>
                                            </p:tgtEl>
                                            <p:attrNameLst>
                                              <p:attrName>style.visibility</p:attrName>
                                            </p:attrNameLst>
                                          </p:cBhvr>
                                          <p:to>
                                            <p:strVal val="visible"/>
                                          </p:to>
                                        </p:set>
                                        <p:anim calcmode="lin" valueType="num">
                                          <p:cBhvr>
                                            <p:cTn id="72" dur="500" fill="hold"/>
                                            <p:tgtEl>
                                              <p:spTgt spid="22"/>
                                            </p:tgtEl>
                                            <p:attrNameLst>
                                              <p:attrName>ppt_w</p:attrName>
                                            </p:attrNameLst>
                                          </p:cBhvr>
                                          <p:tavLst>
                                            <p:tav tm="0">
                                              <p:val>
                                                <p:strVal val="4/3*#ppt_w"/>
                                              </p:val>
                                            </p:tav>
                                            <p:tav tm="100000">
                                              <p:val>
                                                <p:strVal val="#ppt_w"/>
                                              </p:val>
                                            </p:tav>
                                          </p:tavLst>
                                        </p:anim>
                                        <p:anim calcmode="lin" valueType="num">
                                          <p:cBhvr>
                                            <p:cTn id="73" dur="500" fill="hold"/>
                                            <p:tgtEl>
                                              <p:spTgt spid="22"/>
                                            </p:tgtEl>
                                            <p:attrNameLst>
                                              <p:attrName>ppt_h</p:attrName>
                                            </p:attrNameLst>
                                          </p:cBhvr>
                                          <p:tavLst>
                                            <p:tav tm="0">
                                              <p:val>
                                                <p:strVal val="4/3*#ppt_h"/>
                                              </p:val>
                                            </p:tav>
                                            <p:tav tm="100000">
                                              <p:val>
                                                <p:strVal val="#ppt_h"/>
                                              </p:val>
                                            </p:tav>
                                          </p:tavLst>
                                        </p:anim>
                                      </p:childTnLst>
                                    </p:cTn>
                                  </p:par>
                                  <p:par>
                                    <p:cTn id="74" presetID="23" presetClass="entr" presetSubtype="288" fill="hold" grpId="0" nodeType="withEffect">
                                      <p:stCondLst>
                                        <p:cond delay="0"/>
                                      </p:stCondLst>
                                      <p:childTnLst>
                                        <p:set>
                                          <p:cBhvr>
                                            <p:cTn id="75" dur="1" fill="hold">
                                              <p:stCondLst>
                                                <p:cond delay="0"/>
                                              </p:stCondLst>
                                            </p:cTn>
                                            <p:tgtEl>
                                              <p:spTgt spid="45"/>
                                            </p:tgtEl>
                                            <p:attrNameLst>
                                              <p:attrName>style.visibility</p:attrName>
                                            </p:attrNameLst>
                                          </p:cBhvr>
                                          <p:to>
                                            <p:strVal val="visible"/>
                                          </p:to>
                                        </p:set>
                                        <p:anim calcmode="lin" valueType="num">
                                          <p:cBhvr>
                                            <p:cTn id="76" dur="500" fill="hold"/>
                                            <p:tgtEl>
                                              <p:spTgt spid="45"/>
                                            </p:tgtEl>
                                            <p:attrNameLst>
                                              <p:attrName>ppt_w</p:attrName>
                                            </p:attrNameLst>
                                          </p:cBhvr>
                                          <p:tavLst>
                                            <p:tav tm="0">
                                              <p:val>
                                                <p:strVal val="4/3*#ppt_w"/>
                                              </p:val>
                                            </p:tav>
                                            <p:tav tm="100000">
                                              <p:val>
                                                <p:strVal val="#ppt_w"/>
                                              </p:val>
                                            </p:tav>
                                          </p:tavLst>
                                        </p:anim>
                                        <p:anim calcmode="lin" valueType="num">
                                          <p:cBhvr>
                                            <p:cTn id="77" dur="500" fill="hold"/>
                                            <p:tgtEl>
                                              <p:spTgt spid="45"/>
                                            </p:tgtEl>
                                            <p:attrNameLst>
                                              <p:attrName>ppt_h</p:attrName>
                                            </p:attrNameLst>
                                          </p:cBhvr>
                                          <p:tavLst>
                                            <p:tav tm="0">
                                              <p:val>
                                                <p:strVal val="4/3*#ppt_h"/>
                                              </p:val>
                                            </p:tav>
                                            <p:tav tm="100000">
                                              <p:val>
                                                <p:strVal val="#ppt_h"/>
                                              </p:val>
                                            </p:tav>
                                          </p:tavLst>
                                        </p:anim>
                                      </p:childTnLst>
                                    </p:cTn>
                                  </p:par>
                                  <p:par>
                                    <p:cTn id="78" presetID="23" presetClass="entr" presetSubtype="288" fill="hold" grpId="0" nodeType="withEffect">
                                      <p:stCondLst>
                                        <p:cond delay="0"/>
                                      </p:stCondLst>
                                      <p:childTnLst>
                                        <p:set>
                                          <p:cBhvr>
                                            <p:cTn id="79" dur="1" fill="hold">
                                              <p:stCondLst>
                                                <p:cond delay="0"/>
                                              </p:stCondLst>
                                            </p:cTn>
                                            <p:tgtEl>
                                              <p:spTgt spid="26"/>
                                            </p:tgtEl>
                                            <p:attrNameLst>
                                              <p:attrName>style.visibility</p:attrName>
                                            </p:attrNameLst>
                                          </p:cBhvr>
                                          <p:to>
                                            <p:strVal val="visible"/>
                                          </p:to>
                                        </p:set>
                                        <p:anim calcmode="lin" valueType="num">
                                          <p:cBhvr>
                                            <p:cTn id="80" dur="500" fill="hold"/>
                                            <p:tgtEl>
                                              <p:spTgt spid="26"/>
                                            </p:tgtEl>
                                            <p:attrNameLst>
                                              <p:attrName>ppt_w</p:attrName>
                                            </p:attrNameLst>
                                          </p:cBhvr>
                                          <p:tavLst>
                                            <p:tav tm="0">
                                              <p:val>
                                                <p:strVal val="4/3*#ppt_w"/>
                                              </p:val>
                                            </p:tav>
                                            <p:tav tm="100000">
                                              <p:val>
                                                <p:strVal val="#ppt_w"/>
                                              </p:val>
                                            </p:tav>
                                          </p:tavLst>
                                        </p:anim>
                                        <p:anim calcmode="lin" valueType="num">
                                          <p:cBhvr>
                                            <p:cTn id="81" dur="500" fill="hold"/>
                                            <p:tgtEl>
                                              <p:spTgt spid="26"/>
                                            </p:tgtEl>
                                            <p:attrNameLst>
                                              <p:attrName>ppt_h</p:attrName>
                                            </p:attrNameLst>
                                          </p:cBhvr>
                                          <p:tavLst>
                                            <p:tav tm="0">
                                              <p:val>
                                                <p:strVal val="4/3*#ppt_h"/>
                                              </p:val>
                                            </p:tav>
                                            <p:tav tm="100000">
                                              <p:val>
                                                <p:strVal val="#ppt_h"/>
                                              </p:val>
                                            </p:tav>
                                          </p:tavLst>
                                        </p:anim>
                                      </p:childTnLst>
                                    </p:cTn>
                                  </p:par>
                                </p:childTnLst>
                              </p:cTn>
                            </p:par>
                            <p:par>
                              <p:cTn id="82" fill="hold">
                                <p:stCondLst>
                                  <p:cond delay="3350"/>
                                </p:stCondLst>
                                <p:childTnLst>
                                  <p:par>
                                    <p:cTn id="83" presetID="2" presetClass="entr" presetSubtype="8" fill="hold" nodeType="afterEffect">
                                      <p:stCondLst>
                                        <p:cond delay="0"/>
                                      </p:stCondLst>
                                      <p:childTnLst>
                                        <p:set>
                                          <p:cBhvr>
                                            <p:cTn id="84" dur="1" fill="hold">
                                              <p:stCondLst>
                                                <p:cond delay="0"/>
                                              </p:stCondLst>
                                            </p:cTn>
                                            <p:tgtEl>
                                              <p:spTgt spid="34"/>
                                            </p:tgtEl>
                                            <p:attrNameLst>
                                              <p:attrName>style.visibility</p:attrName>
                                            </p:attrNameLst>
                                          </p:cBhvr>
                                          <p:to>
                                            <p:strVal val="visible"/>
                                          </p:to>
                                        </p:set>
                                        <p:anim calcmode="lin" valueType="num">
                                          <p:cBhvr additive="base">
                                            <p:cTn id="85" dur="900" fill="hold"/>
                                            <p:tgtEl>
                                              <p:spTgt spid="34"/>
                                            </p:tgtEl>
                                            <p:attrNameLst>
                                              <p:attrName>ppt_x</p:attrName>
                                            </p:attrNameLst>
                                          </p:cBhvr>
                                          <p:tavLst>
                                            <p:tav tm="0">
                                              <p:val>
                                                <p:strVal val="0-#ppt_w/2"/>
                                              </p:val>
                                            </p:tav>
                                            <p:tav tm="100000">
                                              <p:val>
                                                <p:strVal val="#ppt_x"/>
                                              </p:val>
                                            </p:tav>
                                          </p:tavLst>
                                        </p:anim>
                                        <p:anim calcmode="lin" valueType="num">
                                          <p:cBhvr additive="base">
                                            <p:cTn id="86" dur="900" fill="hold"/>
                                            <p:tgtEl>
                                              <p:spTgt spid="34"/>
                                            </p:tgtEl>
                                            <p:attrNameLst>
                                              <p:attrName>ppt_y</p:attrName>
                                            </p:attrNameLst>
                                          </p:cBhvr>
                                          <p:tavLst>
                                            <p:tav tm="0">
                                              <p:val>
                                                <p:strVal val="#ppt_y"/>
                                              </p:val>
                                            </p:tav>
                                            <p:tav tm="100000">
                                              <p:val>
                                                <p:strVal val="#ppt_y"/>
                                              </p:val>
                                            </p:tav>
                                          </p:tavLst>
                                        </p:anim>
                                      </p:childTnLst>
                                    </p:cTn>
                                  </p:par>
                                </p:childTnLst>
                              </p:cTn>
                            </p:par>
                            <p:par>
                              <p:cTn id="87" fill="hold">
                                <p:stCondLst>
                                  <p:cond delay="4250"/>
                                </p:stCondLst>
                                <p:childTnLst>
                                  <p:par>
                                    <p:cTn id="88" presetID="2" presetClass="entr" presetSubtype="2" fill="hold" nodeType="afterEffect">
                                      <p:stCondLst>
                                        <p:cond delay="0"/>
                                      </p:stCondLst>
                                      <p:childTnLst>
                                        <p:set>
                                          <p:cBhvr>
                                            <p:cTn id="89" dur="1" fill="hold">
                                              <p:stCondLst>
                                                <p:cond delay="0"/>
                                              </p:stCondLst>
                                            </p:cTn>
                                            <p:tgtEl>
                                              <p:spTgt spid="27"/>
                                            </p:tgtEl>
                                            <p:attrNameLst>
                                              <p:attrName>style.visibility</p:attrName>
                                            </p:attrNameLst>
                                          </p:cBhvr>
                                          <p:to>
                                            <p:strVal val="visible"/>
                                          </p:to>
                                        </p:set>
                                        <p:anim calcmode="lin" valueType="num">
                                          <p:cBhvr additive="base">
                                            <p:cTn id="90" dur="900" fill="hold"/>
                                            <p:tgtEl>
                                              <p:spTgt spid="27"/>
                                            </p:tgtEl>
                                            <p:attrNameLst>
                                              <p:attrName>ppt_x</p:attrName>
                                            </p:attrNameLst>
                                          </p:cBhvr>
                                          <p:tavLst>
                                            <p:tav tm="0">
                                              <p:val>
                                                <p:strVal val="1+#ppt_w/2"/>
                                              </p:val>
                                            </p:tav>
                                            <p:tav tm="100000">
                                              <p:val>
                                                <p:strVal val="#ppt_x"/>
                                              </p:val>
                                            </p:tav>
                                          </p:tavLst>
                                        </p:anim>
                                        <p:anim calcmode="lin" valueType="num">
                                          <p:cBhvr additive="base">
                                            <p:cTn id="91" dur="9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10" grpId="0" animBg="1"/>
          <p:bldP spid="14" grpId="0" animBg="1"/>
          <p:bldP spid="18" grpId="0" animBg="1"/>
          <p:bldP spid="22" grpId="0" animBg="1"/>
          <p:bldP spid="26" grpId="0" animBg="1"/>
          <p:bldP spid="41" grpId="0"/>
          <p:bldP spid="42" grpId="0"/>
          <p:bldP spid="43" grpId="0"/>
          <p:bldP spid="45" grpId="0"/>
          <p:bldP spid="46" grpId="0"/>
          <p:bldP spid="47" grpId="0" animBg="1"/>
          <p:bldP spid="48" grpId="0" animBg="1"/>
          <p:bldP spid="49" grpId="0" animBg="1"/>
          <p:bldP spid="50" grpId="0" animBg="1"/>
          <p:bldP spid="72" grpId="0" bldLvl="0" autoUpdateAnimBg="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7" name="组合 86"/>
          <p:cNvGrpSpPr/>
          <p:nvPr/>
        </p:nvGrpSpPr>
        <p:grpSpPr>
          <a:xfrm>
            <a:off x="6234175" y="1795243"/>
            <a:ext cx="5792788" cy="607282"/>
            <a:chOff x="5352435" y="1554198"/>
            <a:chExt cx="5162290" cy="525743"/>
          </a:xfrm>
          <a:solidFill>
            <a:schemeClr val="accent2"/>
          </a:solidFill>
        </p:grpSpPr>
        <p:sp>
          <p:nvSpPr>
            <p:cNvPr id="59" name="矩形 58"/>
            <p:cNvSpPr/>
            <p:nvPr/>
          </p:nvSpPr>
          <p:spPr>
            <a:xfrm>
              <a:off x="5352435" y="1554198"/>
              <a:ext cx="706042" cy="5257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ltLang="zh-CN" sz="4900" dirty="0">
                  <a:cs typeface="+mn-ea"/>
                  <a:sym typeface="+mn-lt"/>
                </a:rPr>
                <a:t>1</a:t>
              </a:r>
              <a:endParaRPr lang="zh-CN" altLang="en-US" sz="4900" dirty="0">
                <a:cs typeface="+mn-ea"/>
                <a:sym typeface="+mn-lt"/>
              </a:endParaRPr>
            </a:p>
          </p:txBody>
        </p:sp>
        <p:sp>
          <p:nvSpPr>
            <p:cNvPr id="60" name="矩形 59"/>
            <p:cNvSpPr/>
            <p:nvPr/>
          </p:nvSpPr>
          <p:spPr>
            <a:xfrm>
              <a:off x="6508514" y="1554198"/>
              <a:ext cx="4006211" cy="5257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defRPr/>
              </a:pPr>
              <a:r>
                <a:rPr lang="zh-CN" altLang="en-US" sz="2700" kern="100" dirty="0">
                  <a:solidFill>
                    <a:schemeClr val="bg1"/>
                  </a:solidFill>
                  <a:cs typeface="+mn-ea"/>
                  <a:sym typeface="+mn-lt"/>
                </a:rPr>
                <a:t>      </a:t>
              </a:r>
              <a:r>
                <a:rPr lang="zh-CN" altLang="en-US" sz="2700" kern="100" dirty="0" smtClean="0">
                  <a:solidFill>
                    <a:schemeClr val="bg1"/>
                  </a:solidFill>
                  <a:cs typeface="+mn-ea"/>
                  <a:sym typeface="+mn-lt"/>
                </a:rPr>
                <a:t>年中工作</a:t>
              </a:r>
              <a:r>
                <a:rPr lang="zh-CN" altLang="en-US" sz="2700" kern="100" dirty="0">
                  <a:solidFill>
                    <a:schemeClr val="bg1"/>
                  </a:solidFill>
                  <a:cs typeface="+mn-ea"/>
                  <a:sym typeface="+mn-lt"/>
                </a:rPr>
                <a:t>概述</a:t>
              </a:r>
              <a:endParaRPr lang="zh-CN" altLang="zh-CN" sz="2700" kern="100" dirty="0">
                <a:solidFill>
                  <a:schemeClr val="bg1"/>
                </a:solidFill>
                <a:cs typeface="+mn-ea"/>
                <a:sym typeface="+mn-lt"/>
              </a:endParaRPr>
            </a:p>
          </p:txBody>
        </p:sp>
      </p:grpSp>
      <p:grpSp>
        <p:nvGrpSpPr>
          <p:cNvPr id="88" name="组合 87"/>
          <p:cNvGrpSpPr/>
          <p:nvPr/>
        </p:nvGrpSpPr>
        <p:grpSpPr>
          <a:xfrm>
            <a:off x="6234175" y="2733167"/>
            <a:ext cx="5792788" cy="607282"/>
            <a:chOff x="5352435" y="2366187"/>
            <a:chExt cx="5162290" cy="525743"/>
          </a:xfrm>
          <a:solidFill>
            <a:schemeClr val="accent2"/>
          </a:solidFill>
        </p:grpSpPr>
        <p:sp>
          <p:nvSpPr>
            <p:cNvPr id="61" name="矩形 60"/>
            <p:cNvSpPr/>
            <p:nvPr/>
          </p:nvSpPr>
          <p:spPr>
            <a:xfrm>
              <a:off x="5352435" y="2366187"/>
              <a:ext cx="706042" cy="5257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ltLang="zh-CN" sz="4900" dirty="0">
                  <a:cs typeface="+mn-ea"/>
                  <a:sym typeface="+mn-lt"/>
                </a:rPr>
                <a:t>2</a:t>
              </a:r>
              <a:endParaRPr lang="zh-CN" altLang="en-US" sz="4900" dirty="0">
                <a:cs typeface="+mn-ea"/>
                <a:sym typeface="+mn-lt"/>
              </a:endParaRPr>
            </a:p>
          </p:txBody>
        </p:sp>
        <p:sp>
          <p:nvSpPr>
            <p:cNvPr id="62" name="矩形 61"/>
            <p:cNvSpPr/>
            <p:nvPr/>
          </p:nvSpPr>
          <p:spPr>
            <a:xfrm>
              <a:off x="6508514" y="2366187"/>
              <a:ext cx="4006211" cy="5257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defRPr/>
              </a:pPr>
              <a:r>
                <a:rPr lang="zh-CN" altLang="en-US" sz="2700" kern="100" dirty="0">
                  <a:solidFill>
                    <a:schemeClr val="bg1"/>
                  </a:solidFill>
                  <a:cs typeface="+mn-ea"/>
                  <a:sym typeface="+mn-lt"/>
                </a:rPr>
                <a:t>      工作完成情况</a:t>
              </a:r>
              <a:endParaRPr lang="zh-CN" altLang="zh-CN" sz="2700" kern="100" dirty="0">
                <a:solidFill>
                  <a:schemeClr val="bg1"/>
                </a:solidFill>
                <a:cs typeface="+mn-ea"/>
                <a:sym typeface="+mn-lt"/>
              </a:endParaRPr>
            </a:p>
          </p:txBody>
        </p:sp>
      </p:grpSp>
      <p:grpSp>
        <p:nvGrpSpPr>
          <p:cNvPr id="89" name="组合 88"/>
          <p:cNvGrpSpPr/>
          <p:nvPr/>
        </p:nvGrpSpPr>
        <p:grpSpPr>
          <a:xfrm>
            <a:off x="6234175" y="3634758"/>
            <a:ext cx="5792788" cy="607282"/>
            <a:chOff x="5352435" y="3146723"/>
            <a:chExt cx="5162290" cy="525743"/>
          </a:xfrm>
          <a:solidFill>
            <a:schemeClr val="accent2"/>
          </a:solidFill>
        </p:grpSpPr>
        <p:sp>
          <p:nvSpPr>
            <p:cNvPr id="63" name="矩形 62"/>
            <p:cNvSpPr/>
            <p:nvPr/>
          </p:nvSpPr>
          <p:spPr>
            <a:xfrm>
              <a:off x="5352435" y="3146723"/>
              <a:ext cx="706042" cy="5257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ltLang="zh-CN" sz="4900" dirty="0">
                  <a:cs typeface="+mn-ea"/>
                  <a:sym typeface="+mn-lt"/>
                </a:rPr>
                <a:t>3</a:t>
              </a:r>
              <a:endParaRPr lang="zh-CN" altLang="en-US" sz="4900" dirty="0">
                <a:cs typeface="+mn-ea"/>
                <a:sym typeface="+mn-lt"/>
              </a:endParaRPr>
            </a:p>
          </p:txBody>
        </p:sp>
        <p:sp>
          <p:nvSpPr>
            <p:cNvPr id="64" name="矩形 63"/>
            <p:cNvSpPr/>
            <p:nvPr/>
          </p:nvSpPr>
          <p:spPr>
            <a:xfrm>
              <a:off x="6508514" y="3146723"/>
              <a:ext cx="4006211" cy="5257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defRPr/>
              </a:pPr>
              <a:r>
                <a:rPr lang="zh-CN" altLang="en-US" sz="2700" kern="100" dirty="0">
                  <a:solidFill>
                    <a:schemeClr val="bg1"/>
                  </a:solidFill>
                  <a:cs typeface="+mn-ea"/>
                  <a:sym typeface="+mn-lt"/>
                </a:rPr>
                <a:t>      成功项目展示</a:t>
              </a:r>
              <a:endParaRPr lang="zh-CN" altLang="zh-CN" sz="2700" kern="100" dirty="0">
                <a:solidFill>
                  <a:schemeClr val="bg1"/>
                </a:solidFill>
                <a:cs typeface="+mn-ea"/>
                <a:sym typeface="+mn-lt"/>
              </a:endParaRPr>
            </a:p>
          </p:txBody>
        </p:sp>
      </p:grpSp>
      <p:grpSp>
        <p:nvGrpSpPr>
          <p:cNvPr id="90" name="组合 89"/>
          <p:cNvGrpSpPr/>
          <p:nvPr/>
        </p:nvGrpSpPr>
        <p:grpSpPr>
          <a:xfrm>
            <a:off x="6234175" y="4490163"/>
            <a:ext cx="5792788" cy="607282"/>
            <a:chOff x="5352435" y="3887275"/>
            <a:chExt cx="5162290" cy="525743"/>
          </a:xfrm>
          <a:solidFill>
            <a:schemeClr val="accent2"/>
          </a:solidFill>
        </p:grpSpPr>
        <p:sp>
          <p:nvSpPr>
            <p:cNvPr id="65" name="矩形 64"/>
            <p:cNvSpPr/>
            <p:nvPr/>
          </p:nvSpPr>
          <p:spPr>
            <a:xfrm>
              <a:off x="5352435" y="3887275"/>
              <a:ext cx="706042" cy="5257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ltLang="zh-CN" sz="4900" dirty="0">
                  <a:cs typeface="+mn-ea"/>
                  <a:sym typeface="+mn-lt"/>
                </a:rPr>
                <a:t>4</a:t>
              </a:r>
              <a:endParaRPr lang="zh-CN" altLang="en-US" sz="4900" dirty="0">
                <a:cs typeface="+mn-ea"/>
                <a:sym typeface="+mn-lt"/>
              </a:endParaRPr>
            </a:p>
          </p:txBody>
        </p:sp>
        <p:sp>
          <p:nvSpPr>
            <p:cNvPr id="66" name="矩形 65"/>
            <p:cNvSpPr/>
            <p:nvPr/>
          </p:nvSpPr>
          <p:spPr>
            <a:xfrm>
              <a:off x="6508514" y="3887275"/>
              <a:ext cx="4006211" cy="5257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defRPr/>
              </a:pPr>
              <a:r>
                <a:rPr lang="zh-CN" altLang="en-US" sz="2700" kern="100" dirty="0">
                  <a:solidFill>
                    <a:schemeClr val="bg1"/>
                  </a:solidFill>
                  <a:cs typeface="+mn-ea"/>
                  <a:sym typeface="+mn-lt"/>
                </a:rPr>
                <a:t>      工作存在不足</a:t>
              </a:r>
              <a:endParaRPr lang="zh-CN" altLang="zh-CN" sz="2700" kern="100" dirty="0">
                <a:solidFill>
                  <a:schemeClr val="bg1"/>
                </a:solidFill>
                <a:cs typeface="+mn-ea"/>
                <a:sym typeface="+mn-lt"/>
              </a:endParaRPr>
            </a:p>
          </p:txBody>
        </p:sp>
      </p:grpSp>
      <p:grpSp>
        <p:nvGrpSpPr>
          <p:cNvPr id="91" name="组合 90"/>
          <p:cNvGrpSpPr/>
          <p:nvPr/>
        </p:nvGrpSpPr>
        <p:grpSpPr>
          <a:xfrm>
            <a:off x="6234175" y="5429021"/>
            <a:ext cx="5792788" cy="607282"/>
            <a:chOff x="5352435" y="4700074"/>
            <a:chExt cx="5162290" cy="525743"/>
          </a:xfrm>
          <a:solidFill>
            <a:schemeClr val="accent3"/>
          </a:solidFill>
        </p:grpSpPr>
        <p:sp>
          <p:nvSpPr>
            <p:cNvPr id="69" name="矩形 68"/>
            <p:cNvSpPr/>
            <p:nvPr/>
          </p:nvSpPr>
          <p:spPr>
            <a:xfrm>
              <a:off x="5352435" y="4700074"/>
              <a:ext cx="706042" cy="5257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ltLang="zh-CN" sz="4900" dirty="0">
                  <a:cs typeface="+mn-ea"/>
                  <a:sym typeface="+mn-lt"/>
                </a:rPr>
                <a:t>5</a:t>
              </a:r>
              <a:endParaRPr lang="zh-CN" altLang="en-US" sz="4900" dirty="0">
                <a:cs typeface="+mn-ea"/>
                <a:sym typeface="+mn-lt"/>
              </a:endParaRPr>
            </a:p>
          </p:txBody>
        </p:sp>
        <p:sp>
          <p:nvSpPr>
            <p:cNvPr id="70" name="矩形 69"/>
            <p:cNvSpPr/>
            <p:nvPr/>
          </p:nvSpPr>
          <p:spPr>
            <a:xfrm>
              <a:off x="6508514" y="4700074"/>
              <a:ext cx="4006211" cy="5257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defRPr/>
              </a:pPr>
              <a:r>
                <a:rPr lang="zh-CN" altLang="en-US" sz="2700" kern="100" dirty="0">
                  <a:solidFill>
                    <a:schemeClr val="bg1"/>
                  </a:solidFill>
                  <a:cs typeface="+mn-ea"/>
                  <a:sym typeface="+mn-lt"/>
                </a:rPr>
                <a:t>      后面</a:t>
              </a:r>
              <a:r>
                <a:rPr lang="zh-CN" altLang="en-US" sz="2700" kern="100" dirty="0" smtClean="0">
                  <a:solidFill>
                    <a:schemeClr val="bg1"/>
                  </a:solidFill>
                  <a:cs typeface="+mn-ea"/>
                  <a:sym typeface="+mn-lt"/>
                </a:rPr>
                <a:t>工作计划</a:t>
              </a:r>
              <a:endParaRPr lang="zh-CN" altLang="zh-CN" sz="2700" kern="100" dirty="0">
                <a:solidFill>
                  <a:schemeClr val="bg1"/>
                </a:solidFill>
                <a:cs typeface="+mn-ea"/>
                <a:sym typeface="+mn-lt"/>
              </a:endParaRPr>
            </a:p>
          </p:txBody>
        </p:sp>
      </p:grpSp>
      <p:sp>
        <p:nvSpPr>
          <p:cNvPr id="81" name="矩形 80"/>
          <p:cNvSpPr/>
          <p:nvPr/>
        </p:nvSpPr>
        <p:spPr>
          <a:xfrm>
            <a:off x="3060144" y="1780543"/>
            <a:ext cx="1777661" cy="2026388"/>
          </a:xfrm>
          <a:prstGeom prst="rect">
            <a:avLst/>
          </a:prstGeom>
          <a:effectLst/>
        </p:spPr>
        <p:txBody>
          <a:bodyPr wrap="square" lIns="103673" tIns="51836" rIns="103673" bIns="51836">
            <a:spAutoFit/>
          </a:bodyPr>
          <a:lstStyle/>
          <a:p>
            <a:pPr algn="just">
              <a:defRPr/>
            </a:pPr>
            <a:r>
              <a:rPr lang="zh-CN" altLang="en-US" sz="6100" b="1" dirty="0">
                <a:solidFill>
                  <a:srgbClr val="FF0000"/>
                </a:solidFill>
                <a:cs typeface="+mn-ea"/>
                <a:sym typeface="+mn-lt"/>
              </a:rPr>
              <a:t>目 录</a:t>
            </a:r>
            <a:endParaRPr lang="en-US" altLang="zh-CN" sz="6100" b="1" dirty="0">
              <a:solidFill>
                <a:srgbClr val="FF0000"/>
              </a:solidFill>
              <a:cs typeface="+mn-ea"/>
              <a:sym typeface="+mn-lt"/>
            </a:endParaRPr>
          </a:p>
        </p:txBody>
      </p:sp>
      <p:cxnSp>
        <p:nvCxnSpPr>
          <p:cNvPr id="82" name="直接连接符 81"/>
          <p:cNvCxnSpPr/>
          <p:nvPr/>
        </p:nvCxnSpPr>
        <p:spPr>
          <a:xfrm flipV="1">
            <a:off x="5078480" y="1785246"/>
            <a:ext cx="0" cy="4251058"/>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84" name="TextBox 83"/>
          <p:cNvSpPr txBox="1"/>
          <p:nvPr/>
        </p:nvSpPr>
        <p:spPr>
          <a:xfrm>
            <a:off x="2667437" y="3931472"/>
            <a:ext cx="2075771" cy="843348"/>
          </a:xfrm>
          <a:prstGeom prst="rect">
            <a:avLst/>
          </a:prstGeom>
          <a:effectLst/>
        </p:spPr>
        <p:txBody>
          <a:bodyPr wrap="square" lIns="103673" tIns="51836" rIns="103673" bIns="51836">
            <a:spAutoFit/>
          </a:bodyPr>
          <a:lstStyle>
            <a:defPPr>
              <a:defRPr lang="zh-CN"/>
            </a:defPPr>
            <a:lvl1pPr algn="just" fontAlgn="auto">
              <a:spcBef>
                <a:spcPts val="0"/>
              </a:spcBef>
              <a:spcAft>
                <a:spcPts val="0"/>
              </a:spcAft>
              <a:defRPr sz="2400" b="0">
                <a:solidFill>
                  <a:schemeClr val="tx2">
                    <a:alpha val="91000"/>
                  </a:schemeClr>
                </a:solidFill>
                <a:latin typeface="Impact" panose="020B0806030902050204" pitchFamily="34" charset="0"/>
                <a:ea typeface="微软雅黑" panose="020B0503020204020204" pitchFamily="34" charset="-122"/>
                <a:cs typeface="方正豪体简体" panose="03000509000000000000" pitchFamily="65" charset="-122"/>
              </a:defRPr>
            </a:lvl1pPr>
          </a:lstStyle>
          <a:p>
            <a:r>
              <a:rPr lang="en-US" altLang="zh-CN" dirty="0">
                <a:solidFill>
                  <a:srgbClr val="FF0000"/>
                </a:solidFill>
                <a:latin typeface="+mn-lt"/>
                <a:ea typeface="+mn-ea"/>
                <a:cs typeface="+mn-ea"/>
                <a:sym typeface="+mn-lt"/>
              </a:rPr>
              <a:t>CONTENTS</a:t>
            </a:r>
          </a:p>
          <a:p>
            <a:endParaRPr lang="en-US" altLang="zh-CN" dirty="0">
              <a:solidFill>
                <a:srgbClr val="FF0000"/>
              </a:solidFill>
              <a:latin typeface="+mn-lt"/>
              <a:ea typeface="+mn-ea"/>
              <a:cs typeface="+mn-ea"/>
              <a:sym typeface="+mn-lt"/>
            </a:endParaRPr>
          </a:p>
        </p:txBody>
      </p:sp>
      <p:sp>
        <p:nvSpPr>
          <p:cNvPr id="86" name="下箭头 85"/>
          <p:cNvSpPr/>
          <p:nvPr/>
        </p:nvSpPr>
        <p:spPr>
          <a:xfrm rot="16200000">
            <a:off x="5422096" y="1878567"/>
            <a:ext cx="553236" cy="506630"/>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73" tIns="51836" rIns="103673" bIns="51836" rtlCol="0" anchor="ctr"/>
          <a:lstStyle/>
          <a:p>
            <a:pPr algn="ctr"/>
            <a:endParaRPr lang="zh-CN" altLang="en-US">
              <a:cs typeface="+mn-ea"/>
              <a:sym typeface="+mn-lt"/>
            </a:endParaRPr>
          </a:p>
        </p:txBody>
      </p:sp>
      <p:sp>
        <p:nvSpPr>
          <p:cNvPr id="100" name="矩形 99"/>
          <p:cNvSpPr/>
          <p:nvPr/>
        </p:nvSpPr>
        <p:spPr>
          <a:xfrm flipV="1">
            <a:off x="9273278"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101" name="矩形 100"/>
          <p:cNvSpPr/>
          <p:nvPr/>
        </p:nvSpPr>
        <p:spPr>
          <a:xfrm flipV="1">
            <a:off x="1012220"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102" name="矩形 101"/>
          <p:cNvSpPr/>
          <p:nvPr/>
        </p:nvSpPr>
        <p:spPr>
          <a:xfrm flipV="1">
            <a:off x="3765907" y="7836680"/>
            <a:ext cx="3482933" cy="80662"/>
          </a:xfrm>
          <a:prstGeom prst="rect">
            <a:avLst/>
          </a:prstGeom>
          <a:solidFill>
            <a:srgbClr val="00C5BE"/>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103" name="矩形 102"/>
          <p:cNvSpPr/>
          <p:nvPr/>
        </p:nvSpPr>
        <p:spPr>
          <a:xfrm flipV="1">
            <a:off x="6519591" y="7836680"/>
            <a:ext cx="3482933"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104" name="矩形 103"/>
          <p:cNvSpPr/>
          <p:nvPr/>
        </p:nvSpPr>
        <p:spPr>
          <a:xfrm flipV="1">
            <a:off x="12026965" y="7836680"/>
            <a:ext cx="1654112"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105" name="矩形 104"/>
          <p:cNvSpPr/>
          <p:nvPr/>
        </p:nvSpPr>
        <p:spPr>
          <a:xfrm flipV="1">
            <a:off x="1" y="7836680"/>
            <a:ext cx="1741467"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Tree>
    <p:extLst>
      <p:ext uri="{BB962C8B-B14F-4D97-AF65-F5344CB8AC3E}">
        <p14:creationId xmlns:p14="http://schemas.microsoft.com/office/powerpoint/2010/main" val="345789654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1"/>
                                        </p:tgtEl>
                                        <p:attrNameLst>
                                          <p:attrName>style.visibility</p:attrName>
                                        </p:attrNameLst>
                                      </p:cBhvr>
                                      <p:to>
                                        <p:strVal val="visible"/>
                                      </p:to>
                                    </p:set>
                                    <p:anim calcmode="lin" valueType="num">
                                      <p:cBhvr additive="base">
                                        <p:cTn id="7" dur="500" fill="hold"/>
                                        <p:tgtEl>
                                          <p:spTgt spid="81"/>
                                        </p:tgtEl>
                                        <p:attrNameLst>
                                          <p:attrName>ppt_x</p:attrName>
                                        </p:attrNameLst>
                                      </p:cBhvr>
                                      <p:tavLst>
                                        <p:tav tm="0">
                                          <p:val>
                                            <p:strVal val="0-#ppt_w/2"/>
                                          </p:val>
                                        </p:tav>
                                        <p:tav tm="100000">
                                          <p:val>
                                            <p:strVal val="#ppt_x"/>
                                          </p:val>
                                        </p:tav>
                                      </p:tavLst>
                                    </p:anim>
                                    <p:anim calcmode="lin" valueType="num">
                                      <p:cBhvr additive="base">
                                        <p:cTn id="8" dur="500" fill="hold"/>
                                        <p:tgtEl>
                                          <p:spTgt spid="81"/>
                                        </p:tgtEl>
                                        <p:attrNameLst>
                                          <p:attrName>ppt_y</p:attrName>
                                        </p:attrNameLst>
                                      </p:cBhvr>
                                      <p:tavLst>
                                        <p:tav tm="0">
                                          <p:val>
                                            <p:strVal val="#ppt_y"/>
                                          </p:val>
                                        </p:tav>
                                        <p:tav tm="100000">
                                          <p:val>
                                            <p:strVal val="#ppt_y"/>
                                          </p:val>
                                        </p:tav>
                                      </p:tavLst>
                                    </p:anim>
                                  </p:childTnLst>
                                </p:cTn>
                              </p:par>
                              <p:par>
                                <p:cTn id="9" presetID="22" presetClass="entr" presetSubtype="1" fill="hold" nodeType="withEffect">
                                  <p:stCondLst>
                                    <p:cond delay="1200"/>
                                  </p:stCondLst>
                                  <p:childTnLst>
                                    <p:set>
                                      <p:cBhvr>
                                        <p:cTn id="10" dur="1" fill="hold">
                                          <p:stCondLst>
                                            <p:cond delay="0"/>
                                          </p:stCondLst>
                                        </p:cTn>
                                        <p:tgtEl>
                                          <p:spTgt spid="82"/>
                                        </p:tgtEl>
                                        <p:attrNameLst>
                                          <p:attrName>style.visibility</p:attrName>
                                        </p:attrNameLst>
                                      </p:cBhvr>
                                      <p:to>
                                        <p:strVal val="visible"/>
                                      </p:to>
                                    </p:set>
                                    <p:animEffect transition="in" filter="wipe(up)">
                                      <p:cBhvr>
                                        <p:cTn id="11" dur="500"/>
                                        <p:tgtEl>
                                          <p:spTgt spid="82"/>
                                        </p:tgtEl>
                                      </p:cBhvr>
                                    </p:animEffect>
                                  </p:childTnLst>
                                </p:cTn>
                              </p:par>
                              <p:par>
                                <p:cTn id="12" presetID="47" presetClass="entr" presetSubtype="0" fill="hold" grpId="0" nodeType="withEffect">
                                  <p:stCondLst>
                                    <p:cond delay="800"/>
                                  </p:stCondLst>
                                  <p:childTnLst>
                                    <p:set>
                                      <p:cBhvr>
                                        <p:cTn id="13" dur="1" fill="hold">
                                          <p:stCondLst>
                                            <p:cond delay="0"/>
                                          </p:stCondLst>
                                        </p:cTn>
                                        <p:tgtEl>
                                          <p:spTgt spid="84"/>
                                        </p:tgtEl>
                                        <p:attrNameLst>
                                          <p:attrName>style.visibility</p:attrName>
                                        </p:attrNameLst>
                                      </p:cBhvr>
                                      <p:to>
                                        <p:strVal val="visible"/>
                                      </p:to>
                                    </p:set>
                                    <p:animEffect transition="in" filter="fade">
                                      <p:cBhvr>
                                        <p:cTn id="14" dur="500"/>
                                        <p:tgtEl>
                                          <p:spTgt spid="84"/>
                                        </p:tgtEl>
                                      </p:cBhvr>
                                    </p:animEffect>
                                    <p:anim calcmode="lin" valueType="num">
                                      <p:cBhvr>
                                        <p:cTn id="15" dur="500" fill="hold"/>
                                        <p:tgtEl>
                                          <p:spTgt spid="84"/>
                                        </p:tgtEl>
                                        <p:attrNameLst>
                                          <p:attrName>ppt_x</p:attrName>
                                        </p:attrNameLst>
                                      </p:cBhvr>
                                      <p:tavLst>
                                        <p:tav tm="0">
                                          <p:val>
                                            <p:strVal val="#ppt_x"/>
                                          </p:val>
                                        </p:tav>
                                        <p:tav tm="100000">
                                          <p:val>
                                            <p:strVal val="#ppt_x"/>
                                          </p:val>
                                        </p:tav>
                                      </p:tavLst>
                                    </p:anim>
                                    <p:anim calcmode="lin" valueType="num">
                                      <p:cBhvr>
                                        <p:cTn id="16" dur="500" fill="hold"/>
                                        <p:tgtEl>
                                          <p:spTgt spid="84"/>
                                        </p:tgtEl>
                                        <p:attrNameLst>
                                          <p:attrName>ppt_y</p:attrName>
                                        </p:attrNameLst>
                                      </p:cBhvr>
                                      <p:tavLst>
                                        <p:tav tm="0">
                                          <p:val>
                                            <p:strVal val="#ppt_y-.1"/>
                                          </p:val>
                                        </p:tav>
                                        <p:tav tm="100000">
                                          <p:val>
                                            <p:strVal val="#ppt_y"/>
                                          </p:val>
                                        </p:tav>
                                      </p:tavLst>
                                    </p:anim>
                                  </p:childTnLst>
                                </p:cTn>
                              </p:par>
                            </p:childTnLst>
                          </p:cTn>
                        </p:par>
                        <p:par>
                          <p:cTn id="17" fill="hold">
                            <p:stCondLst>
                              <p:cond delay="1700"/>
                            </p:stCondLst>
                            <p:childTnLst>
                              <p:par>
                                <p:cTn id="18" presetID="22" presetClass="entr" presetSubtype="8" fill="hold" nodeType="afterEffect">
                                  <p:stCondLst>
                                    <p:cond delay="0"/>
                                  </p:stCondLst>
                                  <p:childTnLst>
                                    <p:set>
                                      <p:cBhvr>
                                        <p:cTn id="19" dur="1" fill="hold">
                                          <p:stCondLst>
                                            <p:cond delay="0"/>
                                          </p:stCondLst>
                                        </p:cTn>
                                        <p:tgtEl>
                                          <p:spTgt spid="87"/>
                                        </p:tgtEl>
                                        <p:attrNameLst>
                                          <p:attrName>style.visibility</p:attrName>
                                        </p:attrNameLst>
                                      </p:cBhvr>
                                      <p:to>
                                        <p:strVal val="visible"/>
                                      </p:to>
                                    </p:set>
                                    <p:animEffect transition="in" filter="wipe(left)">
                                      <p:cBhvr>
                                        <p:cTn id="20" dur="500"/>
                                        <p:tgtEl>
                                          <p:spTgt spid="87"/>
                                        </p:tgtEl>
                                      </p:cBhvr>
                                    </p:animEffect>
                                  </p:childTnLst>
                                </p:cTn>
                              </p:par>
                            </p:childTnLst>
                          </p:cTn>
                        </p:par>
                        <p:par>
                          <p:cTn id="21" fill="hold">
                            <p:stCondLst>
                              <p:cond delay="2200"/>
                            </p:stCondLst>
                            <p:childTnLst>
                              <p:par>
                                <p:cTn id="22" presetID="22" presetClass="entr" presetSubtype="8" fill="hold" nodeType="afterEffect">
                                  <p:stCondLst>
                                    <p:cond delay="0"/>
                                  </p:stCondLst>
                                  <p:childTnLst>
                                    <p:set>
                                      <p:cBhvr>
                                        <p:cTn id="23" dur="1" fill="hold">
                                          <p:stCondLst>
                                            <p:cond delay="0"/>
                                          </p:stCondLst>
                                        </p:cTn>
                                        <p:tgtEl>
                                          <p:spTgt spid="88"/>
                                        </p:tgtEl>
                                        <p:attrNameLst>
                                          <p:attrName>style.visibility</p:attrName>
                                        </p:attrNameLst>
                                      </p:cBhvr>
                                      <p:to>
                                        <p:strVal val="visible"/>
                                      </p:to>
                                    </p:set>
                                    <p:animEffect transition="in" filter="wipe(left)">
                                      <p:cBhvr>
                                        <p:cTn id="24" dur="500"/>
                                        <p:tgtEl>
                                          <p:spTgt spid="88"/>
                                        </p:tgtEl>
                                      </p:cBhvr>
                                    </p:animEffect>
                                  </p:childTnLst>
                                </p:cTn>
                              </p:par>
                            </p:childTnLst>
                          </p:cTn>
                        </p:par>
                        <p:par>
                          <p:cTn id="25" fill="hold">
                            <p:stCondLst>
                              <p:cond delay="2700"/>
                            </p:stCondLst>
                            <p:childTnLst>
                              <p:par>
                                <p:cTn id="26" presetID="22" presetClass="entr" presetSubtype="8" fill="hold" nodeType="afterEffect">
                                  <p:stCondLst>
                                    <p:cond delay="0"/>
                                  </p:stCondLst>
                                  <p:childTnLst>
                                    <p:set>
                                      <p:cBhvr>
                                        <p:cTn id="27" dur="1" fill="hold">
                                          <p:stCondLst>
                                            <p:cond delay="0"/>
                                          </p:stCondLst>
                                        </p:cTn>
                                        <p:tgtEl>
                                          <p:spTgt spid="89"/>
                                        </p:tgtEl>
                                        <p:attrNameLst>
                                          <p:attrName>style.visibility</p:attrName>
                                        </p:attrNameLst>
                                      </p:cBhvr>
                                      <p:to>
                                        <p:strVal val="visible"/>
                                      </p:to>
                                    </p:set>
                                    <p:animEffect transition="in" filter="wipe(left)">
                                      <p:cBhvr>
                                        <p:cTn id="28" dur="500"/>
                                        <p:tgtEl>
                                          <p:spTgt spid="89"/>
                                        </p:tgtEl>
                                      </p:cBhvr>
                                    </p:animEffect>
                                  </p:childTnLst>
                                </p:cTn>
                              </p:par>
                            </p:childTnLst>
                          </p:cTn>
                        </p:par>
                        <p:par>
                          <p:cTn id="29" fill="hold">
                            <p:stCondLst>
                              <p:cond delay="3200"/>
                            </p:stCondLst>
                            <p:childTnLst>
                              <p:par>
                                <p:cTn id="30" presetID="22" presetClass="entr" presetSubtype="8" fill="hold" nodeType="afterEffect">
                                  <p:stCondLst>
                                    <p:cond delay="0"/>
                                  </p:stCondLst>
                                  <p:childTnLst>
                                    <p:set>
                                      <p:cBhvr>
                                        <p:cTn id="31" dur="1" fill="hold">
                                          <p:stCondLst>
                                            <p:cond delay="0"/>
                                          </p:stCondLst>
                                        </p:cTn>
                                        <p:tgtEl>
                                          <p:spTgt spid="90"/>
                                        </p:tgtEl>
                                        <p:attrNameLst>
                                          <p:attrName>style.visibility</p:attrName>
                                        </p:attrNameLst>
                                      </p:cBhvr>
                                      <p:to>
                                        <p:strVal val="visible"/>
                                      </p:to>
                                    </p:set>
                                    <p:animEffect transition="in" filter="wipe(left)">
                                      <p:cBhvr>
                                        <p:cTn id="32" dur="500"/>
                                        <p:tgtEl>
                                          <p:spTgt spid="90"/>
                                        </p:tgtEl>
                                      </p:cBhvr>
                                    </p:animEffect>
                                  </p:childTnLst>
                                </p:cTn>
                              </p:par>
                            </p:childTnLst>
                          </p:cTn>
                        </p:par>
                        <p:par>
                          <p:cTn id="33" fill="hold">
                            <p:stCondLst>
                              <p:cond delay="3700"/>
                            </p:stCondLst>
                            <p:childTnLst>
                              <p:par>
                                <p:cTn id="34" presetID="22" presetClass="entr" presetSubtype="8" fill="hold" nodeType="afterEffect">
                                  <p:stCondLst>
                                    <p:cond delay="0"/>
                                  </p:stCondLst>
                                  <p:childTnLst>
                                    <p:set>
                                      <p:cBhvr>
                                        <p:cTn id="35" dur="1" fill="hold">
                                          <p:stCondLst>
                                            <p:cond delay="0"/>
                                          </p:stCondLst>
                                        </p:cTn>
                                        <p:tgtEl>
                                          <p:spTgt spid="91"/>
                                        </p:tgtEl>
                                        <p:attrNameLst>
                                          <p:attrName>style.visibility</p:attrName>
                                        </p:attrNameLst>
                                      </p:cBhvr>
                                      <p:to>
                                        <p:strVal val="visible"/>
                                      </p:to>
                                    </p:set>
                                    <p:animEffect transition="in" filter="wipe(left)">
                                      <p:cBhvr>
                                        <p:cTn id="36" dur="500"/>
                                        <p:tgtEl>
                                          <p:spTgt spid="91"/>
                                        </p:tgtEl>
                                      </p:cBhvr>
                                    </p:animEffect>
                                  </p:childTnLst>
                                </p:cTn>
                              </p:par>
                            </p:childTnLst>
                          </p:cTn>
                        </p:par>
                        <p:par>
                          <p:cTn id="37" fill="hold">
                            <p:stCondLst>
                              <p:cond delay="4200"/>
                            </p:stCondLst>
                            <p:childTnLst>
                              <p:par>
                                <p:cTn id="38" presetID="2" presetClass="entr" presetSubtype="8" fill="hold" grpId="0" nodeType="afterEffect">
                                  <p:stCondLst>
                                    <p:cond delay="0"/>
                                  </p:stCondLst>
                                  <p:childTnLst>
                                    <p:set>
                                      <p:cBhvr>
                                        <p:cTn id="39" dur="1" fill="hold">
                                          <p:stCondLst>
                                            <p:cond delay="0"/>
                                          </p:stCondLst>
                                        </p:cTn>
                                        <p:tgtEl>
                                          <p:spTgt spid="86"/>
                                        </p:tgtEl>
                                        <p:attrNameLst>
                                          <p:attrName>style.visibility</p:attrName>
                                        </p:attrNameLst>
                                      </p:cBhvr>
                                      <p:to>
                                        <p:strVal val="visible"/>
                                      </p:to>
                                    </p:set>
                                    <p:anim calcmode="lin" valueType="num">
                                      <p:cBhvr additive="base">
                                        <p:cTn id="40" dur="500" fill="hold"/>
                                        <p:tgtEl>
                                          <p:spTgt spid="86"/>
                                        </p:tgtEl>
                                        <p:attrNameLst>
                                          <p:attrName>ppt_x</p:attrName>
                                        </p:attrNameLst>
                                      </p:cBhvr>
                                      <p:tavLst>
                                        <p:tav tm="0">
                                          <p:val>
                                            <p:strVal val="0-#ppt_w/2"/>
                                          </p:val>
                                        </p:tav>
                                        <p:tav tm="100000">
                                          <p:val>
                                            <p:strVal val="#ppt_x"/>
                                          </p:val>
                                        </p:tav>
                                      </p:tavLst>
                                    </p:anim>
                                    <p:anim calcmode="lin" valueType="num">
                                      <p:cBhvr additive="base">
                                        <p:cTn id="41" dur="500" fill="hold"/>
                                        <p:tgtEl>
                                          <p:spTgt spid="86"/>
                                        </p:tgtEl>
                                        <p:attrNameLst>
                                          <p:attrName>ppt_y</p:attrName>
                                        </p:attrNameLst>
                                      </p:cBhvr>
                                      <p:tavLst>
                                        <p:tav tm="0">
                                          <p:val>
                                            <p:strVal val="#ppt_y"/>
                                          </p:val>
                                        </p:tav>
                                        <p:tav tm="100000">
                                          <p:val>
                                            <p:strVal val="#ppt_y"/>
                                          </p:val>
                                        </p:tav>
                                      </p:tavLst>
                                    </p:anim>
                                  </p:childTnLst>
                                </p:cTn>
                              </p:par>
                            </p:childTnLst>
                          </p:cTn>
                        </p:par>
                        <p:par>
                          <p:cTn id="42" fill="hold">
                            <p:stCondLst>
                              <p:cond delay="4700"/>
                            </p:stCondLst>
                            <p:childTnLst>
                              <p:par>
                                <p:cTn id="43" presetID="26" presetClass="emph" presetSubtype="0" fill="hold" nodeType="afterEffect">
                                  <p:stCondLst>
                                    <p:cond delay="0"/>
                                  </p:stCondLst>
                                  <p:childTnLst>
                                    <p:animEffect transition="out" filter="fade">
                                      <p:cBhvr>
                                        <p:cTn id="44" dur="500" tmFilter="0, 0; .2, .5; .8, .5; 1, 0"/>
                                        <p:tgtEl>
                                          <p:spTgt spid="87"/>
                                        </p:tgtEl>
                                      </p:cBhvr>
                                    </p:animEffect>
                                    <p:animScale>
                                      <p:cBhvr>
                                        <p:cTn id="45" dur="250" autoRev="1" fill="hold"/>
                                        <p:tgtEl>
                                          <p:spTgt spid="8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P spid="8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6"/>
          <p:cNvSpPr>
            <a:spLocks noChangeShapeType="1"/>
          </p:cNvSpPr>
          <p:nvPr/>
        </p:nvSpPr>
        <p:spPr bwMode="auto">
          <a:xfrm>
            <a:off x="3144846" y="2765598"/>
            <a:ext cx="4440143" cy="0"/>
          </a:xfrm>
          <a:prstGeom prst="line">
            <a:avLst/>
          </a:prstGeom>
          <a:noFill/>
          <a:ln w="5"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87579" tIns="43789" rIns="87579" bIns="43789" numCol="1" anchor="t" anchorCtr="0" compatLnSpc="1">
            <a:prstTxWarp prst="textNoShape">
              <a:avLst/>
            </a:prstTxWarp>
          </a:bodyPr>
          <a:lstStyle/>
          <a:p>
            <a:endParaRPr lang="zh-CN" altLang="en-US">
              <a:cs typeface="+mn-ea"/>
              <a:sym typeface="+mn-lt"/>
            </a:endParaRPr>
          </a:p>
        </p:txBody>
      </p:sp>
      <p:sp>
        <p:nvSpPr>
          <p:cNvPr id="3" name="Line 7"/>
          <p:cNvSpPr>
            <a:spLocks noChangeShapeType="1"/>
          </p:cNvSpPr>
          <p:nvPr/>
        </p:nvSpPr>
        <p:spPr bwMode="auto">
          <a:xfrm>
            <a:off x="3144846" y="3201929"/>
            <a:ext cx="4440143" cy="0"/>
          </a:xfrm>
          <a:prstGeom prst="line">
            <a:avLst/>
          </a:prstGeom>
          <a:noFill/>
          <a:ln w="5"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87579" tIns="43789" rIns="87579" bIns="43789" numCol="1" anchor="t" anchorCtr="0" compatLnSpc="1">
            <a:prstTxWarp prst="textNoShape">
              <a:avLst/>
            </a:prstTxWarp>
          </a:bodyPr>
          <a:lstStyle/>
          <a:p>
            <a:endParaRPr lang="zh-CN" altLang="en-US">
              <a:cs typeface="+mn-ea"/>
              <a:sym typeface="+mn-lt"/>
            </a:endParaRPr>
          </a:p>
        </p:txBody>
      </p:sp>
      <p:sp>
        <p:nvSpPr>
          <p:cNvPr id="4" name="Line 8"/>
          <p:cNvSpPr>
            <a:spLocks noChangeShapeType="1"/>
          </p:cNvSpPr>
          <p:nvPr/>
        </p:nvSpPr>
        <p:spPr bwMode="auto">
          <a:xfrm>
            <a:off x="3144846" y="3627996"/>
            <a:ext cx="4440143" cy="0"/>
          </a:xfrm>
          <a:prstGeom prst="line">
            <a:avLst/>
          </a:prstGeom>
          <a:noFill/>
          <a:ln w="5"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87579" tIns="43789" rIns="87579" bIns="43789" numCol="1" anchor="t" anchorCtr="0" compatLnSpc="1">
            <a:prstTxWarp prst="textNoShape">
              <a:avLst/>
            </a:prstTxWarp>
          </a:bodyPr>
          <a:lstStyle/>
          <a:p>
            <a:endParaRPr lang="zh-CN" altLang="en-US">
              <a:cs typeface="+mn-ea"/>
              <a:sym typeface="+mn-lt"/>
            </a:endParaRPr>
          </a:p>
        </p:txBody>
      </p:sp>
      <p:sp>
        <p:nvSpPr>
          <p:cNvPr id="5" name="Line 9"/>
          <p:cNvSpPr>
            <a:spLocks noChangeShapeType="1"/>
          </p:cNvSpPr>
          <p:nvPr/>
        </p:nvSpPr>
        <p:spPr bwMode="auto">
          <a:xfrm>
            <a:off x="3144846" y="4064328"/>
            <a:ext cx="4440143" cy="0"/>
          </a:xfrm>
          <a:prstGeom prst="line">
            <a:avLst/>
          </a:prstGeom>
          <a:noFill/>
          <a:ln w="5"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87579" tIns="43789" rIns="87579" bIns="43789" numCol="1" anchor="t" anchorCtr="0" compatLnSpc="1">
            <a:prstTxWarp prst="textNoShape">
              <a:avLst/>
            </a:prstTxWarp>
          </a:bodyPr>
          <a:lstStyle/>
          <a:p>
            <a:endParaRPr lang="zh-CN" altLang="en-US">
              <a:cs typeface="+mn-ea"/>
              <a:sym typeface="+mn-lt"/>
            </a:endParaRPr>
          </a:p>
        </p:txBody>
      </p:sp>
      <p:sp>
        <p:nvSpPr>
          <p:cNvPr id="6" name="Line 10"/>
          <p:cNvSpPr>
            <a:spLocks noChangeShapeType="1"/>
          </p:cNvSpPr>
          <p:nvPr/>
        </p:nvSpPr>
        <p:spPr bwMode="auto">
          <a:xfrm>
            <a:off x="3144846" y="4500660"/>
            <a:ext cx="4440143" cy="0"/>
          </a:xfrm>
          <a:prstGeom prst="line">
            <a:avLst/>
          </a:prstGeom>
          <a:noFill/>
          <a:ln w="5"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87579" tIns="43789" rIns="87579" bIns="43789" numCol="1" anchor="t" anchorCtr="0" compatLnSpc="1">
            <a:prstTxWarp prst="textNoShape">
              <a:avLst/>
            </a:prstTxWarp>
          </a:bodyPr>
          <a:lstStyle/>
          <a:p>
            <a:endParaRPr lang="zh-CN" altLang="en-US">
              <a:cs typeface="+mn-ea"/>
              <a:sym typeface="+mn-lt"/>
            </a:endParaRPr>
          </a:p>
        </p:txBody>
      </p:sp>
      <p:sp>
        <p:nvSpPr>
          <p:cNvPr id="7" name="Line 11"/>
          <p:cNvSpPr>
            <a:spLocks noChangeShapeType="1"/>
          </p:cNvSpPr>
          <p:nvPr/>
        </p:nvSpPr>
        <p:spPr bwMode="auto">
          <a:xfrm>
            <a:off x="3144846" y="4936992"/>
            <a:ext cx="4440143" cy="0"/>
          </a:xfrm>
          <a:prstGeom prst="line">
            <a:avLst/>
          </a:prstGeom>
          <a:noFill/>
          <a:ln w="5"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87579" tIns="43789" rIns="87579" bIns="43789" numCol="1" anchor="t" anchorCtr="0" compatLnSpc="1">
            <a:prstTxWarp prst="textNoShape">
              <a:avLst/>
            </a:prstTxWarp>
          </a:bodyPr>
          <a:lstStyle/>
          <a:p>
            <a:endParaRPr lang="zh-CN" altLang="en-US">
              <a:cs typeface="+mn-ea"/>
              <a:sym typeface="+mn-lt"/>
            </a:endParaRPr>
          </a:p>
        </p:txBody>
      </p:sp>
      <p:sp>
        <p:nvSpPr>
          <p:cNvPr id="8" name="Line 12"/>
          <p:cNvSpPr>
            <a:spLocks noChangeShapeType="1"/>
          </p:cNvSpPr>
          <p:nvPr/>
        </p:nvSpPr>
        <p:spPr bwMode="auto">
          <a:xfrm>
            <a:off x="3144846" y="5363058"/>
            <a:ext cx="4440143" cy="0"/>
          </a:xfrm>
          <a:prstGeom prst="line">
            <a:avLst/>
          </a:prstGeom>
          <a:noFill/>
          <a:ln w="5"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87579" tIns="43789" rIns="87579" bIns="43789" numCol="1" anchor="t" anchorCtr="0" compatLnSpc="1">
            <a:prstTxWarp prst="textNoShape">
              <a:avLst/>
            </a:prstTxWarp>
          </a:bodyPr>
          <a:lstStyle/>
          <a:p>
            <a:endParaRPr lang="zh-CN" altLang="en-US">
              <a:cs typeface="+mn-ea"/>
              <a:sym typeface="+mn-lt"/>
            </a:endParaRPr>
          </a:p>
        </p:txBody>
      </p:sp>
      <p:sp>
        <p:nvSpPr>
          <p:cNvPr id="9" name="Line 13"/>
          <p:cNvSpPr>
            <a:spLocks noChangeShapeType="1"/>
          </p:cNvSpPr>
          <p:nvPr/>
        </p:nvSpPr>
        <p:spPr bwMode="auto">
          <a:xfrm>
            <a:off x="3144846" y="5799391"/>
            <a:ext cx="4440143" cy="0"/>
          </a:xfrm>
          <a:prstGeom prst="line">
            <a:avLst/>
          </a:prstGeom>
          <a:noFill/>
          <a:ln w="5"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87579" tIns="43789" rIns="87579" bIns="43789" numCol="1" anchor="t" anchorCtr="0" compatLnSpc="1">
            <a:prstTxWarp prst="textNoShape">
              <a:avLst/>
            </a:prstTxWarp>
          </a:bodyPr>
          <a:lstStyle/>
          <a:p>
            <a:endParaRPr lang="zh-CN" altLang="en-US">
              <a:cs typeface="+mn-ea"/>
              <a:sym typeface="+mn-lt"/>
            </a:endParaRPr>
          </a:p>
        </p:txBody>
      </p:sp>
      <p:sp>
        <p:nvSpPr>
          <p:cNvPr id="10" name="Rectangle 14"/>
          <p:cNvSpPr>
            <a:spLocks noChangeArrowheads="1"/>
          </p:cNvSpPr>
          <p:nvPr/>
        </p:nvSpPr>
        <p:spPr bwMode="auto">
          <a:xfrm>
            <a:off x="6832502" y="3119798"/>
            <a:ext cx="433550" cy="2679594"/>
          </a:xfrm>
          <a:prstGeom prst="rect">
            <a:avLst/>
          </a:prstGeom>
          <a:solidFill>
            <a:schemeClr val="accent4">
              <a:lumMod val="40000"/>
              <a:lumOff val="60000"/>
            </a:schemeClr>
          </a:solidFill>
          <a:ln>
            <a:noFill/>
          </a:ln>
          <a:extLst/>
        </p:spPr>
        <p:txBody>
          <a:bodyPr vert="horz" wrap="square" lIns="87579" tIns="43789" rIns="87579" bIns="43789" numCol="1" anchor="t" anchorCtr="0" compatLnSpc="1">
            <a:prstTxWarp prst="textNoShape">
              <a:avLst/>
            </a:prstTxWarp>
          </a:bodyPr>
          <a:lstStyle/>
          <a:p>
            <a:endParaRPr lang="zh-CN" altLang="en-US">
              <a:cs typeface="+mn-ea"/>
              <a:sym typeface="+mn-lt"/>
            </a:endParaRPr>
          </a:p>
        </p:txBody>
      </p:sp>
      <p:sp>
        <p:nvSpPr>
          <p:cNvPr id="11" name="Rectangle 15"/>
          <p:cNvSpPr>
            <a:spLocks noChangeArrowheads="1"/>
          </p:cNvSpPr>
          <p:nvPr/>
        </p:nvSpPr>
        <p:spPr bwMode="auto">
          <a:xfrm>
            <a:off x="6832502" y="4197799"/>
            <a:ext cx="433550" cy="1601597"/>
          </a:xfrm>
          <a:prstGeom prst="rect">
            <a:avLst/>
          </a:prstGeom>
          <a:solidFill>
            <a:schemeClr val="accent4">
              <a:lumMod val="60000"/>
              <a:lumOff val="40000"/>
            </a:schemeClr>
          </a:solidFill>
          <a:ln>
            <a:noFill/>
          </a:ln>
          <a:extLst/>
        </p:spPr>
        <p:txBody>
          <a:bodyPr vert="horz" wrap="square" lIns="87579" tIns="43789" rIns="87579" bIns="43789" numCol="1" anchor="t" anchorCtr="0" compatLnSpc="1">
            <a:prstTxWarp prst="textNoShape">
              <a:avLst/>
            </a:prstTxWarp>
          </a:bodyPr>
          <a:lstStyle/>
          <a:p>
            <a:endParaRPr lang="zh-CN" altLang="en-US">
              <a:cs typeface="+mn-ea"/>
              <a:sym typeface="+mn-lt"/>
            </a:endParaRPr>
          </a:p>
        </p:txBody>
      </p:sp>
      <p:sp>
        <p:nvSpPr>
          <p:cNvPr id="12" name="Rectangle 16"/>
          <p:cNvSpPr>
            <a:spLocks noChangeArrowheads="1"/>
          </p:cNvSpPr>
          <p:nvPr/>
        </p:nvSpPr>
        <p:spPr bwMode="auto">
          <a:xfrm>
            <a:off x="5736172" y="4018132"/>
            <a:ext cx="438533" cy="1781263"/>
          </a:xfrm>
          <a:prstGeom prst="rect">
            <a:avLst/>
          </a:prstGeom>
          <a:solidFill>
            <a:schemeClr val="accent3">
              <a:lumMod val="40000"/>
              <a:lumOff val="60000"/>
            </a:schemeClr>
          </a:solidFill>
          <a:ln>
            <a:noFill/>
          </a:ln>
          <a:extLst/>
        </p:spPr>
        <p:txBody>
          <a:bodyPr vert="horz" wrap="square" lIns="87579" tIns="43789" rIns="87579" bIns="43789" numCol="1" anchor="t" anchorCtr="0" compatLnSpc="1">
            <a:prstTxWarp prst="textNoShape">
              <a:avLst/>
            </a:prstTxWarp>
          </a:bodyPr>
          <a:lstStyle/>
          <a:p>
            <a:endParaRPr lang="zh-CN" altLang="en-US">
              <a:cs typeface="+mn-ea"/>
              <a:sym typeface="+mn-lt"/>
            </a:endParaRPr>
          </a:p>
        </p:txBody>
      </p:sp>
      <p:sp>
        <p:nvSpPr>
          <p:cNvPr id="13" name="Rectangle 17"/>
          <p:cNvSpPr>
            <a:spLocks noChangeArrowheads="1"/>
          </p:cNvSpPr>
          <p:nvPr/>
        </p:nvSpPr>
        <p:spPr bwMode="auto">
          <a:xfrm>
            <a:off x="5736172" y="4634125"/>
            <a:ext cx="438533" cy="1165264"/>
          </a:xfrm>
          <a:prstGeom prst="rect">
            <a:avLst/>
          </a:prstGeom>
          <a:solidFill>
            <a:schemeClr val="accent3">
              <a:lumMod val="60000"/>
              <a:lumOff val="40000"/>
            </a:schemeClr>
          </a:solidFill>
          <a:ln>
            <a:noFill/>
          </a:ln>
          <a:extLst/>
        </p:spPr>
        <p:txBody>
          <a:bodyPr vert="horz" wrap="square" lIns="87579" tIns="43789" rIns="87579" bIns="43789" numCol="1" anchor="t" anchorCtr="0" compatLnSpc="1">
            <a:prstTxWarp prst="textNoShape">
              <a:avLst/>
            </a:prstTxWarp>
          </a:bodyPr>
          <a:lstStyle/>
          <a:p>
            <a:endParaRPr lang="zh-CN" altLang="en-US">
              <a:cs typeface="+mn-ea"/>
              <a:sym typeface="+mn-lt"/>
            </a:endParaRPr>
          </a:p>
        </p:txBody>
      </p:sp>
      <p:sp>
        <p:nvSpPr>
          <p:cNvPr id="14" name="Rectangle 18"/>
          <p:cNvSpPr>
            <a:spLocks noChangeArrowheads="1"/>
          </p:cNvSpPr>
          <p:nvPr/>
        </p:nvSpPr>
        <p:spPr bwMode="auto">
          <a:xfrm>
            <a:off x="5736172" y="5034528"/>
            <a:ext cx="438533" cy="764864"/>
          </a:xfrm>
          <a:prstGeom prst="rect">
            <a:avLst/>
          </a:prstGeom>
          <a:solidFill>
            <a:schemeClr val="accent3"/>
          </a:solidFill>
          <a:ln>
            <a:noFill/>
          </a:ln>
          <a:extLst/>
        </p:spPr>
        <p:txBody>
          <a:bodyPr vert="horz" wrap="square" lIns="87579" tIns="43789" rIns="87579" bIns="43789" numCol="1" anchor="t" anchorCtr="0" compatLnSpc="1">
            <a:prstTxWarp prst="textNoShape">
              <a:avLst/>
            </a:prstTxWarp>
          </a:bodyPr>
          <a:lstStyle/>
          <a:p>
            <a:endParaRPr lang="zh-CN" altLang="en-US">
              <a:cs typeface="+mn-ea"/>
              <a:sym typeface="+mn-lt"/>
            </a:endParaRPr>
          </a:p>
        </p:txBody>
      </p:sp>
      <p:sp>
        <p:nvSpPr>
          <p:cNvPr id="15" name="Rectangle 19"/>
          <p:cNvSpPr>
            <a:spLocks noChangeArrowheads="1"/>
          </p:cNvSpPr>
          <p:nvPr/>
        </p:nvSpPr>
        <p:spPr bwMode="auto">
          <a:xfrm>
            <a:off x="4604959" y="3869263"/>
            <a:ext cx="423583" cy="1930130"/>
          </a:xfrm>
          <a:prstGeom prst="rect">
            <a:avLst/>
          </a:prstGeom>
          <a:solidFill>
            <a:schemeClr val="accent2">
              <a:lumMod val="40000"/>
              <a:lumOff val="60000"/>
            </a:schemeClr>
          </a:solidFill>
          <a:ln>
            <a:noFill/>
          </a:ln>
          <a:extLst/>
        </p:spPr>
        <p:txBody>
          <a:bodyPr vert="horz" wrap="square" lIns="87579" tIns="43789" rIns="87579" bIns="43789" numCol="1" anchor="t" anchorCtr="0" compatLnSpc="1">
            <a:prstTxWarp prst="textNoShape">
              <a:avLst/>
            </a:prstTxWarp>
          </a:bodyPr>
          <a:lstStyle/>
          <a:p>
            <a:endParaRPr lang="zh-CN" altLang="en-US">
              <a:cs typeface="+mn-ea"/>
              <a:sym typeface="+mn-lt"/>
            </a:endParaRPr>
          </a:p>
        </p:txBody>
      </p:sp>
      <p:sp>
        <p:nvSpPr>
          <p:cNvPr id="16" name="Rectangle 20"/>
          <p:cNvSpPr>
            <a:spLocks noChangeArrowheads="1"/>
          </p:cNvSpPr>
          <p:nvPr/>
        </p:nvSpPr>
        <p:spPr bwMode="auto">
          <a:xfrm>
            <a:off x="4604959" y="4295332"/>
            <a:ext cx="423583" cy="1504063"/>
          </a:xfrm>
          <a:prstGeom prst="rect">
            <a:avLst/>
          </a:prstGeom>
          <a:solidFill>
            <a:schemeClr val="accent2">
              <a:lumMod val="60000"/>
              <a:lumOff val="40000"/>
            </a:schemeClr>
          </a:solidFill>
          <a:ln>
            <a:noFill/>
          </a:ln>
          <a:extLst/>
        </p:spPr>
        <p:txBody>
          <a:bodyPr vert="horz" wrap="square" lIns="87579" tIns="43789" rIns="87579" bIns="43789" numCol="1" anchor="t" anchorCtr="0" compatLnSpc="1">
            <a:prstTxWarp prst="textNoShape">
              <a:avLst/>
            </a:prstTxWarp>
          </a:bodyPr>
          <a:lstStyle/>
          <a:p>
            <a:endParaRPr lang="zh-CN" altLang="en-US">
              <a:cs typeface="+mn-ea"/>
              <a:sym typeface="+mn-lt"/>
            </a:endParaRPr>
          </a:p>
        </p:txBody>
      </p:sp>
      <p:sp>
        <p:nvSpPr>
          <p:cNvPr id="17" name="Rectangle 21"/>
          <p:cNvSpPr>
            <a:spLocks noChangeArrowheads="1"/>
          </p:cNvSpPr>
          <p:nvPr/>
        </p:nvSpPr>
        <p:spPr bwMode="auto">
          <a:xfrm>
            <a:off x="3498661" y="3905194"/>
            <a:ext cx="438533" cy="1894196"/>
          </a:xfrm>
          <a:prstGeom prst="rect">
            <a:avLst/>
          </a:prstGeom>
          <a:solidFill>
            <a:schemeClr val="accent1">
              <a:lumMod val="40000"/>
              <a:lumOff val="60000"/>
            </a:schemeClr>
          </a:solidFill>
          <a:ln>
            <a:noFill/>
          </a:ln>
          <a:extLst/>
        </p:spPr>
        <p:txBody>
          <a:bodyPr vert="horz" wrap="square" lIns="87579" tIns="43789" rIns="87579" bIns="43789" numCol="1" anchor="t" anchorCtr="0" compatLnSpc="1">
            <a:prstTxWarp prst="textNoShape">
              <a:avLst/>
            </a:prstTxWarp>
          </a:bodyPr>
          <a:lstStyle/>
          <a:p>
            <a:endParaRPr lang="zh-CN" altLang="en-US">
              <a:cs typeface="+mn-ea"/>
              <a:sym typeface="+mn-lt"/>
            </a:endParaRPr>
          </a:p>
        </p:txBody>
      </p:sp>
      <p:sp>
        <p:nvSpPr>
          <p:cNvPr id="18" name="Rectangle 22"/>
          <p:cNvSpPr>
            <a:spLocks noChangeArrowheads="1"/>
          </p:cNvSpPr>
          <p:nvPr/>
        </p:nvSpPr>
        <p:spPr bwMode="auto">
          <a:xfrm>
            <a:off x="3498661" y="4341531"/>
            <a:ext cx="438533" cy="1457864"/>
          </a:xfrm>
          <a:prstGeom prst="rect">
            <a:avLst/>
          </a:prstGeom>
          <a:solidFill>
            <a:schemeClr val="accent1">
              <a:lumMod val="60000"/>
              <a:lumOff val="40000"/>
            </a:schemeClr>
          </a:solidFill>
          <a:ln>
            <a:noFill/>
          </a:ln>
          <a:extLst/>
        </p:spPr>
        <p:txBody>
          <a:bodyPr vert="horz" wrap="square" lIns="87579" tIns="43789" rIns="87579" bIns="43789" numCol="1" anchor="t" anchorCtr="0" compatLnSpc="1">
            <a:prstTxWarp prst="textNoShape">
              <a:avLst/>
            </a:prstTxWarp>
          </a:bodyPr>
          <a:lstStyle/>
          <a:p>
            <a:endParaRPr lang="zh-CN" altLang="en-US">
              <a:cs typeface="+mn-ea"/>
              <a:sym typeface="+mn-lt"/>
            </a:endParaRPr>
          </a:p>
        </p:txBody>
      </p:sp>
      <p:sp>
        <p:nvSpPr>
          <p:cNvPr id="19" name="Rectangle 23"/>
          <p:cNvSpPr>
            <a:spLocks noChangeArrowheads="1"/>
          </p:cNvSpPr>
          <p:nvPr/>
        </p:nvSpPr>
        <p:spPr bwMode="auto">
          <a:xfrm>
            <a:off x="3498661" y="4890791"/>
            <a:ext cx="438533" cy="908598"/>
          </a:xfrm>
          <a:prstGeom prst="rect">
            <a:avLst/>
          </a:prstGeom>
          <a:solidFill>
            <a:schemeClr val="accent1"/>
          </a:solidFill>
          <a:ln>
            <a:noFill/>
          </a:ln>
          <a:extLst/>
        </p:spPr>
        <p:txBody>
          <a:bodyPr vert="horz" wrap="square" lIns="87579" tIns="43789" rIns="87579" bIns="43789" numCol="1" anchor="t" anchorCtr="0" compatLnSpc="1">
            <a:prstTxWarp prst="textNoShape">
              <a:avLst/>
            </a:prstTxWarp>
          </a:bodyPr>
          <a:lstStyle/>
          <a:p>
            <a:endParaRPr lang="zh-CN" altLang="en-US">
              <a:cs typeface="+mn-ea"/>
              <a:sym typeface="+mn-lt"/>
            </a:endParaRPr>
          </a:p>
        </p:txBody>
      </p:sp>
      <p:sp>
        <p:nvSpPr>
          <p:cNvPr id="20" name="Rectangle 24"/>
          <p:cNvSpPr>
            <a:spLocks noChangeArrowheads="1"/>
          </p:cNvSpPr>
          <p:nvPr/>
        </p:nvSpPr>
        <p:spPr bwMode="auto">
          <a:xfrm>
            <a:off x="4604959" y="5265529"/>
            <a:ext cx="423583" cy="533865"/>
          </a:xfrm>
          <a:prstGeom prst="rect">
            <a:avLst/>
          </a:prstGeom>
          <a:solidFill>
            <a:schemeClr val="accent2"/>
          </a:solidFill>
          <a:ln>
            <a:noFill/>
          </a:ln>
          <a:extLst/>
        </p:spPr>
        <p:txBody>
          <a:bodyPr vert="horz" wrap="square" lIns="87579" tIns="43789" rIns="87579" bIns="43789" numCol="1" anchor="t" anchorCtr="0" compatLnSpc="1">
            <a:prstTxWarp prst="textNoShape">
              <a:avLst/>
            </a:prstTxWarp>
          </a:bodyPr>
          <a:lstStyle/>
          <a:p>
            <a:endParaRPr lang="zh-CN" altLang="en-US">
              <a:cs typeface="+mn-ea"/>
              <a:sym typeface="+mn-lt"/>
            </a:endParaRPr>
          </a:p>
        </p:txBody>
      </p:sp>
      <p:sp>
        <p:nvSpPr>
          <p:cNvPr id="21" name="Rectangle 25"/>
          <p:cNvSpPr>
            <a:spLocks noChangeArrowheads="1"/>
          </p:cNvSpPr>
          <p:nvPr/>
        </p:nvSpPr>
        <p:spPr bwMode="auto">
          <a:xfrm>
            <a:off x="6832502" y="4829194"/>
            <a:ext cx="433550" cy="970198"/>
          </a:xfrm>
          <a:prstGeom prst="rect">
            <a:avLst/>
          </a:prstGeom>
          <a:solidFill>
            <a:schemeClr val="accent4"/>
          </a:solidFill>
          <a:ln>
            <a:noFill/>
          </a:ln>
          <a:extLst/>
        </p:spPr>
        <p:txBody>
          <a:bodyPr vert="horz" wrap="square" lIns="87579" tIns="43789" rIns="87579" bIns="43789" numCol="1" anchor="t" anchorCtr="0" compatLnSpc="1">
            <a:prstTxWarp prst="textNoShape">
              <a:avLst/>
            </a:prstTxWarp>
          </a:bodyPr>
          <a:lstStyle/>
          <a:p>
            <a:endParaRPr lang="zh-CN" altLang="en-US">
              <a:cs typeface="+mn-ea"/>
              <a:sym typeface="+mn-lt"/>
            </a:endParaRPr>
          </a:p>
        </p:txBody>
      </p:sp>
      <p:sp>
        <p:nvSpPr>
          <p:cNvPr id="22" name="TextBox 21"/>
          <p:cNvSpPr txBox="1"/>
          <p:nvPr/>
        </p:nvSpPr>
        <p:spPr>
          <a:xfrm>
            <a:off x="2897409" y="5619073"/>
            <a:ext cx="276255" cy="303877"/>
          </a:xfrm>
          <a:prstGeom prst="rect">
            <a:avLst/>
          </a:prstGeom>
          <a:noFill/>
        </p:spPr>
        <p:txBody>
          <a:bodyPr wrap="none" lIns="87579" tIns="43789" rIns="87579" bIns="43789" rtlCol="0">
            <a:spAutoFit/>
          </a:bodyPr>
          <a:lstStyle/>
          <a:p>
            <a:r>
              <a:rPr lang="en-US" altLang="zh-CN" sz="1400">
                <a:solidFill>
                  <a:schemeClr val="tx1">
                    <a:lumMod val="75000"/>
                    <a:lumOff val="25000"/>
                  </a:schemeClr>
                </a:solidFill>
                <a:cs typeface="+mn-ea"/>
                <a:sym typeface="+mn-lt"/>
              </a:rPr>
              <a:t>0</a:t>
            </a:r>
            <a:endParaRPr lang="zh-CN" altLang="en-US" sz="1400">
              <a:solidFill>
                <a:schemeClr val="tx1">
                  <a:lumMod val="75000"/>
                  <a:lumOff val="25000"/>
                </a:schemeClr>
              </a:solidFill>
              <a:cs typeface="+mn-ea"/>
              <a:sym typeface="+mn-lt"/>
            </a:endParaRPr>
          </a:p>
        </p:txBody>
      </p:sp>
      <p:sp>
        <p:nvSpPr>
          <p:cNvPr id="23" name="TextBox 22"/>
          <p:cNvSpPr txBox="1"/>
          <p:nvPr/>
        </p:nvSpPr>
        <p:spPr>
          <a:xfrm>
            <a:off x="2675554" y="5185677"/>
            <a:ext cx="475027" cy="303877"/>
          </a:xfrm>
          <a:prstGeom prst="rect">
            <a:avLst/>
          </a:prstGeom>
          <a:noFill/>
        </p:spPr>
        <p:txBody>
          <a:bodyPr wrap="none" lIns="87579" tIns="43789" rIns="87579" bIns="43789" rtlCol="0">
            <a:spAutoFit/>
          </a:bodyPr>
          <a:lstStyle/>
          <a:p>
            <a:r>
              <a:rPr lang="en-US" altLang="zh-CN" sz="1400">
                <a:solidFill>
                  <a:schemeClr val="tx1">
                    <a:lumMod val="75000"/>
                    <a:lumOff val="25000"/>
                  </a:schemeClr>
                </a:solidFill>
                <a:cs typeface="+mn-ea"/>
                <a:sym typeface="+mn-lt"/>
              </a:rPr>
              <a:t>100</a:t>
            </a:r>
            <a:endParaRPr lang="zh-CN" altLang="en-US" sz="1400">
              <a:solidFill>
                <a:schemeClr val="tx1">
                  <a:lumMod val="75000"/>
                  <a:lumOff val="25000"/>
                </a:schemeClr>
              </a:solidFill>
              <a:cs typeface="+mn-ea"/>
              <a:sym typeface="+mn-lt"/>
            </a:endParaRPr>
          </a:p>
        </p:txBody>
      </p:sp>
      <p:sp>
        <p:nvSpPr>
          <p:cNvPr id="24" name="TextBox 23"/>
          <p:cNvSpPr txBox="1"/>
          <p:nvPr/>
        </p:nvSpPr>
        <p:spPr>
          <a:xfrm>
            <a:off x="2675554" y="4752277"/>
            <a:ext cx="475027" cy="303877"/>
          </a:xfrm>
          <a:prstGeom prst="rect">
            <a:avLst/>
          </a:prstGeom>
          <a:noFill/>
        </p:spPr>
        <p:txBody>
          <a:bodyPr wrap="none" lIns="87579" tIns="43789" rIns="87579" bIns="43789" rtlCol="0">
            <a:spAutoFit/>
          </a:bodyPr>
          <a:lstStyle/>
          <a:p>
            <a:r>
              <a:rPr lang="en-US" altLang="zh-CN" sz="1400">
                <a:solidFill>
                  <a:schemeClr val="tx1">
                    <a:lumMod val="75000"/>
                    <a:lumOff val="25000"/>
                  </a:schemeClr>
                </a:solidFill>
                <a:cs typeface="+mn-ea"/>
                <a:sym typeface="+mn-lt"/>
              </a:rPr>
              <a:t>200</a:t>
            </a:r>
            <a:endParaRPr lang="zh-CN" altLang="en-US" sz="1400">
              <a:solidFill>
                <a:schemeClr val="tx1">
                  <a:lumMod val="75000"/>
                  <a:lumOff val="25000"/>
                </a:schemeClr>
              </a:solidFill>
              <a:cs typeface="+mn-ea"/>
              <a:sym typeface="+mn-lt"/>
            </a:endParaRPr>
          </a:p>
        </p:txBody>
      </p:sp>
      <p:sp>
        <p:nvSpPr>
          <p:cNvPr id="25" name="TextBox 24"/>
          <p:cNvSpPr txBox="1"/>
          <p:nvPr/>
        </p:nvSpPr>
        <p:spPr>
          <a:xfrm>
            <a:off x="2675554" y="4318878"/>
            <a:ext cx="475027" cy="303877"/>
          </a:xfrm>
          <a:prstGeom prst="rect">
            <a:avLst/>
          </a:prstGeom>
          <a:noFill/>
        </p:spPr>
        <p:txBody>
          <a:bodyPr wrap="none" lIns="87579" tIns="43789" rIns="87579" bIns="43789" rtlCol="0">
            <a:spAutoFit/>
          </a:bodyPr>
          <a:lstStyle/>
          <a:p>
            <a:r>
              <a:rPr lang="en-US" altLang="zh-CN" sz="1400">
                <a:solidFill>
                  <a:schemeClr val="tx1">
                    <a:lumMod val="75000"/>
                    <a:lumOff val="25000"/>
                  </a:schemeClr>
                </a:solidFill>
                <a:cs typeface="+mn-ea"/>
                <a:sym typeface="+mn-lt"/>
              </a:rPr>
              <a:t>300</a:t>
            </a:r>
            <a:endParaRPr lang="zh-CN" altLang="en-US" sz="1400">
              <a:solidFill>
                <a:schemeClr val="tx1">
                  <a:lumMod val="75000"/>
                  <a:lumOff val="25000"/>
                </a:schemeClr>
              </a:solidFill>
              <a:cs typeface="+mn-ea"/>
              <a:sym typeface="+mn-lt"/>
            </a:endParaRPr>
          </a:p>
        </p:txBody>
      </p:sp>
      <p:sp>
        <p:nvSpPr>
          <p:cNvPr id="26" name="TextBox 25"/>
          <p:cNvSpPr txBox="1"/>
          <p:nvPr/>
        </p:nvSpPr>
        <p:spPr>
          <a:xfrm>
            <a:off x="2675554" y="3885478"/>
            <a:ext cx="475027" cy="303877"/>
          </a:xfrm>
          <a:prstGeom prst="rect">
            <a:avLst/>
          </a:prstGeom>
          <a:noFill/>
        </p:spPr>
        <p:txBody>
          <a:bodyPr wrap="none" lIns="87579" tIns="43789" rIns="87579" bIns="43789" rtlCol="0">
            <a:spAutoFit/>
          </a:bodyPr>
          <a:lstStyle/>
          <a:p>
            <a:r>
              <a:rPr lang="en-US" altLang="zh-CN" sz="1400">
                <a:solidFill>
                  <a:schemeClr val="tx1">
                    <a:lumMod val="75000"/>
                    <a:lumOff val="25000"/>
                  </a:schemeClr>
                </a:solidFill>
                <a:cs typeface="+mn-ea"/>
                <a:sym typeface="+mn-lt"/>
              </a:rPr>
              <a:t>400</a:t>
            </a:r>
            <a:endParaRPr lang="zh-CN" altLang="en-US" sz="1400">
              <a:solidFill>
                <a:schemeClr val="tx1">
                  <a:lumMod val="75000"/>
                  <a:lumOff val="25000"/>
                </a:schemeClr>
              </a:solidFill>
              <a:cs typeface="+mn-ea"/>
              <a:sym typeface="+mn-lt"/>
            </a:endParaRPr>
          </a:p>
        </p:txBody>
      </p:sp>
      <p:sp>
        <p:nvSpPr>
          <p:cNvPr id="27" name="TextBox 26"/>
          <p:cNvSpPr txBox="1"/>
          <p:nvPr/>
        </p:nvSpPr>
        <p:spPr>
          <a:xfrm>
            <a:off x="2675554" y="3452078"/>
            <a:ext cx="475027" cy="303877"/>
          </a:xfrm>
          <a:prstGeom prst="rect">
            <a:avLst/>
          </a:prstGeom>
          <a:noFill/>
        </p:spPr>
        <p:txBody>
          <a:bodyPr wrap="none" lIns="87579" tIns="43789" rIns="87579" bIns="43789" rtlCol="0">
            <a:spAutoFit/>
          </a:bodyPr>
          <a:lstStyle/>
          <a:p>
            <a:r>
              <a:rPr lang="en-US" altLang="zh-CN" sz="1400">
                <a:solidFill>
                  <a:schemeClr val="tx1">
                    <a:lumMod val="75000"/>
                    <a:lumOff val="25000"/>
                  </a:schemeClr>
                </a:solidFill>
                <a:cs typeface="+mn-ea"/>
                <a:sym typeface="+mn-lt"/>
              </a:rPr>
              <a:t>500</a:t>
            </a:r>
            <a:endParaRPr lang="zh-CN" altLang="en-US" sz="1400">
              <a:solidFill>
                <a:schemeClr val="tx1">
                  <a:lumMod val="75000"/>
                  <a:lumOff val="25000"/>
                </a:schemeClr>
              </a:solidFill>
              <a:cs typeface="+mn-ea"/>
              <a:sym typeface="+mn-lt"/>
            </a:endParaRPr>
          </a:p>
        </p:txBody>
      </p:sp>
      <p:sp>
        <p:nvSpPr>
          <p:cNvPr id="28" name="TextBox 27"/>
          <p:cNvSpPr txBox="1"/>
          <p:nvPr/>
        </p:nvSpPr>
        <p:spPr>
          <a:xfrm>
            <a:off x="2675554" y="3018679"/>
            <a:ext cx="475027" cy="303877"/>
          </a:xfrm>
          <a:prstGeom prst="rect">
            <a:avLst/>
          </a:prstGeom>
          <a:noFill/>
        </p:spPr>
        <p:txBody>
          <a:bodyPr wrap="none" lIns="87579" tIns="43789" rIns="87579" bIns="43789" rtlCol="0">
            <a:spAutoFit/>
          </a:bodyPr>
          <a:lstStyle/>
          <a:p>
            <a:r>
              <a:rPr lang="en-US" altLang="zh-CN" sz="1400">
                <a:solidFill>
                  <a:schemeClr val="tx1">
                    <a:lumMod val="75000"/>
                    <a:lumOff val="25000"/>
                  </a:schemeClr>
                </a:solidFill>
                <a:cs typeface="+mn-ea"/>
                <a:sym typeface="+mn-lt"/>
              </a:rPr>
              <a:t>600</a:t>
            </a:r>
            <a:endParaRPr lang="zh-CN" altLang="en-US" sz="1400">
              <a:solidFill>
                <a:schemeClr val="tx1">
                  <a:lumMod val="75000"/>
                  <a:lumOff val="25000"/>
                </a:schemeClr>
              </a:solidFill>
              <a:cs typeface="+mn-ea"/>
              <a:sym typeface="+mn-lt"/>
            </a:endParaRPr>
          </a:p>
        </p:txBody>
      </p:sp>
      <p:sp>
        <p:nvSpPr>
          <p:cNvPr id="29" name="TextBox 28"/>
          <p:cNvSpPr txBox="1"/>
          <p:nvPr/>
        </p:nvSpPr>
        <p:spPr>
          <a:xfrm>
            <a:off x="2675554" y="2585280"/>
            <a:ext cx="475027" cy="303877"/>
          </a:xfrm>
          <a:prstGeom prst="rect">
            <a:avLst/>
          </a:prstGeom>
          <a:noFill/>
        </p:spPr>
        <p:txBody>
          <a:bodyPr wrap="none" lIns="87579" tIns="43789" rIns="87579" bIns="43789" rtlCol="0">
            <a:spAutoFit/>
          </a:bodyPr>
          <a:lstStyle/>
          <a:p>
            <a:r>
              <a:rPr lang="en-US" altLang="zh-CN" sz="1400">
                <a:solidFill>
                  <a:schemeClr val="tx1">
                    <a:lumMod val="75000"/>
                    <a:lumOff val="25000"/>
                  </a:schemeClr>
                </a:solidFill>
                <a:cs typeface="+mn-ea"/>
                <a:sym typeface="+mn-lt"/>
              </a:rPr>
              <a:t>700</a:t>
            </a:r>
            <a:endParaRPr lang="zh-CN" altLang="en-US" sz="1400">
              <a:solidFill>
                <a:schemeClr val="tx1">
                  <a:lumMod val="75000"/>
                  <a:lumOff val="25000"/>
                </a:schemeClr>
              </a:solidFill>
              <a:cs typeface="+mn-ea"/>
              <a:sym typeface="+mn-lt"/>
            </a:endParaRPr>
          </a:p>
        </p:txBody>
      </p:sp>
      <p:sp>
        <p:nvSpPr>
          <p:cNvPr id="30" name="TextBox 29"/>
          <p:cNvSpPr txBox="1"/>
          <p:nvPr/>
        </p:nvSpPr>
        <p:spPr>
          <a:xfrm>
            <a:off x="3460206" y="5955962"/>
            <a:ext cx="535946" cy="303881"/>
          </a:xfrm>
          <a:prstGeom prst="rect">
            <a:avLst/>
          </a:prstGeom>
          <a:noFill/>
        </p:spPr>
        <p:txBody>
          <a:bodyPr wrap="none" lIns="87579" tIns="43789" rIns="87579" bIns="43789" rtlCol="0">
            <a:spAutoFit/>
          </a:bodyPr>
          <a:lstStyle/>
          <a:p>
            <a:r>
              <a:rPr lang="zh-CN" altLang="en-US" sz="1400">
                <a:solidFill>
                  <a:schemeClr val="tx1">
                    <a:lumMod val="75000"/>
                    <a:lumOff val="25000"/>
                  </a:schemeClr>
                </a:solidFill>
                <a:cs typeface="+mn-ea"/>
                <a:sym typeface="+mn-lt"/>
              </a:rPr>
              <a:t>标题</a:t>
            </a:r>
          </a:p>
        </p:txBody>
      </p:sp>
      <p:sp>
        <p:nvSpPr>
          <p:cNvPr id="31" name="TextBox 30"/>
          <p:cNvSpPr txBox="1"/>
          <p:nvPr/>
        </p:nvSpPr>
        <p:spPr>
          <a:xfrm>
            <a:off x="4559031" y="5955962"/>
            <a:ext cx="535946" cy="303881"/>
          </a:xfrm>
          <a:prstGeom prst="rect">
            <a:avLst/>
          </a:prstGeom>
          <a:noFill/>
        </p:spPr>
        <p:txBody>
          <a:bodyPr wrap="none" lIns="87579" tIns="43789" rIns="87579" bIns="43789" rtlCol="0">
            <a:spAutoFit/>
          </a:bodyPr>
          <a:lstStyle/>
          <a:p>
            <a:r>
              <a:rPr lang="zh-CN" altLang="en-US" sz="1400">
                <a:solidFill>
                  <a:schemeClr val="tx1">
                    <a:lumMod val="75000"/>
                    <a:lumOff val="25000"/>
                  </a:schemeClr>
                </a:solidFill>
                <a:cs typeface="+mn-ea"/>
                <a:sym typeface="+mn-lt"/>
              </a:rPr>
              <a:t>标题</a:t>
            </a:r>
          </a:p>
        </p:txBody>
      </p:sp>
      <p:sp>
        <p:nvSpPr>
          <p:cNvPr id="32" name="TextBox 31"/>
          <p:cNvSpPr txBox="1"/>
          <p:nvPr/>
        </p:nvSpPr>
        <p:spPr>
          <a:xfrm>
            <a:off x="5697722" y="5955962"/>
            <a:ext cx="535946" cy="303881"/>
          </a:xfrm>
          <a:prstGeom prst="rect">
            <a:avLst/>
          </a:prstGeom>
          <a:noFill/>
        </p:spPr>
        <p:txBody>
          <a:bodyPr wrap="none" lIns="87579" tIns="43789" rIns="87579" bIns="43789" rtlCol="0">
            <a:spAutoFit/>
          </a:bodyPr>
          <a:lstStyle/>
          <a:p>
            <a:r>
              <a:rPr lang="zh-CN" altLang="en-US" sz="1400">
                <a:solidFill>
                  <a:schemeClr val="tx1">
                    <a:lumMod val="75000"/>
                    <a:lumOff val="25000"/>
                  </a:schemeClr>
                </a:solidFill>
                <a:cs typeface="+mn-ea"/>
                <a:sym typeface="+mn-lt"/>
              </a:rPr>
              <a:t>标题</a:t>
            </a:r>
          </a:p>
        </p:txBody>
      </p:sp>
      <p:sp>
        <p:nvSpPr>
          <p:cNvPr id="33" name="TextBox 32"/>
          <p:cNvSpPr txBox="1"/>
          <p:nvPr/>
        </p:nvSpPr>
        <p:spPr>
          <a:xfrm>
            <a:off x="6791560" y="5955962"/>
            <a:ext cx="535946" cy="303881"/>
          </a:xfrm>
          <a:prstGeom prst="rect">
            <a:avLst/>
          </a:prstGeom>
          <a:noFill/>
        </p:spPr>
        <p:txBody>
          <a:bodyPr wrap="none" lIns="87579" tIns="43789" rIns="87579" bIns="43789" rtlCol="0">
            <a:spAutoFit/>
          </a:bodyPr>
          <a:lstStyle/>
          <a:p>
            <a:r>
              <a:rPr lang="zh-CN" altLang="en-US" sz="1400">
                <a:solidFill>
                  <a:schemeClr val="tx1">
                    <a:lumMod val="75000"/>
                    <a:lumOff val="25000"/>
                  </a:schemeClr>
                </a:solidFill>
                <a:cs typeface="+mn-ea"/>
                <a:sym typeface="+mn-lt"/>
              </a:rPr>
              <a:t>标题</a:t>
            </a:r>
          </a:p>
        </p:txBody>
      </p:sp>
      <p:sp>
        <p:nvSpPr>
          <p:cNvPr id="34" name="TextBox 33"/>
          <p:cNvSpPr txBox="1"/>
          <p:nvPr/>
        </p:nvSpPr>
        <p:spPr>
          <a:xfrm>
            <a:off x="8559633" y="2805684"/>
            <a:ext cx="3871800" cy="748614"/>
          </a:xfrm>
          <a:prstGeom prst="rect">
            <a:avLst/>
          </a:prstGeom>
          <a:noFill/>
        </p:spPr>
        <p:txBody>
          <a:bodyPr wrap="square" lIns="87579" tIns="43789" rIns="87579" bIns="43789" rtlCol="0">
            <a:spAutoFit/>
          </a:bodyPr>
          <a:lstStyle/>
          <a:p>
            <a:pPr algn="just">
              <a:lnSpc>
                <a:spcPct val="130000"/>
              </a:lnSpc>
            </a:pPr>
            <a:r>
              <a:rPr lang="zh-CN" altLang="en-US" sz="1100" dirty="0">
                <a:solidFill>
                  <a:schemeClr val="tx1">
                    <a:lumMod val="75000"/>
                    <a:lumOff val="25000"/>
                  </a:schemeClr>
                </a:solidFill>
                <a:cs typeface="+mn-ea"/>
                <a:sym typeface="+mn-lt"/>
              </a:rPr>
              <a:t>您的内容打在这里，或者通过复制您的文本后，在此框中选择粘贴，并选择只保留文字。您的内容打在</a:t>
            </a:r>
            <a:r>
              <a:rPr lang="zh-CN" altLang="en-US" sz="1100">
                <a:solidFill>
                  <a:schemeClr val="tx1">
                    <a:lumMod val="75000"/>
                    <a:lumOff val="25000"/>
                  </a:schemeClr>
                </a:solidFill>
                <a:cs typeface="+mn-ea"/>
                <a:sym typeface="+mn-lt"/>
              </a:rPr>
              <a:t>这里，或者通过通过复制您的文本。</a:t>
            </a:r>
          </a:p>
        </p:txBody>
      </p:sp>
      <p:sp>
        <p:nvSpPr>
          <p:cNvPr id="35" name="TextBox 34"/>
          <p:cNvSpPr txBox="1"/>
          <p:nvPr/>
        </p:nvSpPr>
        <p:spPr>
          <a:xfrm>
            <a:off x="8559634" y="2354882"/>
            <a:ext cx="1681921" cy="386965"/>
          </a:xfrm>
          <a:prstGeom prst="rect">
            <a:avLst/>
          </a:prstGeom>
          <a:noFill/>
        </p:spPr>
        <p:txBody>
          <a:bodyPr wrap="square" lIns="87579" tIns="0" rIns="87579" bIns="0" rtlCol="0" anchor="t">
            <a:spAutoFit/>
          </a:bodyPr>
          <a:lstStyle/>
          <a:p>
            <a:pPr>
              <a:lnSpc>
                <a:spcPct val="150000"/>
              </a:lnSpc>
            </a:pPr>
            <a:r>
              <a:rPr lang="zh-CN" altLang="en-US" sz="1900">
                <a:solidFill>
                  <a:schemeClr val="tx1">
                    <a:lumMod val="75000"/>
                    <a:lumOff val="25000"/>
                  </a:schemeClr>
                </a:solidFill>
                <a:cs typeface="+mn-ea"/>
                <a:sym typeface="+mn-lt"/>
              </a:rPr>
              <a:t>点击添加标题</a:t>
            </a:r>
          </a:p>
        </p:txBody>
      </p:sp>
      <p:sp>
        <p:nvSpPr>
          <p:cNvPr id="36" name="TextBox 35"/>
          <p:cNvSpPr txBox="1"/>
          <p:nvPr/>
        </p:nvSpPr>
        <p:spPr>
          <a:xfrm>
            <a:off x="8552069" y="3768715"/>
            <a:ext cx="2574961" cy="611653"/>
          </a:xfrm>
          <a:prstGeom prst="rect">
            <a:avLst/>
          </a:prstGeom>
          <a:noFill/>
        </p:spPr>
        <p:txBody>
          <a:bodyPr wrap="none" lIns="87579" tIns="43789" rIns="87579" bIns="43789" rtlCol="0">
            <a:spAutoFit/>
          </a:bodyPr>
          <a:lstStyle/>
          <a:p>
            <a:r>
              <a:rPr lang="en-US" altLang="zh-CN" sz="3400" dirty="0">
                <a:solidFill>
                  <a:schemeClr val="accent1"/>
                </a:solidFill>
                <a:cs typeface="+mn-ea"/>
                <a:sym typeface="+mn-lt"/>
              </a:rPr>
              <a:t>192,058,166</a:t>
            </a:r>
            <a:endParaRPr lang="zh-CN" altLang="en-US" sz="3400" dirty="0">
              <a:solidFill>
                <a:schemeClr val="accent1"/>
              </a:solidFill>
              <a:cs typeface="+mn-ea"/>
              <a:sym typeface="+mn-lt"/>
            </a:endParaRPr>
          </a:p>
        </p:txBody>
      </p:sp>
      <p:sp>
        <p:nvSpPr>
          <p:cNvPr id="37" name="TextBox 36"/>
          <p:cNvSpPr txBox="1"/>
          <p:nvPr/>
        </p:nvSpPr>
        <p:spPr>
          <a:xfrm>
            <a:off x="9086702" y="4642104"/>
            <a:ext cx="1407975" cy="334655"/>
          </a:xfrm>
          <a:prstGeom prst="rect">
            <a:avLst/>
          </a:prstGeom>
          <a:noFill/>
        </p:spPr>
        <p:txBody>
          <a:bodyPr wrap="none" lIns="87579" tIns="43789" rIns="87579" bIns="43789" rtlCol="0">
            <a:spAutoFit/>
          </a:bodyPr>
          <a:lstStyle/>
          <a:p>
            <a:r>
              <a:rPr lang="zh-CN" altLang="en-US" sz="1600">
                <a:solidFill>
                  <a:schemeClr val="tx1">
                    <a:lumMod val="75000"/>
                    <a:lumOff val="25000"/>
                  </a:schemeClr>
                </a:solidFill>
                <a:cs typeface="+mn-ea"/>
                <a:sym typeface="+mn-lt"/>
              </a:rPr>
              <a:t>此处输入标题</a:t>
            </a:r>
          </a:p>
        </p:txBody>
      </p:sp>
      <p:sp>
        <p:nvSpPr>
          <p:cNvPr id="38" name="TextBox 37"/>
          <p:cNvSpPr txBox="1"/>
          <p:nvPr/>
        </p:nvSpPr>
        <p:spPr>
          <a:xfrm>
            <a:off x="9086700" y="5090835"/>
            <a:ext cx="997606" cy="334655"/>
          </a:xfrm>
          <a:prstGeom prst="rect">
            <a:avLst/>
          </a:prstGeom>
          <a:noFill/>
        </p:spPr>
        <p:txBody>
          <a:bodyPr wrap="none" lIns="87579" tIns="43789" rIns="87579" bIns="43789" rtlCol="0">
            <a:spAutoFit/>
          </a:bodyPr>
          <a:lstStyle/>
          <a:p>
            <a:r>
              <a:rPr lang="zh-CN" altLang="en-US" sz="1600">
                <a:solidFill>
                  <a:schemeClr val="tx1">
                    <a:lumMod val="75000"/>
                    <a:lumOff val="25000"/>
                  </a:schemeClr>
                </a:solidFill>
                <a:cs typeface="+mn-ea"/>
                <a:sym typeface="+mn-lt"/>
              </a:rPr>
              <a:t>添加标题</a:t>
            </a:r>
          </a:p>
        </p:txBody>
      </p:sp>
      <p:sp>
        <p:nvSpPr>
          <p:cNvPr id="39" name="TextBox 38"/>
          <p:cNvSpPr txBox="1"/>
          <p:nvPr/>
        </p:nvSpPr>
        <p:spPr>
          <a:xfrm>
            <a:off x="9086704" y="5581005"/>
            <a:ext cx="1818344" cy="334655"/>
          </a:xfrm>
          <a:prstGeom prst="rect">
            <a:avLst/>
          </a:prstGeom>
          <a:noFill/>
        </p:spPr>
        <p:txBody>
          <a:bodyPr wrap="none" lIns="87579" tIns="43789" rIns="87579" bIns="43789" rtlCol="0">
            <a:spAutoFit/>
          </a:bodyPr>
          <a:lstStyle/>
          <a:p>
            <a:r>
              <a:rPr lang="zh-CN" altLang="en-US" sz="1600">
                <a:solidFill>
                  <a:schemeClr val="tx1">
                    <a:lumMod val="75000"/>
                    <a:lumOff val="25000"/>
                  </a:schemeClr>
                </a:solidFill>
                <a:cs typeface="+mn-ea"/>
                <a:sym typeface="+mn-lt"/>
              </a:rPr>
              <a:t>点击此处添加标题</a:t>
            </a:r>
          </a:p>
        </p:txBody>
      </p:sp>
      <p:sp>
        <p:nvSpPr>
          <p:cNvPr id="40" name="Freeform 35"/>
          <p:cNvSpPr>
            <a:spLocks noEditPoints="1"/>
          </p:cNvSpPr>
          <p:nvPr/>
        </p:nvSpPr>
        <p:spPr bwMode="auto">
          <a:xfrm>
            <a:off x="11271016" y="3833941"/>
            <a:ext cx="223321" cy="484934"/>
          </a:xfrm>
          <a:custGeom>
            <a:avLst/>
            <a:gdLst>
              <a:gd name="T0" fmla="*/ 76 w 153"/>
              <a:gd name="T1" fmla="*/ 60 h 322"/>
              <a:gd name="T2" fmla="*/ 106 w 153"/>
              <a:gd name="T3" fmla="*/ 30 h 322"/>
              <a:gd name="T4" fmla="*/ 76 w 153"/>
              <a:gd name="T5" fmla="*/ 0 h 322"/>
              <a:gd name="T6" fmla="*/ 46 w 153"/>
              <a:gd name="T7" fmla="*/ 30 h 322"/>
              <a:gd name="T8" fmla="*/ 76 w 153"/>
              <a:gd name="T9" fmla="*/ 60 h 322"/>
              <a:gd name="T10" fmla="*/ 151 w 153"/>
              <a:gd name="T11" fmla="*/ 161 h 322"/>
              <a:gd name="T12" fmla="*/ 151 w 153"/>
              <a:gd name="T13" fmla="*/ 161 h 322"/>
              <a:gd name="T14" fmla="*/ 127 w 153"/>
              <a:gd name="T15" fmla="*/ 91 h 322"/>
              <a:gd name="T16" fmla="*/ 97 w 153"/>
              <a:gd name="T17" fmla="*/ 67 h 322"/>
              <a:gd name="T18" fmla="*/ 56 w 153"/>
              <a:gd name="T19" fmla="*/ 67 h 322"/>
              <a:gd name="T20" fmla="*/ 27 w 153"/>
              <a:gd name="T21" fmla="*/ 85 h 322"/>
              <a:gd name="T22" fmla="*/ 27 w 153"/>
              <a:gd name="T23" fmla="*/ 85 h 322"/>
              <a:gd name="T24" fmla="*/ 26 w 153"/>
              <a:gd name="T25" fmla="*/ 91 h 322"/>
              <a:gd name="T26" fmla="*/ 2 w 153"/>
              <a:gd name="T27" fmla="*/ 161 h 322"/>
              <a:gd name="T28" fmla="*/ 9 w 153"/>
              <a:gd name="T29" fmla="*/ 176 h 322"/>
              <a:gd name="T30" fmla="*/ 23 w 153"/>
              <a:gd name="T31" fmla="*/ 169 h 322"/>
              <a:gd name="T32" fmla="*/ 45 w 153"/>
              <a:gd name="T33" fmla="*/ 104 h 322"/>
              <a:gd name="T34" fmla="*/ 49 w 153"/>
              <a:gd name="T35" fmla="*/ 104 h 322"/>
              <a:gd name="T36" fmla="*/ 12 w 153"/>
              <a:gd name="T37" fmla="*/ 214 h 322"/>
              <a:gd name="T38" fmla="*/ 46 w 153"/>
              <a:gd name="T39" fmla="*/ 214 h 322"/>
              <a:gd name="T40" fmla="*/ 46 w 153"/>
              <a:gd name="T41" fmla="*/ 308 h 322"/>
              <a:gd name="T42" fmla="*/ 60 w 153"/>
              <a:gd name="T43" fmla="*/ 322 h 322"/>
              <a:gd name="T44" fmla="*/ 75 w 153"/>
              <a:gd name="T45" fmla="*/ 308 h 322"/>
              <a:gd name="T46" fmla="*/ 75 w 153"/>
              <a:gd name="T47" fmla="*/ 214 h 322"/>
              <a:gd name="T48" fmla="*/ 78 w 153"/>
              <a:gd name="T49" fmla="*/ 214 h 322"/>
              <a:gd name="T50" fmla="*/ 78 w 153"/>
              <a:gd name="T51" fmla="*/ 308 h 322"/>
              <a:gd name="T52" fmla="*/ 92 w 153"/>
              <a:gd name="T53" fmla="*/ 322 h 322"/>
              <a:gd name="T54" fmla="*/ 106 w 153"/>
              <a:gd name="T55" fmla="*/ 308 h 322"/>
              <a:gd name="T56" fmla="*/ 106 w 153"/>
              <a:gd name="T57" fmla="*/ 214 h 322"/>
              <a:gd name="T58" fmla="*/ 141 w 153"/>
              <a:gd name="T59" fmla="*/ 214 h 322"/>
              <a:gd name="T60" fmla="*/ 104 w 153"/>
              <a:gd name="T61" fmla="*/ 104 h 322"/>
              <a:gd name="T62" fmla="*/ 107 w 153"/>
              <a:gd name="T63" fmla="*/ 104 h 322"/>
              <a:gd name="T64" fmla="*/ 129 w 153"/>
              <a:gd name="T65" fmla="*/ 169 h 322"/>
              <a:gd name="T66" fmla="*/ 144 w 153"/>
              <a:gd name="T67" fmla="*/ 176 h 322"/>
              <a:gd name="T68" fmla="*/ 151 w 153"/>
              <a:gd name="T69" fmla="*/ 161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3" h="322">
                <a:moveTo>
                  <a:pt x="76" y="60"/>
                </a:moveTo>
                <a:cubicBezTo>
                  <a:pt x="92" y="60"/>
                  <a:pt x="106" y="46"/>
                  <a:pt x="106" y="30"/>
                </a:cubicBezTo>
                <a:cubicBezTo>
                  <a:pt x="106" y="14"/>
                  <a:pt x="92" y="0"/>
                  <a:pt x="76" y="0"/>
                </a:cubicBezTo>
                <a:cubicBezTo>
                  <a:pt x="60" y="0"/>
                  <a:pt x="46" y="14"/>
                  <a:pt x="46" y="30"/>
                </a:cubicBezTo>
                <a:cubicBezTo>
                  <a:pt x="46" y="46"/>
                  <a:pt x="60" y="60"/>
                  <a:pt x="76" y="60"/>
                </a:cubicBezTo>
                <a:close/>
                <a:moveTo>
                  <a:pt x="151" y="161"/>
                </a:moveTo>
                <a:cubicBezTo>
                  <a:pt x="151" y="161"/>
                  <a:pt x="151" y="161"/>
                  <a:pt x="151" y="161"/>
                </a:cubicBezTo>
                <a:cubicBezTo>
                  <a:pt x="127" y="91"/>
                  <a:pt x="127" y="91"/>
                  <a:pt x="127" y="91"/>
                </a:cubicBezTo>
                <a:cubicBezTo>
                  <a:pt x="124" y="77"/>
                  <a:pt x="112" y="67"/>
                  <a:pt x="97" y="67"/>
                </a:cubicBezTo>
                <a:cubicBezTo>
                  <a:pt x="56" y="67"/>
                  <a:pt x="56" y="67"/>
                  <a:pt x="56" y="67"/>
                </a:cubicBezTo>
                <a:cubicBezTo>
                  <a:pt x="43" y="67"/>
                  <a:pt x="32" y="74"/>
                  <a:pt x="27" y="85"/>
                </a:cubicBezTo>
                <a:cubicBezTo>
                  <a:pt x="27" y="85"/>
                  <a:pt x="27" y="85"/>
                  <a:pt x="27" y="85"/>
                </a:cubicBezTo>
                <a:cubicBezTo>
                  <a:pt x="27" y="87"/>
                  <a:pt x="26" y="89"/>
                  <a:pt x="26" y="91"/>
                </a:cubicBezTo>
                <a:cubicBezTo>
                  <a:pt x="2" y="161"/>
                  <a:pt x="2" y="161"/>
                  <a:pt x="2" y="161"/>
                </a:cubicBezTo>
                <a:cubicBezTo>
                  <a:pt x="0" y="167"/>
                  <a:pt x="3" y="174"/>
                  <a:pt x="9" y="176"/>
                </a:cubicBezTo>
                <a:cubicBezTo>
                  <a:pt x="15" y="178"/>
                  <a:pt x="21" y="175"/>
                  <a:pt x="23" y="169"/>
                </a:cubicBezTo>
                <a:cubicBezTo>
                  <a:pt x="45" y="104"/>
                  <a:pt x="45" y="104"/>
                  <a:pt x="45" y="104"/>
                </a:cubicBezTo>
                <a:cubicBezTo>
                  <a:pt x="49" y="104"/>
                  <a:pt x="49" y="104"/>
                  <a:pt x="49" y="104"/>
                </a:cubicBezTo>
                <a:cubicBezTo>
                  <a:pt x="12" y="214"/>
                  <a:pt x="12" y="214"/>
                  <a:pt x="12" y="214"/>
                </a:cubicBezTo>
                <a:cubicBezTo>
                  <a:pt x="46" y="214"/>
                  <a:pt x="46" y="214"/>
                  <a:pt x="46" y="214"/>
                </a:cubicBezTo>
                <a:cubicBezTo>
                  <a:pt x="46" y="308"/>
                  <a:pt x="46" y="308"/>
                  <a:pt x="46" y="308"/>
                </a:cubicBezTo>
                <a:cubicBezTo>
                  <a:pt x="46" y="316"/>
                  <a:pt x="53" y="322"/>
                  <a:pt x="60" y="322"/>
                </a:cubicBezTo>
                <a:cubicBezTo>
                  <a:pt x="68" y="322"/>
                  <a:pt x="75" y="316"/>
                  <a:pt x="75" y="308"/>
                </a:cubicBezTo>
                <a:cubicBezTo>
                  <a:pt x="75" y="214"/>
                  <a:pt x="75" y="214"/>
                  <a:pt x="75" y="214"/>
                </a:cubicBezTo>
                <a:cubicBezTo>
                  <a:pt x="78" y="214"/>
                  <a:pt x="78" y="214"/>
                  <a:pt x="78" y="214"/>
                </a:cubicBezTo>
                <a:cubicBezTo>
                  <a:pt x="78" y="308"/>
                  <a:pt x="78" y="308"/>
                  <a:pt x="78" y="308"/>
                </a:cubicBezTo>
                <a:cubicBezTo>
                  <a:pt x="78" y="316"/>
                  <a:pt x="85" y="322"/>
                  <a:pt x="92" y="322"/>
                </a:cubicBezTo>
                <a:cubicBezTo>
                  <a:pt x="100" y="322"/>
                  <a:pt x="106" y="316"/>
                  <a:pt x="106" y="308"/>
                </a:cubicBezTo>
                <a:cubicBezTo>
                  <a:pt x="106" y="214"/>
                  <a:pt x="106" y="214"/>
                  <a:pt x="106" y="214"/>
                </a:cubicBezTo>
                <a:cubicBezTo>
                  <a:pt x="141" y="214"/>
                  <a:pt x="141" y="214"/>
                  <a:pt x="141" y="214"/>
                </a:cubicBezTo>
                <a:cubicBezTo>
                  <a:pt x="104" y="104"/>
                  <a:pt x="104" y="104"/>
                  <a:pt x="104" y="104"/>
                </a:cubicBezTo>
                <a:cubicBezTo>
                  <a:pt x="107" y="104"/>
                  <a:pt x="107" y="104"/>
                  <a:pt x="107" y="104"/>
                </a:cubicBezTo>
                <a:cubicBezTo>
                  <a:pt x="129" y="169"/>
                  <a:pt x="129" y="169"/>
                  <a:pt x="129" y="169"/>
                </a:cubicBezTo>
                <a:cubicBezTo>
                  <a:pt x="131" y="175"/>
                  <a:pt x="138" y="178"/>
                  <a:pt x="144" y="176"/>
                </a:cubicBezTo>
                <a:cubicBezTo>
                  <a:pt x="150" y="174"/>
                  <a:pt x="153" y="167"/>
                  <a:pt x="151" y="161"/>
                </a:cubicBezTo>
                <a:close/>
              </a:path>
            </a:pathLst>
          </a:custGeom>
          <a:solidFill>
            <a:schemeClr val="accent2"/>
          </a:solidFill>
          <a:ln>
            <a:noFill/>
          </a:ln>
          <a:extLst/>
        </p:spPr>
        <p:txBody>
          <a:bodyPr vert="horz" wrap="square" lIns="87579" tIns="43789" rIns="87579" bIns="43789" numCol="1" anchor="t" anchorCtr="0" compatLnSpc="1">
            <a:prstTxWarp prst="textNoShape">
              <a:avLst/>
            </a:prstTxWarp>
          </a:bodyPr>
          <a:lstStyle/>
          <a:p>
            <a:endParaRPr lang="zh-CN" altLang="en-US">
              <a:solidFill>
                <a:srgbClr val="0F97C7"/>
              </a:solidFill>
              <a:cs typeface="+mn-ea"/>
              <a:sym typeface="+mn-lt"/>
            </a:endParaRPr>
          </a:p>
        </p:txBody>
      </p:sp>
      <p:sp>
        <p:nvSpPr>
          <p:cNvPr id="41" name="Freeform 36"/>
          <p:cNvSpPr>
            <a:spLocks noEditPoints="1"/>
          </p:cNvSpPr>
          <p:nvPr/>
        </p:nvSpPr>
        <p:spPr bwMode="auto">
          <a:xfrm>
            <a:off x="11019065" y="3857556"/>
            <a:ext cx="185584" cy="483024"/>
          </a:xfrm>
          <a:custGeom>
            <a:avLst/>
            <a:gdLst>
              <a:gd name="T0" fmla="*/ 64 w 127"/>
              <a:gd name="T1" fmla="*/ 58 h 321"/>
              <a:gd name="T2" fmla="*/ 93 w 127"/>
              <a:gd name="T3" fmla="*/ 29 h 321"/>
              <a:gd name="T4" fmla="*/ 64 w 127"/>
              <a:gd name="T5" fmla="*/ 0 h 321"/>
              <a:gd name="T6" fmla="*/ 34 w 127"/>
              <a:gd name="T7" fmla="*/ 29 h 321"/>
              <a:gd name="T8" fmla="*/ 64 w 127"/>
              <a:gd name="T9" fmla="*/ 58 h 321"/>
              <a:gd name="T10" fmla="*/ 127 w 127"/>
              <a:gd name="T11" fmla="*/ 85 h 321"/>
              <a:gd name="T12" fmla="*/ 127 w 127"/>
              <a:gd name="T13" fmla="*/ 85 h 321"/>
              <a:gd name="T14" fmla="*/ 102 w 127"/>
              <a:gd name="T15" fmla="*/ 63 h 321"/>
              <a:gd name="T16" fmla="*/ 25 w 127"/>
              <a:gd name="T17" fmla="*/ 63 h 321"/>
              <a:gd name="T18" fmla="*/ 1 w 127"/>
              <a:gd name="T19" fmla="*/ 85 h 321"/>
              <a:gd name="T20" fmla="*/ 0 w 127"/>
              <a:gd name="T21" fmla="*/ 85 h 321"/>
              <a:gd name="T22" fmla="*/ 0 w 127"/>
              <a:gd name="T23" fmla="*/ 169 h 321"/>
              <a:gd name="T24" fmla="*/ 13 w 127"/>
              <a:gd name="T25" fmla="*/ 181 h 321"/>
              <a:gd name="T26" fmla="*/ 26 w 127"/>
              <a:gd name="T27" fmla="*/ 169 h 321"/>
              <a:gd name="T28" fmla="*/ 26 w 127"/>
              <a:gd name="T29" fmla="*/ 107 h 321"/>
              <a:gd name="T30" fmla="*/ 29 w 127"/>
              <a:gd name="T31" fmla="*/ 107 h 321"/>
              <a:gd name="T32" fmla="*/ 31 w 127"/>
              <a:gd name="T33" fmla="*/ 107 h 321"/>
              <a:gd name="T34" fmla="*/ 30 w 127"/>
              <a:gd name="T35" fmla="*/ 110 h 321"/>
              <a:gd name="T36" fmla="*/ 30 w 127"/>
              <a:gd name="T37" fmla="*/ 306 h 321"/>
              <a:gd name="T38" fmla="*/ 46 w 127"/>
              <a:gd name="T39" fmla="*/ 321 h 321"/>
              <a:gd name="T40" fmla="*/ 62 w 127"/>
              <a:gd name="T41" fmla="*/ 306 h 321"/>
              <a:gd name="T42" fmla="*/ 62 w 127"/>
              <a:gd name="T43" fmla="*/ 216 h 321"/>
              <a:gd name="T44" fmla="*/ 66 w 127"/>
              <a:gd name="T45" fmla="*/ 216 h 321"/>
              <a:gd name="T46" fmla="*/ 66 w 127"/>
              <a:gd name="T47" fmla="*/ 306 h 321"/>
              <a:gd name="T48" fmla="*/ 81 w 127"/>
              <a:gd name="T49" fmla="*/ 321 h 321"/>
              <a:gd name="T50" fmla="*/ 97 w 127"/>
              <a:gd name="T51" fmla="*/ 306 h 321"/>
              <a:gd name="T52" fmla="*/ 97 w 127"/>
              <a:gd name="T53" fmla="*/ 110 h 321"/>
              <a:gd name="T54" fmla="*/ 97 w 127"/>
              <a:gd name="T55" fmla="*/ 107 h 321"/>
              <a:gd name="T56" fmla="*/ 101 w 127"/>
              <a:gd name="T57" fmla="*/ 107 h 321"/>
              <a:gd name="T58" fmla="*/ 101 w 127"/>
              <a:gd name="T59" fmla="*/ 168 h 321"/>
              <a:gd name="T60" fmla="*/ 114 w 127"/>
              <a:gd name="T61" fmla="*/ 181 h 321"/>
              <a:gd name="T62" fmla="*/ 127 w 127"/>
              <a:gd name="T63" fmla="*/ 168 h 321"/>
              <a:gd name="T64" fmla="*/ 127 w 127"/>
              <a:gd name="T65" fmla="*/ 85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7" h="321">
                <a:moveTo>
                  <a:pt x="64" y="58"/>
                </a:moveTo>
                <a:cubicBezTo>
                  <a:pt x="80" y="58"/>
                  <a:pt x="93" y="45"/>
                  <a:pt x="93" y="29"/>
                </a:cubicBezTo>
                <a:cubicBezTo>
                  <a:pt x="93" y="13"/>
                  <a:pt x="80" y="0"/>
                  <a:pt x="64" y="0"/>
                </a:cubicBezTo>
                <a:cubicBezTo>
                  <a:pt x="47" y="0"/>
                  <a:pt x="34" y="13"/>
                  <a:pt x="34" y="29"/>
                </a:cubicBezTo>
                <a:cubicBezTo>
                  <a:pt x="34" y="45"/>
                  <a:pt x="47" y="58"/>
                  <a:pt x="64" y="58"/>
                </a:cubicBezTo>
                <a:close/>
                <a:moveTo>
                  <a:pt x="127" y="85"/>
                </a:moveTo>
                <a:cubicBezTo>
                  <a:pt x="127" y="85"/>
                  <a:pt x="127" y="85"/>
                  <a:pt x="127" y="85"/>
                </a:cubicBezTo>
                <a:cubicBezTo>
                  <a:pt x="126" y="73"/>
                  <a:pt x="115" y="63"/>
                  <a:pt x="102" y="63"/>
                </a:cubicBezTo>
                <a:cubicBezTo>
                  <a:pt x="25" y="63"/>
                  <a:pt x="25" y="63"/>
                  <a:pt x="25" y="63"/>
                </a:cubicBezTo>
                <a:cubicBezTo>
                  <a:pt x="12" y="63"/>
                  <a:pt x="2" y="73"/>
                  <a:pt x="1" y="85"/>
                </a:cubicBezTo>
                <a:cubicBezTo>
                  <a:pt x="0" y="85"/>
                  <a:pt x="0" y="85"/>
                  <a:pt x="0" y="85"/>
                </a:cubicBezTo>
                <a:cubicBezTo>
                  <a:pt x="0" y="169"/>
                  <a:pt x="0" y="169"/>
                  <a:pt x="0" y="169"/>
                </a:cubicBezTo>
                <a:cubicBezTo>
                  <a:pt x="0" y="176"/>
                  <a:pt x="6" y="181"/>
                  <a:pt x="13" y="181"/>
                </a:cubicBezTo>
                <a:cubicBezTo>
                  <a:pt x="20" y="181"/>
                  <a:pt x="26" y="176"/>
                  <a:pt x="26" y="169"/>
                </a:cubicBezTo>
                <a:cubicBezTo>
                  <a:pt x="26" y="107"/>
                  <a:pt x="26" y="107"/>
                  <a:pt x="26" y="107"/>
                </a:cubicBezTo>
                <a:cubicBezTo>
                  <a:pt x="27" y="107"/>
                  <a:pt x="28" y="107"/>
                  <a:pt x="29" y="107"/>
                </a:cubicBezTo>
                <a:cubicBezTo>
                  <a:pt x="31" y="107"/>
                  <a:pt x="31" y="107"/>
                  <a:pt x="31" y="107"/>
                </a:cubicBezTo>
                <a:cubicBezTo>
                  <a:pt x="30" y="108"/>
                  <a:pt x="30" y="109"/>
                  <a:pt x="30" y="110"/>
                </a:cubicBezTo>
                <a:cubicBezTo>
                  <a:pt x="30" y="306"/>
                  <a:pt x="30" y="306"/>
                  <a:pt x="30" y="306"/>
                </a:cubicBezTo>
                <a:cubicBezTo>
                  <a:pt x="30" y="314"/>
                  <a:pt x="37" y="321"/>
                  <a:pt x="46" y="321"/>
                </a:cubicBezTo>
                <a:cubicBezTo>
                  <a:pt x="55" y="321"/>
                  <a:pt x="62" y="314"/>
                  <a:pt x="62" y="306"/>
                </a:cubicBezTo>
                <a:cubicBezTo>
                  <a:pt x="62" y="216"/>
                  <a:pt x="62" y="216"/>
                  <a:pt x="62" y="216"/>
                </a:cubicBezTo>
                <a:cubicBezTo>
                  <a:pt x="66" y="216"/>
                  <a:pt x="66" y="216"/>
                  <a:pt x="66" y="216"/>
                </a:cubicBezTo>
                <a:cubicBezTo>
                  <a:pt x="66" y="306"/>
                  <a:pt x="66" y="306"/>
                  <a:pt x="66" y="306"/>
                </a:cubicBezTo>
                <a:cubicBezTo>
                  <a:pt x="66" y="314"/>
                  <a:pt x="73" y="321"/>
                  <a:pt x="81" y="321"/>
                </a:cubicBezTo>
                <a:cubicBezTo>
                  <a:pt x="90" y="321"/>
                  <a:pt x="97" y="314"/>
                  <a:pt x="97" y="306"/>
                </a:cubicBezTo>
                <a:cubicBezTo>
                  <a:pt x="97" y="110"/>
                  <a:pt x="97" y="110"/>
                  <a:pt x="97" y="110"/>
                </a:cubicBezTo>
                <a:cubicBezTo>
                  <a:pt x="97" y="109"/>
                  <a:pt x="97" y="108"/>
                  <a:pt x="97" y="107"/>
                </a:cubicBezTo>
                <a:cubicBezTo>
                  <a:pt x="101" y="107"/>
                  <a:pt x="101" y="107"/>
                  <a:pt x="101" y="107"/>
                </a:cubicBezTo>
                <a:cubicBezTo>
                  <a:pt x="101" y="168"/>
                  <a:pt x="101" y="168"/>
                  <a:pt x="101" y="168"/>
                </a:cubicBezTo>
                <a:cubicBezTo>
                  <a:pt x="101" y="175"/>
                  <a:pt x="107" y="181"/>
                  <a:pt x="114" y="181"/>
                </a:cubicBezTo>
                <a:cubicBezTo>
                  <a:pt x="121" y="181"/>
                  <a:pt x="127" y="175"/>
                  <a:pt x="127" y="168"/>
                </a:cubicBezTo>
                <a:cubicBezTo>
                  <a:pt x="127" y="85"/>
                  <a:pt x="127" y="85"/>
                  <a:pt x="127" y="85"/>
                </a:cubicBezTo>
                <a:close/>
              </a:path>
            </a:pathLst>
          </a:custGeom>
          <a:solidFill>
            <a:schemeClr val="accent2"/>
          </a:solidFill>
          <a:ln>
            <a:noFill/>
          </a:ln>
          <a:extLst/>
        </p:spPr>
        <p:txBody>
          <a:bodyPr vert="horz" wrap="square" lIns="87579" tIns="43789" rIns="87579" bIns="43789" numCol="1" anchor="t" anchorCtr="0" compatLnSpc="1">
            <a:prstTxWarp prst="textNoShape">
              <a:avLst/>
            </a:prstTxWarp>
          </a:bodyPr>
          <a:lstStyle/>
          <a:p>
            <a:endParaRPr lang="zh-CN" altLang="en-US">
              <a:solidFill>
                <a:srgbClr val="0F97C7"/>
              </a:solidFill>
              <a:cs typeface="+mn-ea"/>
              <a:sym typeface="+mn-lt"/>
            </a:endParaRPr>
          </a:p>
        </p:txBody>
      </p:sp>
      <p:sp>
        <p:nvSpPr>
          <p:cNvPr id="42" name="Freeform 37"/>
          <p:cNvSpPr>
            <a:spLocks noEditPoints="1"/>
          </p:cNvSpPr>
          <p:nvPr/>
        </p:nvSpPr>
        <p:spPr bwMode="auto">
          <a:xfrm>
            <a:off x="8697700" y="4643361"/>
            <a:ext cx="320742" cy="328082"/>
          </a:xfrm>
          <a:custGeom>
            <a:avLst/>
            <a:gdLst>
              <a:gd name="T0" fmla="*/ 91 w 181"/>
              <a:gd name="T1" fmla="*/ 0 h 180"/>
              <a:gd name="T2" fmla="*/ 154 w 181"/>
              <a:gd name="T3" fmla="*/ 26 h 180"/>
              <a:gd name="T4" fmla="*/ 154 w 181"/>
              <a:gd name="T5" fmla="*/ 26 h 180"/>
              <a:gd name="T6" fmla="*/ 181 w 181"/>
              <a:gd name="T7" fmla="*/ 90 h 180"/>
              <a:gd name="T8" fmla="*/ 154 w 181"/>
              <a:gd name="T9" fmla="*/ 154 h 180"/>
              <a:gd name="T10" fmla="*/ 91 w 181"/>
              <a:gd name="T11" fmla="*/ 180 h 180"/>
              <a:gd name="T12" fmla="*/ 27 w 181"/>
              <a:gd name="T13" fmla="*/ 154 h 180"/>
              <a:gd name="T14" fmla="*/ 27 w 181"/>
              <a:gd name="T15" fmla="*/ 154 h 180"/>
              <a:gd name="T16" fmla="*/ 0 w 181"/>
              <a:gd name="T17" fmla="*/ 90 h 180"/>
              <a:gd name="T18" fmla="*/ 27 w 181"/>
              <a:gd name="T19" fmla="*/ 26 h 180"/>
              <a:gd name="T20" fmla="*/ 27 w 181"/>
              <a:gd name="T21" fmla="*/ 26 h 180"/>
              <a:gd name="T22" fmla="*/ 91 w 181"/>
              <a:gd name="T23" fmla="*/ 0 h 180"/>
              <a:gd name="T24" fmla="*/ 129 w 181"/>
              <a:gd name="T25" fmla="*/ 52 h 180"/>
              <a:gd name="T26" fmla="*/ 91 w 181"/>
              <a:gd name="T27" fmla="*/ 36 h 180"/>
              <a:gd name="T28" fmla="*/ 52 w 181"/>
              <a:gd name="T29" fmla="*/ 52 h 180"/>
              <a:gd name="T30" fmla="*/ 52 w 181"/>
              <a:gd name="T31" fmla="*/ 52 h 180"/>
              <a:gd name="T32" fmla="*/ 37 w 181"/>
              <a:gd name="T33" fmla="*/ 90 h 180"/>
              <a:gd name="T34" fmla="*/ 52 w 181"/>
              <a:gd name="T35" fmla="*/ 128 h 180"/>
              <a:gd name="T36" fmla="*/ 52 w 181"/>
              <a:gd name="T37" fmla="*/ 128 h 180"/>
              <a:gd name="T38" fmla="*/ 91 w 181"/>
              <a:gd name="T39" fmla="*/ 144 h 180"/>
              <a:gd name="T40" fmla="*/ 129 w 181"/>
              <a:gd name="T41" fmla="*/ 128 h 180"/>
              <a:gd name="T42" fmla="*/ 145 w 181"/>
              <a:gd name="T43" fmla="*/ 90 h 180"/>
              <a:gd name="T44" fmla="*/ 129 w 181"/>
              <a:gd name="T45" fmla="*/ 5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1" h="180">
                <a:moveTo>
                  <a:pt x="91" y="0"/>
                </a:moveTo>
                <a:cubicBezTo>
                  <a:pt x="116" y="0"/>
                  <a:pt x="138" y="10"/>
                  <a:pt x="154" y="26"/>
                </a:cubicBezTo>
                <a:cubicBezTo>
                  <a:pt x="154" y="26"/>
                  <a:pt x="154" y="26"/>
                  <a:pt x="154" y="26"/>
                </a:cubicBezTo>
                <a:cubicBezTo>
                  <a:pt x="171" y="43"/>
                  <a:pt x="181" y="65"/>
                  <a:pt x="181" y="90"/>
                </a:cubicBezTo>
                <a:cubicBezTo>
                  <a:pt x="181" y="115"/>
                  <a:pt x="171" y="138"/>
                  <a:pt x="154" y="154"/>
                </a:cubicBezTo>
                <a:cubicBezTo>
                  <a:pt x="138" y="170"/>
                  <a:pt x="116" y="180"/>
                  <a:pt x="91" y="180"/>
                </a:cubicBezTo>
                <a:cubicBezTo>
                  <a:pt x="66" y="180"/>
                  <a:pt x="43" y="170"/>
                  <a:pt x="27" y="154"/>
                </a:cubicBezTo>
                <a:cubicBezTo>
                  <a:pt x="27" y="154"/>
                  <a:pt x="27" y="154"/>
                  <a:pt x="27" y="154"/>
                </a:cubicBezTo>
                <a:cubicBezTo>
                  <a:pt x="10" y="138"/>
                  <a:pt x="0" y="115"/>
                  <a:pt x="0" y="90"/>
                </a:cubicBezTo>
                <a:cubicBezTo>
                  <a:pt x="0" y="65"/>
                  <a:pt x="10" y="43"/>
                  <a:pt x="27" y="26"/>
                </a:cubicBezTo>
                <a:cubicBezTo>
                  <a:pt x="27" y="26"/>
                  <a:pt x="27" y="26"/>
                  <a:pt x="27" y="26"/>
                </a:cubicBezTo>
                <a:cubicBezTo>
                  <a:pt x="43" y="10"/>
                  <a:pt x="66" y="0"/>
                  <a:pt x="91" y="0"/>
                </a:cubicBezTo>
                <a:close/>
                <a:moveTo>
                  <a:pt x="129" y="52"/>
                </a:moveTo>
                <a:cubicBezTo>
                  <a:pt x="119" y="42"/>
                  <a:pt x="105" y="36"/>
                  <a:pt x="91" y="36"/>
                </a:cubicBezTo>
                <a:cubicBezTo>
                  <a:pt x="76" y="36"/>
                  <a:pt x="62" y="42"/>
                  <a:pt x="52" y="52"/>
                </a:cubicBezTo>
                <a:cubicBezTo>
                  <a:pt x="52" y="52"/>
                  <a:pt x="52" y="52"/>
                  <a:pt x="52" y="52"/>
                </a:cubicBezTo>
                <a:cubicBezTo>
                  <a:pt x="43" y="62"/>
                  <a:pt x="37" y="75"/>
                  <a:pt x="37" y="90"/>
                </a:cubicBezTo>
                <a:cubicBezTo>
                  <a:pt x="37" y="105"/>
                  <a:pt x="43" y="118"/>
                  <a:pt x="52" y="128"/>
                </a:cubicBezTo>
                <a:cubicBezTo>
                  <a:pt x="52" y="128"/>
                  <a:pt x="52" y="128"/>
                  <a:pt x="52" y="128"/>
                </a:cubicBezTo>
                <a:cubicBezTo>
                  <a:pt x="62" y="138"/>
                  <a:pt x="76" y="144"/>
                  <a:pt x="91" y="144"/>
                </a:cubicBezTo>
                <a:cubicBezTo>
                  <a:pt x="105" y="144"/>
                  <a:pt x="119" y="138"/>
                  <a:pt x="129" y="128"/>
                </a:cubicBezTo>
                <a:cubicBezTo>
                  <a:pt x="138" y="118"/>
                  <a:pt x="145" y="105"/>
                  <a:pt x="145" y="90"/>
                </a:cubicBezTo>
                <a:cubicBezTo>
                  <a:pt x="145" y="75"/>
                  <a:pt x="139" y="62"/>
                  <a:pt x="129" y="52"/>
                </a:cubicBezTo>
                <a:close/>
              </a:path>
            </a:pathLst>
          </a:custGeom>
          <a:solidFill>
            <a:srgbClr val="00B0F0"/>
          </a:solidFill>
          <a:ln>
            <a:noFill/>
          </a:ln>
          <a:extLst/>
        </p:spPr>
        <p:txBody>
          <a:bodyPr vert="horz" wrap="square" lIns="87579" tIns="43789" rIns="87579" bIns="43789" numCol="1" anchor="t" anchorCtr="0" compatLnSpc="1">
            <a:prstTxWarp prst="textNoShape">
              <a:avLst/>
            </a:prstTxWarp>
          </a:bodyPr>
          <a:lstStyle/>
          <a:p>
            <a:endParaRPr lang="zh-CN" altLang="en-US">
              <a:cs typeface="+mn-ea"/>
              <a:sym typeface="+mn-lt"/>
            </a:endParaRPr>
          </a:p>
        </p:txBody>
      </p:sp>
      <p:sp>
        <p:nvSpPr>
          <p:cNvPr id="43" name="Freeform 38"/>
          <p:cNvSpPr>
            <a:spLocks noEditPoints="1"/>
          </p:cNvSpPr>
          <p:nvPr/>
        </p:nvSpPr>
        <p:spPr bwMode="auto">
          <a:xfrm>
            <a:off x="8697700" y="5090835"/>
            <a:ext cx="320742" cy="330397"/>
          </a:xfrm>
          <a:custGeom>
            <a:avLst/>
            <a:gdLst>
              <a:gd name="T0" fmla="*/ 91 w 181"/>
              <a:gd name="T1" fmla="*/ 0 h 181"/>
              <a:gd name="T2" fmla="*/ 154 w 181"/>
              <a:gd name="T3" fmla="*/ 26 h 181"/>
              <a:gd name="T4" fmla="*/ 154 w 181"/>
              <a:gd name="T5" fmla="*/ 26 h 181"/>
              <a:gd name="T6" fmla="*/ 181 w 181"/>
              <a:gd name="T7" fmla="*/ 90 h 181"/>
              <a:gd name="T8" fmla="*/ 154 w 181"/>
              <a:gd name="T9" fmla="*/ 154 h 181"/>
              <a:gd name="T10" fmla="*/ 91 w 181"/>
              <a:gd name="T11" fmla="*/ 181 h 181"/>
              <a:gd name="T12" fmla="*/ 27 w 181"/>
              <a:gd name="T13" fmla="*/ 154 h 181"/>
              <a:gd name="T14" fmla="*/ 27 w 181"/>
              <a:gd name="T15" fmla="*/ 154 h 181"/>
              <a:gd name="T16" fmla="*/ 0 w 181"/>
              <a:gd name="T17" fmla="*/ 90 h 181"/>
              <a:gd name="T18" fmla="*/ 27 w 181"/>
              <a:gd name="T19" fmla="*/ 26 h 181"/>
              <a:gd name="T20" fmla="*/ 27 w 181"/>
              <a:gd name="T21" fmla="*/ 26 h 181"/>
              <a:gd name="T22" fmla="*/ 91 w 181"/>
              <a:gd name="T23" fmla="*/ 0 h 181"/>
              <a:gd name="T24" fmla="*/ 129 w 181"/>
              <a:gd name="T25" fmla="*/ 52 h 181"/>
              <a:gd name="T26" fmla="*/ 91 w 181"/>
              <a:gd name="T27" fmla="*/ 36 h 181"/>
              <a:gd name="T28" fmla="*/ 52 w 181"/>
              <a:gd name="T29" fmla="*/ 52 h 181"/>
              <a:gd name="T30" fmla="*/ 52 w 181"/>
              <a:gd name="T31" fmla="*/ 52 h 181"/>
              <a:gd name="T32" fmla="*/ 37 w 181"/>
              <a:gd name="T33" fmla="*/ 90 h 181"/>
              <a:gd name="T34" fmla="*/ 52 w 181"/>
              <a:gd name="T35" fmla="*/ 128 h 181"/>
              <a:gd name="T36" fmla="*/ 52 w 181"/>
              <a:gd name="T37" fmla="*/ 128 h 181"/>
              <a:gd name="T38" fmla="*/ 91 w 181"/>
              <a:gd name="T39" fmla="*/ 144 h 181"/>
              <a:gd name="T40" fmla="*/ 129 w 181"/>
              <a:gd name="T41" fmla="*/ 128 h 181"/>
              <a:gd name="T42" fmla="*/ 145 w 181"/>
              <a:gd name="T43" fmla="*/ 90 h 181"/>
              <a:gd name="T44" fmla="*/ 129 w 181"/>
              <a:gd name="T45" fmla="*/ 52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1" h="181">
                <a:moveTo>
                  <a:pt x="91" y="0"/>
                </a:moveTo>
                <a:cubicBezTo>
                  <a:pt x="116" y="0"/>
                  <a:pt x="138" y="10"/>
                  <a:pt x="154" y="26"/>
                </a:cubicBezTo>
                <a:cubicBezTo>
                  <a:pt x="154" y="26"/>
                  <a:pt x="154" y="26"/>
                  <a:pt x="154" y="26"/>
                </a:cubicBezTo>
                <a:cubicBezTo>
                  <a:pt x="171" y="43"/>
                  <a:pt x="181" y="65"/>
                  <a:pt x="181" y="90"/>
                </a:cubicBezTo>
                <a:cubicBezTo>
                  <a:pt x="181" y="115"/>
                  <a:pt x="171" y="138"/>
                  <a:pt x="154" y="154"/>
                </a:cubicBezTo>
                <a:cubicBezTo>
                  <a:pt x="138" y="170"/>
                  <a:pt x="116" y="181"/>
                  <a:pt x="91" y="181"/>
                </a:cubicBezTo>
                <a:cubicBezTo>
                  <a:pt x="66" y="181"/>
                  <a:pt x="43" y="170"/>
                  <a:pt x="27" y="154"/>
                </a:cubicBezTo>
                <a:cubicBezTo>
                  <a:pt x="27" y="154"/>
                  <a:pt x="27" y="154"/>
                  <a:pt x="27" y="154"/>
                </a:cubicBezTo>
                <a:cubicBezTo>
                  <a:pt x="10" y="138"/>
                  <a:pt x="0" y="115"/>
                  <a:pt x="0" y="90"/>
                </a:cubicBezTo>
                <a:cubicBezTo>
                  <a:pt x="0" y="65"/>
                  <a:pt x="10" y="43"/>
                  <a:pt x="27" y="26"/>
                </a:cubicBezTo>
                <a:cubicBezTo>
                  <a:pt x="27" y="26"/>
                  <a:pt x="27" y="26"/>
                  <a:pt x="27" y="26"/>
                </a:cubicBezTo>
                <a:cubicBezTo>
                  <a:pt x="43" y="10"/>
                  <a:pt x="66" y="0"/>
                  <a:pt x="91" y="0"/>
                </a:cubicBezTo>
                <a:close/>
                <a:moveTo>
                  <a:pt x="129" y="52"/>
                </a:moveTo>
                <a:cubicBezTo>
                  <a:pt x="119" y="42"/>
                  <a:pt x="105" y="36"/>
                  <a:pt x="91" y="36"/>
                </a:cubicBezTo>
                <a:cubicBezTo>
                  <a:pt x="76" y="36"/>
                  <a:pt x="62" y="42"/>
                  <a:pt x="52" y="52"/>
                </a:cubicBezTo>
                <a:cubicBezTo>
                  <a:pt x="52" y="52"/>
                  <a:pt x="52" y="52"/>
                  <a:pt x="52" y="52"/>
                </a:cubicBezTo>
                <a:cubicBezTo>
                  <a:pt x="43" y="62"/>
                  <a:pt x="37" y="75"/>
                  <a:pt x="37" y="90"/>
                </a:cubicBezTo>
                <a:cubicBezTo>
                  <a:pt x="37" y="105"/>
                  <a:pt x="43" y="119"/>
                  <a:pt x="52" y="128"/>
                </a:cubicBezTo>
                <a:cubicBezTo>
                  <a:pt x="52" y="128"/>
                  <a:pt x="52" y="128"/>
                  <a:pt x="52" y="128"/>
                </a:cubicBezTo>
                <a:cubicBezTo>
                  <a:pt x="62" y="138"/>
                  <a:pt x="76" y="144"/>
                  <a:pt x="91" y="144"/>
                </a:cubicBezTo>
                <a:cubicBezTo>
                  <a:pt x="105" y="144"/>
                  <a:pt x="119" y="138"/>
                  <a:pt x="129" y="128"/>
                </a:cubicBezTo>
                <a:cubicBezTo>
                  <a:pt x="138" y="119"/>
                  <a:pt x="145" y="105"/>
                  <a:pt x="145" y="90"/>
                </a:cubicBezTo>
                <a:cubicBezTo>
                  <a:pt x="145" y="75"/>
                  <a:pt x="139" y="62"/>
                  <a:pt x="129" y="52"/>
                </a:cubicBezTo>
                <a:close/>
              </a:path>
            </a:pathLst>
          </a:custGeom>
          <a:solidFill>
            <a:srgbClr val="0F97C7"/>
          </a:solidFill>
          <a:ln>
            <a:noFill/>
          </a:ln>
          <a:extLst/>
        </p:spPr>
        <p:txBody>
          <a:bodyPr vert="horz" wrap="square" lIns="87579" tIns="43789" rIns="87579" bIns="43789" numCol="1" anchor="t" anchorCtr="0" compatLnSpc="1">
            <a:prstTxWarp prst="textNoShape">
              <a:avLst/>
            </a:prstTxWarp>
          </a:bodyPr>
          <a:lstStyle/>
          <a:p>
            <a:endParaRPr lang="zh-CN" altLang="en-US">
              <a:cs typeface="+mn-ea"/>
              <a:sym typeface="+mn-lt"/>
            </a:endParaRPr>
          </a:p>
        </p:txBody>
      </p:sp>
      <p:sp>
        <p:nvSpPr>
          <p:cNvPr id="44" name="Freeform 39"/>
          <p:cNvSpPr>
            <a:spLocks noEditPoints="1"/>
          </p:cNvSpPr>
          <p:nvPr/>
        </p:nvSpPr>
        <p:spPr bwMode="auto">
          <a:xfrm>
            <a:off x="8697700" y="5581202"/>
            <a:ext cx="320742" cy="330397"/>
          </a:xfrm>
          <a:custGeom>
            <a:avLst/>
            <a:gdLst>
              <a:gd name="T0" fmla="*/ 91 w 181"/>
              <a:gd name="T1" fmla="*/ 0 h 181"/>
              <a:gd name="T2" fmla="*/ 154 w 181"/>
              <a:gd name="T3" fmla="*/ 26 h 181"/>
              <a:gd name="T4" fmla="*/ 154 w 181"/>
              <a:gd name="T5" fmla="*/ 26 h 181"/>
              <a:gd name="T6" fmla="*/ 181 w 181"/>
              <a:gd name="T7" fmla="*/ 90 h 181"/>
              <a:gd name="T8" fmla="*/ 154 w 181"/>
              <a:gd name="T9" fmla="*/ 154 h 181"/>
              <a:gd name="T10" fmla="*/ 91 w 181"/>
              <a:gd name="T11" fmla="*/ 181 h 181"/>
              <a:gd name="T12" fmla="*/ 27 w 181"/>
              <a:gd name="T13" fmla="*/ 154 h 181"/>
              <a:gd name="T14" fmla="*/ 27 w 181"/>
              <a:gd name="T15" fmla="*/ 154 h 181"/>
              <a:gd name="T16" fmla="*/ 0 w 181"/>
              <a:gd name="T17" fmla="*/ 90 h 181"/>
              <a:gd name="T18" fmla="*/ 27 w 181"/>
              <a:gd name="T19" fmla="*/ 26 h 181"/>
              <a:gd name="T20" fmla="*/ 27 w 181"/>
              <a:gd name="T21" fmla="*/ 26 h 181"/>
              <a:gd name="T22" fmla="*/ 91 w 181"/>
              <a:gd name="T23" fmla="*/ 0 h 181"/>
              <a:gd name="T24" fmla="*/ 129 w 181"/>
              <a:gd name="T25" fmla="*/ 52 h 181"/>
              <a:gd name="T26" fmla="*/ 91 w 181"/>
              <a:gd name="T27" fmla="*/ 36 h 181"/>
              <a:gd name="T28" fmla="*/ 52 w 181"/>
              <a:gd name="T29" fmla="*/ 52 h 181"/>
              <a:gd name="T30" fmla="*/ 52 w 181"/>
              <a:gd name="T31" fmla="*/ 52 h 181"/>
              <a:gd name="T32" fmla="*/ 37 w 181"/>
              <a:gd name="T33" fmla="*/ 90 h 181"/>
              <a:gd name="T34" fmla="*/ 52 w 181"/>
              <a:gd name="T35" fmla="*/ 129 h 181"/>
              <a:gd name="T36" fmla="*/ 52 w 181"/>
              <a:gd name="T37" fmla="*/ 129 h 181"/>
              <a:gd name="T38" fmla="*/ 91 w 181"/>
              <a:gd name="T39" fmla="*/ 144 h 181"/>
              <a:gd name="T40" fmla="*/ 129 w 181"/>
              <a:gd name="T41" fmla="*/ 129 h 181"/>
              <a:gd name="T42" fmla="*/ 145 w 181"/>
              <a:gd name="T43" fmla="*/ 90 h 181"/>
              <a:gd name="T44" fmla="*/ 129 w 181"/>
              <a:gd name="T45" fmla="*/ 52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1" h="181">
                <a:moveTo>
                  <a:pt x="91" y="0"/>
                </a:moveTo>
                <a:cubicBezTo>
                  <a:pt x="116" y="0"/>
                  <a:pt x="138" y="10"/>
                  <a:pt x="154" y="26"/>
                </a:cubicBezTo>
                <a:cubicBezTo>
                  <a:pt x="154" y="26"/>
                  <a:pt x="154" y="26"/>
                  <a:pt x="154" y="26"/>
                </a:cubicBezTo>
                <a:cubicBezTo>
                  <a:pt x="171" y="43"/>
                  <a:pt x="181" y="65"/>
                  <a:pt x="181" y="90"/>
                </a:cubicBezTo>
                <a:cubicBezTo>
                  <a:pt x="181" y="115"/>
                  <a:pt x="171" y="138"/>
                  <a:pt x="154" y="154"/>
                </a:cubicBezTo>
                <a:cubicBezTo>
                  <a:pt x="138" y="171"/>
                  <a:pt x="116" y="181"/>
                  <a:pt x="91" y="181"/>
                </a:cubicBezTo>
                <a:cubicBezTo>
                  <a:pt x="66" y="181"/>
                  <a:pt x="43" y="171"/>
                  <a:pt x="27" y="154"/>
                </a:cubicBezTo>
                <a:cubicBezTo>
                  <a:pt x="27" y="154"/>
                  <a:pt x="27" y="154"/>
                  <a:pt x="27" y="154"/>
                </a:cubicBezTo>
                <a:cubicBezTo>
                  <a:pt x="10" y="138"/>
                  <a:pt x="0" y="115"/>
                  <a:pt x="0" y="90"/>
                </a:cubicBezTo>
                <a:cubicBezTo>
                  <a:pt x="0" y="65"/>
                  <a:pt x="10" y="43"/>
                  <a:pt x="27" y="26"/>
                </a:cubicBezTo>
                <a:cubicBezTo>
                  <a:pt x="27" y="26"/>
                  <a:pt x="27" y="26"/>
                  <a:pt x="27" y="26"/>
                </a:cubicBezTo>
                <a:cubicBezTo>
                  <a:pt x="43" y="10"/>
                  <a:pt x="66" y="0"/>
                  <a:pt x="91" y="0"/>
                </a:cubicBezTo>
                <a:close/>
                <a:moveTo>
                  <a:pt x="129" y="52"/>
                </a:moveTo>
                <a:cubicBezTo>
                  <a:pt x="119" y="42"/>
                  <a:pt x="105" y="36"/>
                  <a:pt x="91" y="36"/>
                </a:cubicBezTo>
                <a:cubicBezTo>
                  <a:pt x="76" y="36"/>
                  <a:pt x="62" y="42"/>
                  <a:pt x="52" y="52"/>
                </a:cubicBezTo>
                <a:cubicBezTo>
                  <a:pt x="52" y="52"/>
                  <a:pt x="52" y="52"/>
                  <a:pt x="52" y="52"/>
                </a:cubicBezTo>
                <a:cubicBezTo>
                  <a:pt x="43" y="62"/>
                  <a:pt x="37" y="75"/>
                  <a:pt x="37" y="90"/>
                </a:cubicBezTo>
                <a:cubicBezTo>
                  <a:pt x="37" y="105"/>
                  <a:pt x="43" y="119"/>
                  <a:pt x="52" y="129"/>
                </a:cubicBezTo>
                <a:cubicBezTo>
                  <a:pt x="52" y="129"/>
                  <a:pt x="52" y="129"/>
                  <a:pt x="52" y="129"/>
                </a:cubicBezTo>
                <a:cubicBezTo>
                  <a:pt x="62" y="138"/>
                  <a:pt x="76" y="144"/>
                  <a:pt x="91" y="144"/>
                </a:cubicBezTo>
                <a:cubicBezTo>
                  <a:pt x="105" y="144"/>
                  <a:pt x="119" y="138"/>
                  <a:pt x="129" y="129"/>
                </a:cubicBezTo>
                <a:cubicBezTo>
                  <a:pt x="138" y="119"/>
                  <a:pt x="145" y="105"/>
                  <a:pt x="145" y="90"/>
                </a:cubicBezTo>
                <a:cubicBezTo>
                  <a:pt x="145" y="75"/>
                  <a:pt x="139" y="62"/>
                  <a:pt x="129" y="52"/>
                </a:cubicBezTo>
                <a:close/>
              </a:path>
            </a:pathLst>
          </a:custGeom>
          <a:solidFill>
            <a:srgbClr val="0070C0"/>
          </a:solidFill>
          <a:ln>
            <a:noFill/>
          </a:ln>
          <a:extLst/>
        </p:spPr>
        <p:txBody>
          <a:bodyPr vert="horz" wrap="square" lIns="87579" tIns="43789" rIns="87579" bIns="43789" numCol="1" anchor="t" anchorCtr="0" compatLnSpc="1">
            <a:prstTxWarp prst="textNoShape">
              <a:avLst/>
            </a:prstTxWarp>
          </a:bodyPr>
          <a:lstStyle/>
          <a:p>
            <a:endParaRPr lang="zh-CN" altLang="en-US">
              <a:cs typeface="+mn-ea"/>
              <a:sym typeface="+mn-lt"/>
            </a:endParaRPr>
          </a:p>
        </p:txBody>
      </p:sp>
      <p:sp>
        <p:nvSpPr>
          <p:cNvPr id="45" name="矩形 44"/>
          <p:cNvSpPr/>
          <p:nvPr/>
        </p:nvSpPr>
        <p:spPr>
          <a:xfrm flipV="1">
            <a:off x="9273278"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46" name="矩形 45"/>
          <p:cNvSpPr/>
          <p:nvPr/>
        </p:nvSpPr>
        <p:spPr>
          <a:xfrm flipV="1">
            <a:off x="1012220"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47" name="矩形 46"/>
          <p:cNvSpPr/>
          <p:nvPr/>
        </p:nvSpPr>
        <p:spPr>
          <a:xfrm flipV="1">
            <a:off x="3765907" y="7836680"/>
            <a:ext cx="3482933" cy="80662"/>
          </a:xfrm>
          <a:prstGeom prst="rect">
            <a:avLst/>
          </a:prstGeom>
          <a:solidFill>
            <a:srgbClr val="00C5BE"/>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48" name="矩形 47"/>
          <p:cNvSpPr/>
          <p:nvPr/>
        </p:nvSpPr>
        <p:spPr>
          <a:xfrm flipV="1">
            <a:off x="6519591" y="7836680"/>
            <a:ext cx="3482933"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49" name="矩形 48"/>
          <p:cNvSpPr/>
          <p:nvPr/>
        </p:nvSpPr>
        <p:spPr>
          <a:xfrm flipV="1">
            <a:off x="12026965" y="7836680"/>
            <a:ext cx="1654112"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50" name="矩形 49"/>
          <p:cNvSpPr/>
          <p:nvPr/>
        </p:nvSpPr>
        <p:spPr>
          <a:xfrm flipV="1">
            <a:off x="1" y="7836680"/>
            <a:ext cx="1741467"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68" name="矩形 67"/>
          <p:cNvSpPr/>
          <p:nvPr/>
        </p:nvSpPr>
        <p:spPr>
          <a:xfrm>
            <a:off x="-1" y="0"/>
            <a:ext cx="13681077" cy="8996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69" name="文本框 6"/>
          <p:cNvSpPr>
            <a:spLocks noChangeArrowheads="1"/>
          </p:cNvSpPr>
          <p:nvPr/>
        </p:nvSpPr>
        <p:spPr bwMode="auto">
          <a:xfrm>
            <a:off x="1336472" y="304710"/>
            <a:ext cx="4743018" cy="364370"/>
          </a:xfrm>
          <a:prstGeom prst="rect">
            <a:avLst/>
          </a:prstGeom>
          <a:noFill/>
          <a:ln>
            <a:noFill/>
          </a:ln>
          <a:extLst/>
        </p:spPr>
        <p:txBody>
          <a:bodyPr wrap="square" lIns="77744" tIns="38871" rIns="77744" bIns="38871">
            <a:spAutoFit/>
          </a:bodyPr>
          <a:lstStyle/>
          <a:p>
            <a:pPr defTabSz="1097265">
              <a:defRPr/>
            </a:pPr>
            <a:r>
              <a:rPr lang="zh-CN" altLang="en-US" sz="1800" b="1" dirty="0">
                <a:solidFill>
                  <a:schemeClr val="bg1"/>
                </a:solidFill>
                <a:cs typeface="+mn-ea"/>
                <a:sym typeface="+mn-lt"/>
              </a:rPr>
              <a:t>在此输入您的标题内容</a:t>
            </a:r>
          </a:p>
        </p:txBody>
      </p:sp>
      <p:grpSp>
        <p:nvGrpSpPr>
          <p:cNvPr id="70" name="组合 69"/>
          <p:cNvGrpSpPr/>
          <p:nvPr/>
        </p:nvGrpSpPr>
        <p:grpSpPr>
          <a:xfrm>
            <a:off x="532043" y="350367"/>
            <a:ext cx="588728" cy="328099"/>
            <a:chOff x="0" y="252065"/>
            <a:chExt cx="641111" cy="392112"/>
          </a:xfrm>
        </p:grpSpPr>
        <p:sp>
          <p:nvSpPr>
            <p:cNvPr id="71" name="矩形 59"/>
            <p:cNvSpPr>
              <a:spLocks noChangeArrowheads="1"/>
            </p:cNvSpPr>
            <p:nvPr/>
          </p:nvSpPr>
          <p:spPr bwMode="auto">
            <a:xfrm>
              <a:off x="0" y="252065"/>
              <a:ext cx="227014" cy="392112"/>
            </a:xfrm>
            <a:prstGeom prst="rect">
              <a:avLst/>
            </a:prstGeom>
            <a:solidFill>
              <a:schemeClr val="bg1">
                <a:lumMod val="50000"/>
              </a:schemeClr>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097265">
                <a:lnSpc>
                  <a:spcPct val="100000"/>
                </a:lnSpc>
                <a:spcBef>
                  <a:spcPct val="0"/>
                </a:spcBef>
                <a:buNone/>
                <a:defRPr/>
              </a:pPr>
              <a:endParaRPr lang="zh-CN" altLang="en-US" sz="1600">
                <a:solidFill>
                  <a:srgbClr val="FFFFFF"/>
                </a:solidFill>
                <a:latin typeface="+mn-lt"/>
                <a:ea typeface="+mn-ea"/>
                <a:cs typeface="+mn-ea"/>
                <a:sym typeface="+mn-lt"/>
              </a:endParaRPr>
            </a:p>
          </p:txBody>
        </p:sp>
        <p:sp>
          <p:nvSpPr>
            <p:cNvPr id="72"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097265">
                <a:lnSpc>
                  <a:spcPct val="100000"/>
                </a:lnSpc>
                <a:spcBef>
                  <a:spcPct val="0"/>
                </a:spcBef>
                <a:buNone/>
                <a:defRPr/>
              </a:pPr>
              <a:endParaRPr lang="zh-CN" altLang="en-US" sz="1600">
                <a:solidFill>
                  <a:srgbClr val="FFFFFF"/>
                </a:solidFill>
                <a:latin typeface="+mn-lt"/>
                <a:ea typeface="+mn-ea"/>
                <a:cs typeface="+mn-ea"/>
                <a:sym typeface="+mn-lt"/>
              </a:endParaRPr>
            </a:p>
          </p:txBody>
        </p:sp>
        <p:sp>
          <p:nvSpPr>
            <p:cNvPr id="73" name="五边形 72"/>
            <p:cNvSpPr/>
            <p:nvPr userDrawn="1"/>
          </p:nvSpPr>
          <p:spPr>
            <a:xfrm>
              <a:off x="338378" y="254691"/>
              <a:ext cx="302733" cy="389486"/>
            </a:xfrm>
            <a:prstGeom prst="homePlat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79535289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500" fill="hold"/>
                                        <p:tgtEl>
                                          <p:spTgt spid="70"/>
                                        </p:tgtEl>
                                        <p:attrNameLst>
                                          <p:attrName>ppt_x</p:attrName>
                                        </p:attrNameLst>
                                      </p:cBhvr>
                                      <p:tavLst>
                                        <p:tav tm="0">
                                          <p:val>
                                            <p:strVal val="0-#ppt_w/2"/>
                                          </p:val>
                                        </p:tav>
                                        <p:tav tm="100000">
                                          <p:val>
                                            <p:strVal val="#ppt_x"/>
                                          </p:val>
                                        </p:tav>
                                      </p:tavLst>
                                    </p:anim>
                                    <p:anim calcmode="lin" valueType="num">
                                      <p:cBhvr additive="base">
                                        <p:cTn id="8" dur="500" fill="hold"/>
                                        <p:tgtEl>
                                          <p:spTgt spid="7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69"/>
                                        </p:tgtEl>
                                        <p:attrNameLst>
                                          <p:attrName>style.visibility</p:attrName>
                                        </p:attrNameLst>
                                      </p:cBhvr>
                                      <p:to>
                                        <p:strVal val="visible"/>
                                      </p:to>
                                    </p:set>
                                    <p:anim calcmode="lin" valueType="num">
                                      <p:cBhvr>
                                        <p:cTn id="12" dur="500" fill="hold"/>
                                        <p:tgtEl>
                                          <p:spTgt spid="69"/>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69"/>
                                        </p:tgtEl>
                                        <p:attrNameLst>
                                          <p:attrName>ppt_y</p:attrName>
                                        </p:attrNameLst>
                                      </p:cBhvr>
                                      <p:tavLst>
                                        <p:tav tm="0">
                                          <p:val>
                                            <p:strVal val="#ppt_y"/>
                                          </p:val>
                                        </p:tav>
                                        <p:tav tm="100000">
                                          <p:val>
                                            <p:strVal val="#ppt_y"/>
                                          </p:val>
                                        </p:tav>
                                      </p:tavLst>
                                    </p:anim>
                                    <p:anim calcmode="lin" valueType="num">
                                      <p:cBhvr>
                                        <p:cTn id="14" dur="500" fill="hold"/>
                                        <p:tgtEl>
                                          <p:spTgt spid="69"/>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69"/>
                                        </p:tgtEl>
                                        <p:attrNameLst>
                                          <p:attrName>ppt_w</p:attrName>
                                        </p:attrNameLst>
                                      </p:cBhvr>
                                      <p:tavLst>
                                        <p:tav tm="0">
                                          <p:val>
                                            <p:strVal val="#ppt_w/10"/>
                                          </p:val>
                                        </p:tav>
                                        <p:tav tm="50000">
                                          <p:val>
                                            <p:strVal val="#ppt_w+.01"/>
                                          </p:val>
                                        </p:tav>
                                        <p:tav tm="100000">
                                          <p:val>
                                            <p:strVal val="#ppt_w"/>
                                          </p:val>
                                        </p:tav>
                                      </p:tavLst>
                                    </p:anim>
                                    <p:animEffect>
                                      <p:cBhvr>
                                        <p:cTn id="16" dur="500" tmFilter="0,0; .5, 1; 1, 1"/>
                                        <p:tgtEl>
                                          <p:spTgt spid="69"/>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500"/>
                                        <p:tgtEl>
                                          <p:spTgt spid="2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500"/>
                                        <p:tgtEl>
                                          <p:spTgt spid="23"/>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fade">
                                      <p:cBhvr>
                                        <p:cTn id="30" dur="500"/>
                                        <p:tgtEl>
                                          <p:spTgt spid="25"/>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fade">
                                      <p:cBhvr>
                                        <p:cTn id="33" dur="500"/>
                                        <p:tgtEl>
                                          <p:spTgt spid="26"/>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fade">
                                      <p:cBhvr>
                                        <p:cTn id="36" dur="500"/>
                                        <p:tgtEl>
                                          <p:spTgt spid="27"/>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fade">
                                      <p:cBhvr>
                                        <p:cTn id="39" dur="500"/>
                                        <p:tgtEl>
                                          <p:spTgt spid="2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500"/>
                                        <p:tgtEl>
                                          <p:spTgt spid="29"/>
                                        </p:tgtEl>
                                      </p:cBhvr>
                                    </p:animEffect>
                                  </p:childTnLst>
                                </p:cTn>
                              </p:par>
                            </p:childTnLst>
                          </p:cTn>
                        </p:par>
                        <p:par>
                          <p:cTn id="43" fill="hold">
                            <p:stCondLst>
                              <p:cond delay="500"/>
                            </p:stCondLst>
                            <p:childTnLst>
                              <p:par>
                                <p:cTn id="44" presetID="22" presetClass="entr" presetSubtype="8" fill="hold" grpId="0" nodeType="afterEffect">
                                  <p:stCondLst>
                                    <p:cond delay="0"/>
                                  </p:stCondLst>
                                  <p:childTnLst>
                                    <p:set>
                                      <p:cBhvr>
                                        <p:cTn id="45" dur="1" fill="hold">
                                          <p:stCondLst>
                                            <p:cond delay="0"/>
                                          </p:stCondLst>
                                        </p:cTn>
                                        <p:tgtEl>
                                          <p:spTgt spid="2"/>
                                        </p:tgtEl>
                                        <p:attrNameLst>
                                          <p:attrName>style.visibility</p:attrName>
                                        </p:attrNameLst>
                                      </p:cBhvr>
                                      <p:to>
                                        <p:strVal val="visible"/>
                                      </p:to>
                                    </p:set>
                                    <p:animEffect transition="in" filter="wipe(left)">
                                      <p:cBhvr>
                                        <p:cTn id="46" dur="500"/>
                                        <p:tgtEl>
                                          <p:spTgt spid="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wipe(left)">
                                      <p:cBhvr>
                                        <p:cTn id="49" dur="500"/>
                                        <p:tgtEl>
                                          <p:spTgt spid="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4"/>
                                        </p:tgtEl>
                                        <p:attrNameLst>
                                          <p:attrName>style.visibility</p:attrName>
                                        </p:attrNameLst>
                                      </p:cBhvr>
                                      <p:to>
                                        <p:strVal val="visible"/>
                                      </p:to>
                                    </p:set>
                                    <p:animEffect transition="in" filter="wipe(left)">
                                      <p:cBhvr>
                                        <p:cTn id="52" dur="500"/>
                                        <p:tgtEl>
                                          <p:spTgt spid="4"/>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5"/>
                                        </p:tgtEl>
                                        <p:attrNameLst>
                                          <p:attrName>style.visibility</p:attrName>
                                        </p:attrNameLst>
                                      </p:cBhvr>
                                      <p:to>
                                        <p:strVal val="visible"/>
                                      </p:to>
                                    </p:set>
                                    <p:animEffect transition="in" filter="wipe(left)">
                                      <p:cBhvr>
                                        <p:cTn id="55" dur="500"/>
                                        <p:tgtEl>
                                          <p:spTgt spid="5"/>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6"/>
                                        </p:tgtEl>
                                        <p:attrNameLst>
                                          <p:attrName>style.visibility</p:attrName>
                                        </p:attrNameLst>
                                      </p:cBhvr>
                                      <p:to>
                                        <p:strVal val="visible"/>
                                      </p:to>
                                    </p:set>
                                    <p:animEffect transition="in" filter="wipe(left)">
                                      <p:cBhvr>
                                        <p:cTn id="58" dur="500"/>
                                        <p:tgtEl>
                                          <p:spTgt spid="6"/>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7"/>
                                        </p:tgtEl>
                                        <p:attrNameLst>
                                          <p:attrName>style.visibility</p:attrName>
                                        </p:attrNameLst>
                                      </p:cBhvr>
                                      <p:to>
                                        <p:strVal val="visible"/>
                                      </p:to>
                                    </p:set>
                                    <p:animEffect transition="in" filter="wipe(left)">
                                      <p:cBhvr>
                                        <p:cTn id="61" dur="500"/>
                                        <p:tgtEl>
                                          <p:spTgt spid="7"/>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8"/>
                                        </p:tgtEl>
                                        <p:attrNameLst>
                                          <p:attrName>style.visibility</p:attrName>
                                        </p:attrNameLst>
                                      </p:cBhvr>
                                      <p:to>
                                        <p:strVal val="visible"/>
                                      </p:to>
                                    </p:set>
                                    <p:animEffect transition="in" filter="wipe(left)">
                                      <p:cBhvr>
                                        <p:cTn id="64" dur="500"/>
                                        <p:tgtEl>
                                          <p:spTgt spid="8"/>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9"/>
                                        </p:tgtEl>
                                        <p:attrNameLst>
                                          <p:attrName>style.visibility</p:attrName>
                                        </p:attrNameLst>
                                      </p:cBhvr>
                                      <p:to>
                                        <p:strVal val="visible"/>
                                      </p:to>
                                    </p:set>
                                    <p:animEffect transition="in" filter="wipe(left)">
                                      <p:cBhvr>
                                        <p:cTn id="67" dur="500"/>
                                        <p:tgtEl>
                                          <p:spTgt spid="9"/>
                                        </p:tgtEl>
                                      </p:cBhvr>
                                    </p:animEffect>
                                  </p:childTnLst>
                                </p:cTn>
                              </p:par>
                            </p:childTnLst>
                          </p:cTn>
                        </p:par>
                        <p:par>
                          <p:cTn id="68" fill="hold">
                            <p:stCondLst>
                              <p:cond delay="1000"/>
                            </p:stCondLst>
                            <p:childTnLst>
                              <p:par>
                                <p:cTn id="69" presetID="10" presetClass="entr" presetSubtype="0" fill="hold" grpId="0" nodeType="after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fade">
                                      <p:cBhvr>
                                        <p:cTn id="71" dur="500"/>
                                        <p:tgtEl>
                                          <p:spTgt spid="30"/>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31"/>
                                        </p:tgtEl>
                                        <p:attrNameLst>
                                          <p:attrName>style.visibility</p:attrName>
                                        </p:attrNameLst>
                                      </p:cBhvr>
                                      <p:to>
                                        <p:strVal val="visible"/>
                                      </p:to>
                                    </p:set>
                                    <p:animEffect transition="in" filter="fade">
                                      <p:cBhvr>
                                        <p:cTn id="74" dur="500"/>
                                        <p:tgtEl>
                                          <p:spTgt spid="31"/>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32"/>
                                        </p:tgtEl>
                                        <p:attrNameLst>
                                          <p:attrName>style.visibility</p:attrName>
                                        </p:attrNameLst>
                                      </p:cBhvr>
                                      <p:to>
                                        <p:strVal val="visible"/>
                                      </p:to>
                                    </p:set>
                                    <p:animEffect transition="in" filter="fade">
                                      <p:cBhvr>
                                        <p:cTn id="77" dur="500"/>
                                        <p:tgtEl>
                                          <p:spTgt spid="32"/>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33"/>
                                        </p:tgtEl>
                                        <p:attrNameLst>
                                          <p:attrName>style.visibility</p:attrName>
                                        </p:attrNameLst>
                                      </p:cBhvr>
                                      <p:to>
                                        <p:strVal val="visible"/>
                                      </p:to>
                                    </p:set>
                                    <p:animEffect transition="in" filter="fade">
                                      <p:cBhvr>
                                        <p:cTn id="80" dur="500"/>
                                        <p:tgtEl>
                                          <p:spTgt spid="33"/>
                                        </p:tgtEl>
                                      </p:cBhvr>
                                    </p:animEffect>
                                  </p:childTnLst>
                                </p:cTn>
                              </p:par>
                            </p:childTnLst>
                          </p:cTn>
                        </p:par>
                        <p:par>
                          <p:cTn id="81" fill="hold">
                            <p:stCondLst>
                              <p:cond delay="1500"/>
                            </p:stCondLst>
                            <p:childTnLst>
                              <p:par>
                                <p:cTn id="82" presetID="10" presetClass="entr" presetSubtype="0" fill="hold" grpId="0" nodeType="afterEffect">
                                  <p:stCondLst>
                                    <p:cond delay="0"/>
                                  </p:stCondLst>
                                  <p:childTnLst>
                                    <p:set>
                                      <p:cBhvr>
                                        <p:cTn id="83" dur="1" fill="hold">
                                          <p:stCondLst>
                                            <p:cond delay="0"/>
                                          </p:stCondLst>
                                        </p:cTn>
                                        <p:tgtEl>
                                          <p:spTgt spid="42"/>
                                        </p:tgtEl>
                                        <p:attrNameLst>
                                          <p:attrName>style.visibility</p:attrName>
                                        </p:attrNameLst>
                                      </p:cBhvr>
                                      <p:to>
                                        <p:strVal val="visible"/>
                                      </p:to>
                                    </p:set>
                                    <p:animEffect transition="in" filter="fade">
                                      <p:cBhvr>
                                        <p:cTn id="84" dur="500"/>
                                        <p:tgtEl>
                                          <p:spTgt spid="42"/>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43"/>
                                        </p:tgtEl>
                                        <p:attrNameLst>
                                          <p:attrName>style.visibility</p:attrName>
                                        </p:attrNameLst>
                                      </p:cBhvr>
                                      <p:to>
                                        <p:strVal val="visible"/>
                                      </p:to>
                                    </p:set>
                                    <p:animEffect transition="in" filter="fade">
                                      <p:cBhvr>
                                        <p:cTn id="87" dur="500"/>
                                        <p:tgtEl>
                                          <p:spTgt spid="43"/>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44"/>
                                        </p:tgtEl>
                                        <p:attrNameLst>
                                          <p:attrName>style.visibility</p:attrName>
                                        </p:attrNameLst>
                                      </p:cBhvr>
                                      <p:to>
                                        <p:strVal val="visible"/>
                                      </p:to>
                                    </p:set>
                                    <p:animEffect transition="in" filter="fade">
                                      <p:cBhvr>
                                        <p:cTn id="90" dur="500"/>
                                        <p:tgtEl>
                                          <p:spTgt spid="44"/>
                                        </p:tgtEl>
                                      </p:cBhvr>
                                    </p:animEffect>
                                  </p:childTnLst>
                                </p:cTn>
                              </p:par>
                            </p:childTnLst>
                          </p:cTn>
                        </p:par>
                        <p:par>
                          <p:cTn id="91" fill="hold">
                            <p:stCondLst>
                              <p:cond delay="2000"/>
                            </p:stCondLst>
                            <p:childTnLst>
                              <p:par>
                                <p:cTn id="92" presetID="12" presetClass="entr" presetSubtype="8" fill="hold" grpId="0" nodeType="afterEffect">
                                  <p:stCondLst>
                                    <p:cond delay="0"/>
                                  </p:stCondLst>
                                  <p:childTnLst>
                                    <p:set>
                                      <p:cBhvr>
                                        <p:cTn id="93" dur="1" fill="hold">
                                          <p:stCondLst>
                                            <p:cond delay="0"/>
                                          </p:stCondLst>
                                        </p:cTn>
                                        <p:tgtEl>
                                          <p:spTgt spid="37"/>
                                        </p:tgtEl>
                                        <p:attrNameLst>
                                          <p:attrName>style.visibility</p:attrName>
                                        </p:attrNameLst>
                                      </p:cBhvr>
                                      <p:to>
                                        <p:strVal val="visible"/>
                                      </p:to>
                                    </p:set>
                                    <p:anim calcmode="lin" valueType="num">
                                      <p:cBhvr additive="base">
                                        <p:cTn id="94" dur="500"/>
                                        <p:tgtEl>
                                          <p:spTgt spid="37"/>
                                        </p:tgtEl>
                                        <p:attrNameLst>
                                          <p:attrName>ppt_x</p:attrName>
                                        </p:attrNameLst>
                                      </p:cBhvr>
                                      <p:tavLst>
                                        <p:tav tm="0">
                                          <p:val>
                                            <p:strVal val="#ppt_x-#ppt_w*1.125000"/>
                                          </p:val>
                                        </p:tav>
                                        <p:tav tm="100000">
                                          <p:val>
                                            <p:strVal val="#ppt_x"/>
                                          </p:val>
                                        </p:tav>
                                      </p:tavLst>
                                    </p:anim>
                                    <p:animEffect transition="in" filter="wipe(right)">
                                      <p:cBhvr>
                                        <p:cTn id="95" dur="500"/>
                                        <p:tgtEl>
                                          <p:spTgt spid="37"/>
                                        </p:tgtEl>
                                      </p:cBhvr>
                                    </p:animEffect>
                                  </p:childTnLst>
                                </p:cTn>
                              </p:par>
                              <p:par>
                                <p:cTn id="96" presetID="12" presetClass="entr" presetSubtype="8" fill="hold" grpId="0" nodeType="withEffect">
                                  <p:stCondLst>
                                    <p:cond delay="0"/>
                                  </p:stCondLst>
                                  <p:childTnLst>
                                    <p:set>
                                      <p:cBhvr>
                                        <p:cTn id="97" dur="1" fill="hold">
                                          <p:stCondLst>
                                            <p:cond delay="0"/>
                                          </p:stCondLst>
                                        </p:cTn>
                                        <p:tgtEl>
                                          <p:spTgt spid="38"/>
                                        </p:tgtEl>
                                        <p:attrNameLst>
                                          <p:attrName>style.visibility</p:attrName>
                                        </p:attrNameLst>
                                      </p:cBhvr>
                                      <p:to>
                                        <p:strVal val="visible"/>
                                      </p:to>
                                    </p:set>
                                    <p:anim calcmode="lin" valueType="num">
                                      <p:cBhvr additive="base">
                                        <p:cTn id="98" dur="500"/>
                                        <p:tgtEl>
                                          <p:spTgt spid="38"/>
                                        </p:tgtEl>
                                        <p:attrNameLst>
                                          <p:attrName>ppt_x</p:attrName>
                                        </p:attrNameLst>
                                      </p:cBhvr>
                                      <p:tavLst>
                                        <p:tav tm="0">
                                          <p:val>
                                            <p:strVal val="#ppt_x-#ppt_w*1.125000"/>
                                          </p:val>
                                        </p:tav>
                                        <p:tav tm="100000">
                                          <p:val>
                                            <p:strVal val="#ppt_x"/>
                                          </p:val>
                                        </p:tav>
                                      </p:tavLst>
                                    </p:anim>
                                    <p:animEffect transition="in" filter="wipe(right)">
                                      <p:cBhvr>
                                        <p:cTn id="99" dur="500"/>
                                        <p:tgtEl>
                                          <p:spTgt spid="38"/>
                                        </p:tgtEl>
                                      </p:cBhvr>
                                    </p:animEffect>
                                  </p:childTnLst>
                                </p:cTn>
                              </p:par>
                              <p:par>
                                <p:cTn id="100" presetID="12" presetClass="entr" presetSubtype="8" fill="hold" grpId="0" nodeType="withEffect">
                                  <p:stCondLst>
                                    <p:cond delay="0"/>
                                  </p:stCondLst>
                                  <p:childTnLst>
                                    <p:set>
                                      <p:cBhvr>
                                        <p:cTn id="101" dur="1" fill="hold">
                                          <p:stCondLst>
                                            <p:cond delay="0"/>
                                          </p:stCondLst>
                                        </p:cTn>
                                        <p:tgtEl>
                                          <p:spTgt spid="39"/>
                                        </p:tgtEl>
                                        <p:attrNameLst>
                                          <p:attrName>style.visibility</p:attrName>
                                        </p:attrNameLst>
                                      </p:cBhvr>
                                      <p:to>
                                        <p:strVal val="visible"/>
                                      </p:to>
                                    </p:set>
                                    <p:anim calcmode="lin" valueType="num">
                                      <p:cBhvr additive="base">
                                        <p:cTn id="102" dur="500"/>
                                        <p:tgtEl>
                                          <p:spTgt spid="39"/>
                                        </p:tgtEl>
                                        <p:attrNameLst>
                                          <p:attrName>ppt_x</p:attrName>
                                        </p:attrNameLst>
                                      </p:cBhvr>
                                      <p:tavLst>
                                        <p:tav tm="0">
                                          <p:val>
                                            <p:strVal val="#ppt_x-#ppt_w*1.125000"/>
                                          </p:val>
                                        </p:tav>
                                        <p:tav tm="100000">
                                          <p:val>
                                            <p:strVal val="#ppt_x"/>
                                          </p:val>
                                        </p:tav>
                                      </p:tavLst>
                                    </p:anim>
                                    <p:animEffect transition="in" filter="wipe(right)">
                                      <p:cBhvr>
                                        <p:cTn id="103" dur="500"/>
                                        <p:tgtEl>
                                          <p:spTgt spid="39"/>
                                        </p:tgtEl>
                                      </p:cBhvr>
                                    </p:animEffect>
                                  </p:childTnLst>
                                </p:cTn>
                              </p:par>
                            </p:childTnLst>
                          </p:cTn>
                        </p:par>
                      </p:childTnLst>
                    </p:cTn>
                  </p:par>
                  <p:par>
                    <p:cTn id="104" fill="hold">
                      <p:stCondLst>
                        <p:cond delay="indefinite"/>
                      </p:stCondLst>
                      <p:childTnLst>
                        <p:par>
                          <p:cTn id="105" fill="hold">
                            <p:stCondLst>
                              <p:cond delay="0"/>
                            </p:stCondLst>
                            <p:childTnLst>
                              <p:par>
                                <p:cTn id="106" presetID="22" presetClass="entr" presetSubtype="4" fill="hold" grpId="0" nodeType="clickEffect">
                                  <p:stCondLst>
                                    <p:cond delay="0"/>
                                  </p:stCondLst>
                                  <p:childTnLst>
                                    <p:set>
                                      <p:cBhvr>
                                        <p:cTn id="107" dur="1" fill="hold">
                                          <p:stCondLst>
                                            <p:cond delay="0"/>
                                          </p:stCondLst>
                                        </p:cTn>
                                        <p:tgtEl>
                                          <p:spTgt spid="19"/>
                                        </p:tgtEl>
                                        <p:attrNameLst>
                                          <p:attrName>style.visibility</p:attrName>
                                        </p:attrNameLst>
                                      </p:cBhvr>
                                      <p:to>
                                        <p:strVal val="visible"/>
                                      </p:to>
                                    </p:set>
                                    <p:animEffect transition="in" filter="wipe(down)">
                                      <p:cBhvr>
                                        <p:cTn id="108" dur="500"/>
                                        <p:tgtEl>
                                          <p:spTgt spid="19"/>
                                        </p:tgtEl>
                                      </p:cBhvr>
                                    </p:animEffect>
                                  </p:childTnLst>
                                </p:cTn>
                              </p:par>
                            </p:childTnLst>
                          </p:cTn>
                        </p:par>
                        <p:par>
                          <p:cTn id="109" fill="hold">
                            <p:stCondLst>
                              <p:cond delay="500"/>
                            </p:stCondLst>
                            <p:childTnLst>
                              <p:par>
                                <p:cTn id="110" presetID="22" presetClass="entr" presetSubtype="4" fill="hold" grpId="0" nodeType="afterEffect">
                                  <p:stCondLst>
                                    <p:cond delay="0"/>
                                  </p:stCondLst>
                                  <p:childTnLst>
                                    <p:set>
                                      <p:cBhvr>
                                        <p:cTn id="111" dur="1" fill="hold">
                                          <p:stCondLst>
                                            <p:cond delay="0"/>
                                          </p:stCondLst>
                                        </p:cTn>
                                        <p:tgtEl>
                                          <p:spTgt spid="18"/>
                                        </p:tgtEl>
                                        <p:attrNameLst>
                                          <p:attrName>style.visibility</p:attrName>
                                        </p:attrNameLst>
                                      </p:cBhvr>
                                      <p:to>
                                        <p:strVal val="visible"/>
                                      </p:to>
                                    </p:set>
                                    <p:animEffect transition="in" filter="wipe(down)">
                                      <p:cBhvr>
                                        <p:cTn id="112" dur="500"/>
                                        <p:tgtEl>
                                          <p:spTgt spid="18"/>
                                        </p:tgtEl>
                                      </p:cBhvr>
                                    </p:animEffect>
                                  </p:childTnLst>
                                </p:cTn>
                              </p:par>
                            </p:childTnLst>
                          </p:cTn>
                        </p:par>
                        <p:par>
                          <p:cTn id="113" fill="hold">
                            <p:stCondLst>
                              <p:cond delay="1000"/>
                            </p:stCondLst>
                            <p:childTnLst>
                              <p:par>
                                <p:cTn id="114" presetID="22" presetClass="entr" presetSubtype="4" fill="hold" grpId="0" nodeType="afterEffect">
                                  <p:stCondLst>
                                    <p:cond delay="0"/>
                                  </p:stCondLst>
                                  <p:childTnLst>
                                    <p:set>
                                      <p:cBhvr>
                                        <p:cTn id="115" dur="1" fill="hold">
                                          <p:stCondLst>
                                            <p:cond delay="0"/>
                                          </p:stCondLst>
                                        </p:cTn>
                                        <p:tgtEl>
                                          <p:spTgt spid="17"/>
                                        </p:tgtEl>
                                        <p:attrNameLst>
                                          <p:attrName>style.visibility</p:attrName>
                                        </p:attrNameLst>
                                      </p:cBhvr>
                                      <p:to>
                                        <p:strVal val="visible"/>
                                      </p:to>
                                    </p:set>
                                    <p:animEffect transition="in" filter="wipe(down)">
                                      <p:cBhvr>
                                        <p:cTn id="116" dur="500"/>
                                        <p:tgtEl>
                                          <p:spTgt spid="17"/>
                                        </p:tgtEl>
                                      </p:cBhvr>
                                    </p:animEffect>
                                  </p:childTnLst>
                                </p:cTn>
                              </p:par>
                            </p:childTnLst>
                          </p:cTn>
                        </p:par>
                      </p:childTnLst>
                    </p:cTn>
                  </p:par>
                  <p:par>
                    <p:cTn id="117" fill="hold">
                      <p:stCondLst>
                        <p:cond delay="indefinite"/>
                      </p:stCondLst>
                      <p:childTnLst>
                        <p:par>
                          <p:cTn id="118" fill="hold">
                            <p:stCondLst>
                              <p:cond delay="0"/>
                            </p:stCondLst>
                            <p:childTnLst>
                              <p:par>
                                <p:cTn id="119" presetID="22" presetClass="entr" presetSubtype="4" fill="hold" grpId="0" nodeType="clickEffect">
                                  <p:stCondLst>
                                    <p:cond delay="0"/>
                                  </p:stCondLst>
                                  <p:childTnLst>
                                    <p:set>
                                      <p:cBhvr>
                                        <p:cTn id="120" dur="1" fill="hold">
                                          <p:stCondLst>
                                            <p:cond delay="0"/>
                                          </p:stCondLst>
                                        </p:cTn>
                                        <p:tgtEl>
                                          <p:spTgt spid="20"/>
                                        </p:tgtEl>
                                        <p:attrNameLst>
                                          <p:attrName>style.visibility</p:attrName>
                                        </p:attrNameLst>
                                      </p:cBhvr>
                                      <p:to>
                                        <p:strVal val="visible"/>
                                      </p:to>
                                    </p:set>
                                    <p:animEffect transition="in" filter="wipe(down)">
                                      <p:cBhvr>
                                        <p:cTn id="121" dur="500"/>
                                        <p:tgtEl>
                                          <p:spTgt spid="20"/>
                                        </p:tgtEl>
                                      </p:cBhvr>
                                    </p:animEffect>
                                  </p:childTnLst>
                                </p:cTn>
                              </p:par>
                            </p:childTnLst>
                          </p:cTn>
                        </p:par>
                        <p:par>
                          <p:cTn id="122" fill="hold">
                            <p:stCondLst>
                              <p:cond delay="500"/>
                            </p:stCondLst>
                            <p:childTnLst>
                              <p:par>
                                <p:cTn id="123" presetID="22" presetClass="entr" presetSubtype="4" fill="hold" grpId="0" nodeType="afterEffect">
                                  <p:stCondLst>
                                    <p:cond delay="0"/>
                                  </p:stCondLst>
                                  <p:childTnLst>
                                    <p:set>
                                      <p:cBhvr>
                                        <p:cTn id="124" dur="1" fill="hold">
                                          <p:stCondLst>
                                            <p:cond delay="0"/>
                                          </p:stCondLst>
                                        </p:cTn>
                                        <p:tgtEl>
                                          <p:spTgt spid="16"/>
                                        </p:tgtEl>
                                        <p:attrNameLst>
                                          <p:attrName>style.visibility</p:attrName>
                                        </p:attrNameLst>
                                      </p:cBhvr>
                                      <p:to>
                                        <p:strVal val="visible"/>
                                      </p:to>
                                    </p:set>
                                    <p:animEffect transition="in" filter="wipe(down)">
                                      <p:cBhvr>
                                        <p:cTn id="125" dur="500"/>
                                        <p:tgtEl>
                                          <p:spTgt spid="16"/>
                                        </p:tgtEl>
                                      </p:cBhvr>
                                    </p:animEffect>
                                  </p:childTnLst>
                                </p:cTn>
                              </p:par>
                            </p:childTnLst>
                          </p:cTn>
                        </p:par>
                        <p:par>
                          <p:cTn id="126" fill="hold">
                            <p:stCondLst>
                              <p:cond delay="1000"/>
                            </p:stCondLst>
                            <p:childTnLst>
                              <p:par>
                                <p:cTn id="127" presetID="22" presetClass="entr" presetSubtype="4" fill="hold" grpId="0" nodeType="afterEffect">
                                  <p:stCondLst>
                                    <p:cond delay="0"/>
                                  </p:stCondLst>
                                  <p:childTnLst>
                                    <p:set>
                                      <p:cBhvr>
                                        <p:cTn id="128" dur="1" fill="hold">
                                          <p:stCondLst>
                                            <p:cond delay="0"/>
                                          </p:stCondLst>
                                        </p:cTn>
                                        <p:tgtEl>
                                          <p:spTgt spid="15"/>
                                        </p:tgtEl>
                                        <p:attrNameLst>
                                          <p:attrName>style.visibility</p:attrName>
                                        </p:attrNameLst>
                                      </p:cBhvr>
                                      <p:to>
                                        <p:strVal val="visible"/>
                                      </p:to>
                                    </p:set>
                                    <p:animEffect transition="in" filter="wipe(down)">
                                      <p:cBhvr>
                                        <p:cTn id="129" dur="500"/>
                                        <p:tgtEl>
                                          <p:spTgt spid="15"/>
                                        </p:tgtEl>
                                      </p:cBhvr>
                                    </p:animEffect>
                                  </p:childTnLst>
                                </p:cTn>
                              </p:par>
                            </p:childTnLst>
                          </p:cTn>
                        </p:par>
                      </p:childTnLst>
                    </p:cTn>
                  </p:par>
                  <p:par>
                    <p:cTn id="130" fill="hold">
                      <p:stCondLst>
                        <p:cond delay="indefinite"/>
                      </p:stCondLst>
                      <p:childTnLst>
                        <p:par>
                          <p:cTn id="131" fill="hold">
                            <p:stCondLst>
                              <p:cond delay="0"/>
                            </p:stCondLst>
                            <p:childTnLst>
                              <p:par>
                                <p:cTn id="132" presetID="22" presetClass="entr" presetSubtype="4" fill="hold" grpId="0" nodeType="clickEffect">
                                  <p:stCondLst>
                                    <p:cond delay="0"/>
                                  </p:stCondLst>
                                  <p:childTnLst>
                                    <p:set>
                                      <p:cBhvr>
                                        <p:cTn id="133" dur="1" fill="hold">
                                          <p:stCondLst>
                                            <p:cond delay="0"/>
                                          </p:stCondLst>
                                        </p:cTn>
                                        <p:tgtEl>
                                          <p:spTgt spid="14"/>
                                        </p:tgtEl>
                                        <p:attrNameLst>
                                          <p:attrName>style.visibility</p:attrName>
                                        </p:attrNameLst>
                                      </p:cBhvr>
                                      <p:to>
                                        <p:strVal val="visible"/>
                                      </p:to>
                                    </p:set>
                                    <p:animEffect transition="in" filter="wipe(down)">
                                      <p:cBhvr>
                                        <p:cTn id="134" dur="500"/>
                                        <p:tgtEl>
                                          <p:spTgt spid="14"/>
                                        </p:tgtEl>
                                      </p:cBhvr>
                                    </p:animEffect>
                                  </p:childTnLst>
                                </p:cTn>
                              </p:par>
                            </p:childTnLst>
                          </p:cTn>
                        </p:par>
                        <p:par>
                          <p:cTn id="135" fill="hold">
                            <p:stCondLst>
                              <p:cond delay="500"/>
                            </p:stCondLst>
                            <p:childTnLst>
                              <p:par>
                                <p:cTn id="136" presetID="22" presetClass="entr" presetSubtype="4" fill="hold" grpId="0" nodeType="afterEffect">
                                  <p:stCondLst>
                                    <p:cond delay="0"/>
                                  </p:stCondLst>
                                  <p:childTnLst>
                                    <p:set>
                                      <p:cBhvr>
                                        <p:cTn id="137" dur="1" fill="hold">
                                          <p:stCondLst>
                                            <p:cond delay="0"/>
                                          </p:stCondLst>
                                        </p:cTn>
                                        <p:tgtEl>
                                          <p:spTgt spid="13"/>
                                        </p:tgtEl>
                                        <p:attrNameLst>
                                          <p:attrName>style.visibility</p:attrName>
                                        </p:attrNameLst>
                                      </p:cBhvr>
                                      <p:to>
                                        <p:strVal val="visible"/>
                                      </p:to>
                                    </p:set>
                                    <p:animEffect transition="in" filter="wipe(down)">
                                      <p:cBhvr>
                                        <p:cTn id="138" dur="500"/>
                                        <p:tgtEl>
                                          <p:spTgt spid="13"/>
                                        </p:tgtEl>
                                      </p:cBhvr>
                                    </p:animEffect>
                                  </p:childTnLst>
                                </p:cTn>
                              </p:par>
                            </p:childTnLst>
                          </p:cTn>
                        </p:par>
                        <p:par>
                          <p:cTn id="139" fill="hold">
                            <p:stCondLst>
                              <p:cond delay="1000"/>
                            </p:stCondLst>
                            <p:childTnLst>
                              <p:par>
                                <p:cTn id="140" presetID="22" presetClass="entr" presetSubtype="4" fill="hold" grpId="0" nodeType="afterEffect">
                                  <p:stCondLst>
                                    <p:cond delay="0"/>
                                  </p:stCondLst>
                                  <p:childTnLst>
                                    <p:set>
                                      <p:cBhvr>
                                        <p:cTn id="141" dur="1" fill="hold">
                                          <p:stCondLst>
                                            <p:cond delay="0"/>
                                          </p:stCondLst>
                                        </p:cTn>
                                        <p:tgtEl>
                                          <p:spTgt spid="12"/>
                                        </p:tgtEl>
                                        <p:attrNameLst>
                                          <p:attrName>style.visibility</p:attrName>
                                        </p:attrNameLst>
                                      </p:cBhvr>
                                      <p:to>
                                        <p:strVal val="visible"/>
                                      </p:to>
                                    </p:set>
                                    <p:animEffect transition="in" filter="wipe(down)">
                                      <p:cBhvr>
                                        <p:cTn id="142" dur="500"/>
                                        <p:tgtEl>
                                          <p:spTgt spid="12"/>
                                        </p:tgtEl>
                                      </p:cBhvr>
                                    </p:animEffect>
                                  </p:childTnLst>
                                </p:cTn>
                              </p:par>
                            </p:childTnLst>
                          </p:cTn>
                        </p:par>
                      </p:childTnLst>
                    </p:cTn>
                  </p:par>
                  <p:par>
                    <p:cTn id="143" fill="hold">
                      <p:stCondLst>
                        <p:cond delay="indefinite"/>
                      </p:stCondLst>
                      <p:childTnLst>
                        <p:par>
                          <p:cTn id="144" fill="hold">
                            <p:stCondLst>
                              <p:cond delay="0"/>
                            </p:stCondLst>
                            <p:childTnLst>
                              <p:par>
                                <p:cTn id="145" presetID="22" presetClass="entr" presetSubtype="4" fill="hold" grpId="0" nodeType="clickEffect">
                                  <p:stCondLst>
                                    <p:cond delay="0"/>
                                  </p:stCondLst>
                                  <p:childTnLst>
                                    <p:set>
                                      <p:cBhvr>
                                        <p:cTn id="146" dur="1" fill="hold">
                                          <p:stCondLst>
                                            <p:cond delay="0"/>
                                          </p:stCondLst>
                                        </p:cTn>
                                        <p:tgtEl>
                                          <p:spTgt spid="21"/>
                                        </p:tgtEl>
                                        <p:attrNameLst>
                                          <p:attrName>style.visibility</p:attrName>
                                        </p:attrNameLst>
                                      </p:cBhvr>
                                      <p:to>
                                        <p:strVal val="visible"/>
                                      </p:to>
                                    </p:set>
                                    <p:animEffect transition="in" filter="wipe(down)">
                                      <p:cBhvr>
                                        <p:cTn id="147" dur="500"/>
                                        <p:tgtEl>
                                          <p:spTgt spid="21"/>
                                        </p:tgtEl>
                                      </p:cBhvr>
                                    </p:animEffect>
                                  </p:childTnLst>
                                </p:cTn>
                              </p:par>
                            </p:childTnLst>
                          </p:cTn>
                        </p:par>
                        <p:par>
                          <p:cTn id="148" fill="hold">
                            <p:stCondLst>
                              <p:cond delay="500"/>
                            </p:stCondLst>
                            <p:childTnLst>
                              <p:par>
                                <p:cTn id="149" presetID="22" presetClass="entr" presetSubtype="4" fill="hold" grpId="0" nodeType="afterEffect">
                                  <p:stCondLst>
                                    <p:cond delay="0"/>
                                  </p:stCondLst>
                                  <p:childTnLst>
                                    <p:set>
                                      <p:cBhvr>
                                        <p:cTn id="150" dur="1" fill="hold">
                                          <p:stCondLst>
                                            <p:cond delay="0"/>
                                          </p:stCondLst>
                                        </p:cTn>
                                        <p:tgtEl>
                                          <p:spTgt spid="11"/>
                                        </p:tgtEl>
                                        <p:attrNameLst>
                                          <p:attrName>style.visibility</p:attrName>
                                        </p:attrNameLst>
                                      </p:cBhvr>
                                      <p:to>
                                        <p:strVal val="visible"/>
                                      </p:to>
                                    </p:set>
                                    <p:animEffect transition="in" filter="wipe(down)">
                                      <p:cBhvr>
                                        <p:cTn id="151" dur="500"/>
                                        <p:tgtEl>
                                          <p:spTgt spid="11"/>
                                        </p:tgtEl>
                                      </p:cBhvr>
                                    </p:animEffect>
                                  </p:childTnLst>
                                </p:cTn>
                              </p:par>
                            </p:childTnLst>
                          </p:cTn>
                        </p:par>
                        <p:par>
                          <p:cTn id="152" fill="hold">
                            <p:stCondLst>
                              <p:cond delay="1000"/>
                            </p:stCondLst>
                            <p:childTnLst>
                              <p:par>
                                <p:cTn id="153" presetID="22" presetClass="entr" presetSubtype="4" fill="hold" grpId="0" nodeType="afterEffect">
                                  <p:stCondLst>
                                    <p:cond delay="0"/>
                                  </p:stCondLst>
                                  <p:childTnLst>
                                    <p:set>
                                      <p:cBhvr>
                                        <p:cTn id="154" dur="1" fill="hold">
                                          <p:stCondLst>
                                            <p:cond delay="0"/>
                                          </p:stCondLst>
                                        </p:cTn>
                                        <p:tgtEl>
                                          <p:spTgt spid="10"/>
                                        </p:tgtEl>
                                        <p:attrNameLst>
                                          <p:attrName>style.visibility</p:attrName>
                                        </p:attrNameLst>
                                      </p:cBhvr>
                                      <p:to>
                                        <p:strVal val="visible"/>
                                      </p:to>
                                    </p:set>
                                    <p:animEffect transition="in" filter="wipe(down)">
                                      <p:cBhvr>
                                        <p:cTn id="155" dur="500"/>
                                        <p:tgtEl>
                                          <p:spTgt spid="10"/>
                                        </p:tgtEl>
                                      </p:cBhvr>
                                    </p:animEffect>
                                  </p:childTnLst>
                                </p:cTn>
                              </p:par>
                            </p:childTnLst>
                          </p:cTn>
                        </p:par>
                      </p:childTnLst>
                    </p:cTn>
                  </p:par>
                  <p:par>
                    <p:cTn id="156" fill="hold">
                      <p:stCondLst>
                        <p:cond delay="indefinite"/>
                      </p:stCondLst>
                      <p:childTnLst>
                        <p:par>
                          <p:cTn id="157" fill="hold">
                            <p:stCondLst>
                              <p:cond delay="0"/>
                            </p:stCondLst>
                            <p:childTnLst>
                              <p:par>
                                <p:cTn id="158" presetID="12" presetClass="entr" presetSubtype="8" fill="hold" grpId="0" nodeType="clickEffect">
                                  <p:stCondLst>
                                    <p:cond delay="0"/>
                                  </p:stCondLst>
                                  <p:childTnLst>
                                    <p:set>
                                      <p:cBhvr>
                                        <p:cTn id="159" dur="1" fill="hold">
                                          <p:stCondLst>
                                            <p:cond delay="0"/>
                                          </p:stCondLst>
                                        </p:cTn>
                                        <p:tgtEl>
                                          <p:spTgt spid="35"/>
                                        </p:tgtEl>
                                        <p:attrNameLst>
                                          <p:attrName>style.visibility</p:attrName>
                                        </p:attrNameLst>
                                      </p:cBhvr>
                                      <p:to>
                                        <p:strVal val="visible"/>
                                      </p:to>
                                    </p:set>
                                    <p:anim calcmode="lin" valueType="num">
                                      <p:cBhvr additive="base">
                                        <p:cTn id="160" dur="500"/>
                                        <p:tgtEl>
                                          <p:spTgt spid="35"/>
                                        </p:tgtEl>
                                        <p:attrNameLst>
                                          <p:attrName>ppt_x</p:attrName>
                                        </p:attrNameLst>
                                      </p:cBhvr>
                                      <p:tavLst>
                                        <p:tav tm="0">
                                          <p:val>
                                            <p:strVal val="#ppt_x-#ppt_w*1.125000"/>
                                          </p:val>
                                        </p:tav>
                                        <p:tav tm="100000">
                                          <p:val>
                                            <p:strVal val="#ppt_x"/>
                                          </p:val>
                                        </p:tav>
                                      </p:tavLst>
                                    </p:anim>
                                    <p:animEffect transition="in" filter="wipe(right)">
                                      <p:cBhvr>
                                        <p:cTn id="161" dur="500"/>
                                        <p:tgtEl>
                                          <p:spTgt spid="35"/>
                                        </p:tgtEl>
                                      </p:cBhvr>
                                    </p:animEffect>
                                  </p:childTnLst>
                                </p:cTn>
                              </p:par>
                              <p:par>
                                <p:cTn id="162" presetID="12" presetClass="entr" presetSubtype="8" fill="hold" grpId="0" nodeType="withEffect">
                                  <p:stCondLst>
                                    <p:cond delay="0"/>
                                  </p:stCondLst>
                                  <p:childTnLst>
                                    <p:set>
                                      <p:cBhvr>
                                        <p:cTn id="163" dur="1" fill="hold">
                                          <p:stCondLst>
                                            <p:cond delay="0"/>
                                          </p:stCondLst>
                                        </p:cTn>
                                        <p:tgtEl>
                                          <p:spTgt spid="34"/>
                                        </p:tgtEl>
                                        <p:attrNameLst>
                                          <p:attrName>style.visibility</p:attrName>
                                        </p:attrNameLst>
                                      </p:cBhvr>
                                      <p:to>
                                        <p:strVal val="visible"/>
                                      </p:to>
                                    </p:set>
                                    <p:anim calcmode="lin" valueType="num">
                                      <p:cBhvr additive="base">
                                        <p:cTn id="164" dur="500"/>
                                        <p:tgtEl>
                                          <p:spTgt spid="34"/>
                                        </p:tgtEl>
                                        <p:attrNameLst>
                                          <p:attrName>ppt_x</p:attrName>
                                        </p:attrNameLst>
                                      </p:cBhvr>
                                      <p:tavLst>
                                        <p:tav tm="0">
                                          <p:val>
                                            <p:strVal val="#ppt_x-#ppt_w*1.125000"/>
                                          </p:val>
                                        </p:tav>
                                        <p:tav tm="100000">
                                          <p:val>
                                            <p:strVal val="#ppt_x"/>
                                          </p:val>
                                        </p:tav>
                                      </p:tavLst>
                                    </p:anim>
                                    <p:animEffect transition="in" filter="wipe(right)">
                                      <p:cBhvr>
                                        <p:cTn id="165" dur="500"/>
                                        <p:tgtEl>
                                          <p:spTgt spid="34"/>
                                        </p:tgtEl>
                                      </p:cBhvr>
                                    </p:animEffect>
                                  </p:childTnLst>
                                </p:cTn>
                              </p:par>
                            </p:childTnLst>
                          </p:cTn>
                        </p:par>
                        <p:par>
                          <p:cTn id="166" fill="hold">
                            <p:stCondLst>
                              <p:cond delay="500"/>
                            </p:stCondLst>
                            <p:childTnLst>
                              <p:par>
                                <p:cTn id="167" presetID="12" presetClass="entr" presetSubtype="4" fill="hold" grpId="0" nodeType="afterEffect">
                                  <p:stCondLst>
                                    <p:cond delay="0"/>
                                  </p:stCondLst>
                                  <p:iterate type="lt">
                                    <p:tmPct val="50000"/>
                                  </p:iterate>
                                  <p:childTnLst>
                                    <p:set>
                                      <p:cBhvr>
                                        <p:cTn id="168" dur="1" fill="hold">
                                          <p:stCondLst>
                                            <p:cond delay="0"/>
                                          </p:stCondLst>
                                        </p:cTn>
                                        <p:tgtEl>
                                          <p:spTgt spid="36"/>
                                        </p:tgtEl>
                                        <p:attrNameLst>
                                          <p:attrName>style.visibility</p:attrName>
                                        </p:attrNameLst>
                                      </p:cBhvr>
                                      <p:to>
                                        <p:strVal val="visible"/>
                                      </p:to>
                                    </p:set>
                                    <p:anim calcmode="lin" valueType="num">
                                      <p:cBhvr additive="base">
                                        <p:cTn id="169" dur="200"/>
                                        <p:tgtEl>
                                          <p:spTgt spid="36"/>
                                        </p:tgtEl>
                                        <p:attrNameLst>
                                          <p:attrName>ppt_y</p:attrName>
                                        </p:attrNameLst>
                                      </p:cBhvr>
                                      <p:tavLst>
                                        <p:tav tm="0">
                                          <p:val>
                                            <p:strVal val="#ppt_y+#ppt_h*1.125000"/>
                                          </p:val>
                                        </p:tav>
                                        <p:tav tm="100000">
                                          <p:val>
                                            <p:strVal val="#ppt_y"/>
                                          </p:val>
                                        </p:tav>
                                      </p:tavLst>
                                    </p:anim>
                                    <p:animEffect transition="in" filter="wipe(up)">
                                      <p:cBhvr>
                                        <p:cTn id="170" dur="200"/>
                                        <p:tgtEl>
                                          <p:spTgt spid="36"/>
                                        </p:tgtEl>
                                      </p:cBhvr>
                                    </p:animEffect>
                                  </p:childTnLst>
                                </p:cTn>
                              </p:par>
                            </p:childTnLst>
                          </p:cTn>
                        </p:par>
                        <p:par>
                          <p:cTn id="171" fill="hold">
                            <p:stCondLst>
                              <p:cond delay="1700"/>
                            </p:stCondLst>
                            <p:childTnLst>
                              <p:par>
                                <p:cTn id="172" presetID="14" presetClass="entr" presetSubtype="10" fill="hold" grpId="0" nodeType="afterEffect">
                                  <p:stCondLst>
                                    <p:cond delay="0"/>
                                  </p:stCondLst>
                                  <p:childTnLst>
                                    <p:set>
                                      <p:cBhvr>
                                        <p:cTn id="173" dur="1" fill="hold">
                                          <p:stCondLst>
                                            <p:cond delay="0"/>
                                          </p:stCondLst>
                                        </p:cTn>
                                        <p:tgtEl>
                                          <p:spTgt spid="41"/>
                                        </p:tgtEl>
                                        <p:attrNameLst>
                                          <p:attrName>style.visibility</p:attrName>
                                        </p:attrNameLst>
                                      </p:cBhvr>
                                      <p:to>
                                        <p:strVal val="visible"/>
                                      </p:to>
                                    </p:set>
                                    <p:animEffect transition="in" filter="randombar(horizontal)">
                                      <p:cBhvr>
                                        <p:cTn id="174" dur="500"/>
                                        <p:tgtEl>
                                          <p:spTgt spid="41"/>
                                        </p:tgtEl>
                                      </p:cBhvr>
                                    </p:animEffect>
                                  </p:childTnLst>
                                </p:cTn>
                              </p:par>
                              <p:par>
                                <p:cTn id="175" presetID="14" presetClass="entr" presetSubtype="10" fill="hold" grpId="0" nodeType="withEffect">
                                  <p:stCondLst>
                                    <p:cond delay="0"/>
                                  </p:stCondLst>
                                  <p:childTnLst>
                                    <p:set>
                                      <p:cBhvr>
                                        <p:cTn id="176" dur="1" fill="hold">
                                          <p:stCondLst>
                                            <p:cond delay="0"/>
                                          </p:stCondLst>
                                        </p:cTn>
                                        <p:tgtEl>
                                          <p:spTgt spid="40"/>
                                        </p:tgtEl>
                                        <p:attrNameLst>
                                          <p:attrName>style.visibility</p:attrName>
                                        </p:attrNameLst>
                                      </p:cBhvr>
                                      <p:to>
                                        <p:strVal val="visible"/>
                                      </p:to>
                                    </p:set>
                                    <p:animEffect transition="in" filter="randombar(horizontal)">
                                      <p:cBhvr>
                                        <p:cTn id="177"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36" grpId="0"/>
      <p:bldP spid="37" grpId="0"/>
      <p:bldP spid="38" grpId="0"/>
      <p:bldP spid="39" grpId="0"/>
      <p:bldP spid="40" grpId="0" animBg="1"/>
      <p:bldP spid="41" grpId="0" animBg="1"/>
      <p:bldP spid="42" grpId="0" animBg="1"/>
      <p:bldP spid="43" grpId="0" animBg="1"/>
      <p:bldP spid="44" grpId="0" animBg="1"/>
      <p:bldP spid="69" grpId="0" bldLvl="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892124" y="1861605"/>
            <a:ext cx="2325095" cy="2250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391296" y="4277083"/>
            <a:ext cx="2325095" cy="2249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900593" y="1861603"/>
            <a:ext cx="2322650" cy="22500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 name="组合 4"/>
          <p:cNvGrpSpPr/>
          <p:nvPr/>
        </p:nvGrpSpPr>
        <p:grpSpPr>
          <a:xfrm>
            <a:off x="1762102" y="1861611"/>
            <a:ext cx="2956900" cy="4687631"/>
            <a:chOff x="1570311" y="1611654"/>
            <a:chExt cx="2635065" cy="4058230"/>
          </a:xfrm>
          <a:effectLst/>
        </p:grpSpPr>
        <p:sp>
          <p:nvSpPr>
            <p:cNvPr id="6" name="矩形 5"/>
            <p:cNvSpPr/>
            <p:nvPr/>
          </p:nvSpPr>
          <p:spPr>
            <a:xfrm flipH="1">
              <a:off x="1570311" y="1611654"/>
              <a:ext cx="2635065" cy="405823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grpSp>
          <p:nvGrpSpPr>
            <p:cNvPr id="7" name="组合 6"/>
            <p:cNvGrpSpPr/>
            <p:nvPr/>
          </p:nvGrpSpPr>
          <p:grpSpPr>
            <a:xfrm>
              <a:off x="1570311" y="2666816"/>
              <a:ext cx="2635065" cy="1959761"/>
              <a:chOff x="0" y="1635645"/>
              <a:chExt cx="2339752" cy="1738671"/>
            </a:xfrm>
          </p:grpSpPr>
          <p:sp>
            <p:nvSpPr>
              <p:cNvPr id="8" name="TextBox 7"/>
              <p:cNvSpPr txBox="1"/>
              <p:nvPr/>
            </p:nvSpPr>
            <p:spPr>
              <a:xfrm>
                <a:off x="0" y="2609763"/>
                <a:ext cx="2339752" cy="764553"/>
              </a:xfrm>
              <a:prstGeom prst="rect">
                <a:avLst/>
              </a:prstGeom>
              <a:noFill/>
            </p:spPr>
            <p:txBody>
              <a:bodyPr vert="horz" wrap="square" lIns="91440" tIns="45720" rIns="91440" bIns="45720" numCol="1" anchor="t" anchorCtr="0" compatLnSpc="1">
                <a:prstTxWarp prst="textNoShape">
                  <a:avLst/>
                </a:prstTxWarp>
                <a:spAutoFit/>
              </a:bodyPr>
              <a:lstStyle/>
              <a:p>
                <a:pPr lvl="0" algn="ctr" fontAlgn="base">
                  <a:spcBef>
                    <a:spcPct val="0"/>
                  </a:spcBef>
                  <a:spcAft>
                    <a:spcPct val="0"/>
                  </a:spcAft>
                </a:pPr>
                <a:r>
                  <a:rPr lang="zh-CN" altLang="en-US" sz="3100" b="1" dirty="0">
                    <a:solidFill>
                      <a:schemeClr val="bg1"/>
                    </a:solidFill>
                    <a:cs typeface="+mn-ea"/>
                    <a:sym typeface="+mn-lt"/>
                  </a:rPr>
                  <a:t>成功项目</a:t>
                </a:r>
                <a:endParaRPr lang="en-US" altLang="zh-CN" sz="3100" b="1" dirty="0">
                  <a:solidFill>
                    <a:schemeClr val="bg1"/>
                  </a:solidFill>
                  <a:cs typeface="+mn-ea"/>
                  <a:sym typeface="+mn-lt"/>
                </a:endParaRPr>
              </a:p>
              <a:p>
                <a:pPr lvl="0" algn="ctr" fontAlgn="base">
                  <a:spcBef>
                    <a:spcPct val="0"/>
                  </a:spcBef>
                  <a:spcAft>
                    <a:spcPct val="0"/>
                  </a:spcAft>
                </a:pPr>
                <a:r>
                  <a:rPr lang="zh-CN" altLang="en-US" sz="2600" b="1" dirty="0">
                    <a:solidFill>
                      <a:schemeClr val="bg1"/>
                    </a:solidFill>
                    <a:cs typeface="+mn-ea"/>
                    <a:sym typeface="+mn-lt"/>
                  </a:rPr>
                  <a:t>展示</a:t>
                </a:r>
              </a:p>
            </p:txBody>
          </p:sp>
          <p:pic>
            <p:nvPicPr>
              <p:cNvPr id="9" name="Picture 2" descr="F:\Y原创素材\4_ks02\PPT\PPT-5\PPT-056-2015工作总结\img\工作总结\image 1403.png"/>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709966" y="1635645"/>
                <a:ext cx="919820" cy="864074"/>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10" name="组合 9"/>
          <p:cNvGrpSpPr/>
          <p:nvPr/>
        </p:nvGrpSpPr>
        <p:grpSpPr>
          <a:xfrm>
            <a:off x="4898149" y="4276141"/>
            <a:ext cx="2325095" cy="2250068"/>
            <a:chOff x="2481508" y="2554054"/>
            <a:chExt cx="1839814" cy="1728197"/>
          </a:xfrm>
          <a:solidFill>
            <a:srgbClr val="C00000"/>
          </a:solidFill>
          <a:effectLst/>
        </p:grpSpPr>
        <p:sp>
          <p:nvSpPr>
            <p:cNvPr id="11" name="矩形 10"/>
            <p:cNvSpPr/>
            <p:nvPr/>
          </p:nvSpPr>
          <p:spPr>
            <a:xfrm flipV="1">
              <a:off x="2481508" y="2554054"/>
              <a:ext cx="1839814" cy="1728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sp>
          <p:nvSpPr>
            <p:cNvPr id="12" name="TextBox 11"/>
            <p:cNvSpPr txBox="1"/>
            <p:nvPr/>
          </p:nvSpPr>
          <p:spPr>
            <a:xfrm>
              <a:off x="2650644" y="3244756"/>
              <a:ext cx="1512168" cy="84647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a:solidFill>
                    <a:schemeClr val="lt1"/>
                  </a:solidFill>
                  <a:latin typeface="微软雅黑" pitchFamily="34" charset="-122"/>
                  <a:ea typeface="微软雅黑"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1600" dirty="0">
                  <a:latin typeface="+mn-lt"/>
                  <a:ea typeface="+mn-ea"/>
                  <a:cs typeface="+mn-ea"/>
                  <a:sym typeface="+mn-lt"/>
                </a:rPr>
                <a:t>项目分析项目分析</a:t>
              </a:r>
              <a:endParaRPr lang="en-US" altLang="zh-CN" sz="1600" dirty="0">
                <a:latin typeface="+mn-lt"/>
                <a:ea typeface="+mn-ea"/>
                <a:cs typeface="+mn-ea"/>
                <a:sym typeface="+mn-lt"/>
              </a:endParaRPr>
            </a:p>
            <a:p>
              <a:r>
                <a:rPr lang="zh-CN" altLang="en-US" sz="1600" dirty="0">
                  <a:latin typeface="+mn-lt"/>
                  <a:ea typeface="+mn-ea"/>
                  <a:cs typeface="+mn-ea"/>
                  <a:sym typeface="+mn-lt"/>
                </a:rPr>
                <a:t>项目分析项目分析</a:t>
              </a:r>
            </a:p>
            <a:p>
              <a:r>
                <a:rPr lang="zh-CN" altLang="en-US" sz="1600" dirty="0">
                  <a:latin typeface="+mn-lt"/>
                  <a:ea typeface="+mn-ea"/>
                  <a:cs typeface="+mn-ea"/>
                  <a:sym typeface="+mn-lt"/>
                </a:rPr>
                <a:t>项目分析项目分析</a:t>
              </a:r>
            </a:p>
            <a:p>
              <a:r>
                <a:rPr lang="zh-CN" altLang="en-US" sz="1600" dirty="0">
                  <a:latin typeface="+mn-lt"/>
                  <a:ea typeface="+mn-ea"/>
                  <a:cs typeface="+mn-ea"/>
                  <a:sym typeface="+mn-lt"/>
                </a:rPr>
                <a:t>项目分析项目分析</a:t>
              </a:r>
            </a:p>
          </p:txBody>
        </p:sp>
        <p:sp>
          <p:nvSpPr>
            <p:cNvPr id="13" name="TextBox 12"/>
            <p:cNvSpPr txBox="1"/>
            <p:nvPr/>
          </p:nvSpPr>
          <p:spPr>
            <a:xfrm>
              <a:off x="2794660" y="2859782"/>
              <a:ext cx="1224136" cy="35497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a:solidFill>
                    <a:schemeClr val="lt1"/>
                  </a:solidFill>
                  <a:latin typeface="微软雅黑" pitchFamily="34" charset="-122"/>
                  <a:ea typeface="微软雅黑"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dirty="0">
                  <a:latin typeface="+mn-lt"/>
                  <a:ea typeface="+mn-ea"/>
                  <a:cs typeface="+mn-ea"/>
                  <a:sym typeface="+mn-lt"/>
                </a:rPr>
                <a:t>项目分析</a:t>
              </a:r>
              <a:endParaRPr lang="en-US" altLang="zh-CN" sz="1600" dirty="0">
                <a:latin typeface="+mn-lt"/>
                <a:ea typeface="+mn-ea"/>
                <a:cs typeface="+mn-ea"/>
                <a:sym typeface="+mn-lt"/>
              </a:endParaRPr>
            </a:p>
          </p:txBody>
        </p:sp>
      </p:grpSp>
      <p:grpSp>
        <p:nvGrpSpPr>
          <p:cNvPr id="14" name="组合 13"/>
          <p:cNvGrpSpPr/>
          <p:nvPr/>
        </p:nvGrpSpPr>
        <p:grpSpPr>
          <a:xfrm>
            <a:off x="7391296" y="1861603"/>
            <a:ext cx="2325095" cy="2250068"/>
            <a:chOff x="4454299" y="699537"/>
            <a:chExt cx="1839814" cy="1728197"/>
          </a:xfrm>
          <a:effectLst/>
        </p:grpSpPr>
        <p:sp>
          <p:nvSpPr>
            <p:cNvPr id="15" name="矩形 14"/>
            <p:cNvSpPr/>
            <p:nvPr/>
          </p:nvSpPr>
          <p:spPr>
            <a:xfrm flipV="1">
              <a:off x="4454299" y="699537"/>
              <a:ext cx="1839814" cy="172819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TextBox 15"/>
            <p:cNvSpPr txBox="1"/>
            <p:nvPr/>
          </p:nvSpPr>
          <p:spPr>
            <a:xfrm>
              <a:off x="4618122" y="1392293"/>
              <a:ext cx="1512168" cy="84647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a:solidFill>
                    <a:schemeClr val="lt1"/>
                  </a:solidFill>
                  <a:latin typeface="微软雅黑" pitchFamily="34" charset="-122"/>
                  <a:ea typeface="微软雅黑"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1400" dirty="0">
                  <a:latin typeface="+mn-lt"/>
                  <a:ea typeface="+mn-ea"/>
                  <a:cs typeface="+mn-ea"/>
                  <a:sym typeface="+mn-lt"/>
                </a:rPr>
                <a:t>项目实施项目实施</a:t>
              </a:r>
              <a:endParaRPr lang="en-US" altLang="zh-CN" sz="1400" dirty="0">
                <a:latin typeface="+mn-lt"/>
                <a:ea typeface="+mn-ea"/>
                <a:cs typeface="+mn-ea"/>
                <a:sym typeface="+mn-lt"/>
              </a:endParaRPr>
            </a:p>
            <a:p>
              <a:r>
                <a:rPr lang="zh-CN" altLang="en-US" sz="1400" dirty="0">
                  <a:latin typeface="+mn-lt"/>
                  <a:ea typeface="+mn-ea"/>
                  <a:cs typeface="+mn-ea"/>
                  <a:sym typeface="+mn-lt"/>
                </a:rPr>
                <a:t>项目实施项目实施</a:t>
              </a:r>
            </a:p>
            <a:p>
              <a:r>
                <a:rPr lang="zh-CN" altLang="en-US" sz="1400" dirty="0">
                  <a:latin typeface="+mn-lt"/>
                  <a:ea typeface="+mn-ea"/>
                  <a:cs typeface="+mn-ea"/>
                  <a:sym typeface="+mn-lt"/>
                </a:rPr>
                <a:t>项目实施项目实施</a:t>
              </a:r>
            </a:p>
            <a:p>
              <a:r>
                <a:rPr lang="zh-CN" altLang="en-US" sz="1400" dirty="0">
                  <a:latin typeface="+mn-lt"/>
                  <a:ea typeface="+mn-ea"/>
                  <a:cs typeface="+mn-ea"/>
                  <a:sym typeface="+mn-lt"/>
                </a:rPr>
                <a:t>项目实施项目实施</a:t>
              </a:r>
            </a:p>
          </p:txBody>
        </p:sp>
        <p:sp>
          <p:nvSpPr>
            <p:cNvPr id="17" name="TextBox 16"/>
            <p:cNvSpPr txBox="1"/>
            <p:nvPr/>
          </p:nvSpPr>
          <p:spPr>
            <a:xfrm>
              <a:off x="4762138" y="1007319"/>
              <a:ext cx="1224136" cy="35497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a:solidFill>
                    <a:schemeClr val="lt1"/>
                  </a:solidFill>
                  <a:latin typeface="微软雅黑" pitchFamily="34" charset="-122"/>
                  <a:ea typeface="微软雅黑"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dirty="0">
                  <a:latin typeface="+mn-lt"/>
                  <a:ea typeface="+mn-ea"/>
                  <a:cs typeface="+mn-ea"/>
                  <a:sym typeface="+mn-lt"/>
                </a:rPr>
                <a:t>项目实施</a:t>
              </a:r>
              <a:endParaRPr lang="en-US" altLang="zh-CN" dirty="0">
                <a:latin typeface="+mn-lt"/>
                <a:ea typeface="+mn-ea"/>
                <a:cs typeface="+mn-ea"/>
                <a:sym typeface="+mn-lt"/>
              </a:endParaRPr>
            </a:p>
          </p:txBody>
        </p:sp>
      </p:grpSp>
      <p:grpSp>
        <p:nvGrpSpPr>
          <p:cNvPr id="18" name="组合 17"/>
          <p:cNvGrpSpPr/>
          <p:nvPr/>
        </p:nvGrpSpPr>
        <p:grpSpPr>
          <a:xfrm>
            <a:off x="9892124" y="4276149"/>
            <a:ext cx="2325095" cy="2250068"/>
            <a:chOff x="6433169" y="2554061"/>
            <a:chExt cx="1839814" cy="1728197"/>
          </a:xfrm>
          <a:solidFill>
            <a:srgbClr val="C00000"/>
          </a:solidFill>
          <a:effectLst/>
        </p:grpSpPr>
        <p:sp>
          <p:nvSpPr>
            <p:cNvPr id="19" name="矩形 18"/>
            <p:cNvSpPr/>
            <p:nvPr/>
          </p:nvSpPr>
          <p:spPr>
            <a:xfrm flipV="1">
              <a:off x="6433169" y="2554061"/>
              <a:ext cx="1839814" cy="1728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sp>
          <p:nvSpPr>
            <p:cNvPr id="20" name="TextBox 19"/>
            <p:cNvSpPr txBox="1"/>
            <p:nvPr/>
          </p:nvSpPr>
          <p:spPr>
            <a:xfrm>
              <a:off x="6596992" y="3244756"/>
              <a:ext cx="1512168" cy="84647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a:solidFill>
                    <a:schemeClr val="lt1"/>
                  </a:solidFill>
                  <a:latin typeface="微软雅黑" pitchFamily="34" charset="-122"/>
                  <a:ea typeface="微软雅黑"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1400" dirty="0">
                  <a:latin typeface="+mn-lt"/>
                  <a:ea typeface="+mn-ea"/>
                  <a:cs typeface="+mn-ea"/>
                  <a:sym typeface="+mn-lt"/>
                </a:rPr>
                <a:t>项目验收项目验收</a:t>
              </a:r>
              <a:endParaRPr lang="en-US" altLang="zh-CN" sz="1400" dirty="0">
                <a:latin typeface="+mn-lt"/>
                <a:ea typeface="+mn-ea"/>
                <a:cs typeface="+mn-ea"/>
                <a:sym typeface="+mn-lt"/>
              </a:endParaRPr>
            </a:p>
            <a:p>
              <a:r>
                <a:rPr lang="zh-CN" altLang="en-US" sz="1400" dirty="0">
                  <a:latin typeface="+mn-lt"/>
                  <a:ea typeface="+mn-ea"/>
                  <a:cs typeface="+mn-ea"/>
                  <a:sym typeface="+mn-lt"/>
                </a:rPr>
                <a:t>项目验收项目验收</a:t>
              </a:r>
            </a:p>
            <a:p>
              <a:r>
                <a:rPr lang="zh-CN" altLang="en-US" sz="1400" dirty="0">
                  <a:latin typeface="+mn-lt"/>
                  <a:ea typeface="+mn-ea"/>
                  <a:cs typeface="+mn-ea"/>
                  <a:sym typeface="+mn-lt"/>
                </a:rPr>
                <a:t>项目验收项目验收</a:t>
              </a:r>
            </a:p>
            <a:p>
              <a:r>
                <a:rPr lang="zh-CN" altLang="en-US" sz="1400" dirty="0">
                  <a:latin typeface="+mn-lt"/>
                  <a:ea typeface="+mn-ea"/>
                  <a:cs typeface="+mn-ea"/>
                  <a:sym typeface="+mn-lt"/>
                </a:rPr>
                <a:t>项目验收项目验收</a:t>
              </a:r>
            </a:p>
          </p:txBody>
        </p:sp>
        <p:sp>
          <p:nvSpPr>
            <p:cNvPr id="21" name="TextBox 20"/>
            <p:cNvSpPr txBox="1"/>
            <p:nvPr/>
          </p:nvSpPr>
          <p:spPr>
            <a:xfrm>
              <a:off x="6741008" y="2859782"/>
              <a:ext cx="1224136" cy="35497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a:solidFill>
                    <a:schemeClr val="lt1"/>
                  </a:solidFill>
                  <a:latin typeface="微软雅黑" pitchFamily="34" charset="-122"/>
                  <a:ea typeface="微软雅黑"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dirty="0">
                  <a:latin typeface="+mn-lt"/>
                  <a:ea typeface="+mn-ea"/>
                  <a:cs typeface="+mn-ea"/>
                  <a:sym typeface="+mn-lt"/>
                </a:rPr>
                <a:t>项目验收</a:t>
              </a:r>
              <a:endParaRPr lang="en-US" altLang="zh-CN" dirty="0">
                <a:latin typeface="+mn-lt"/>
                <a:ea typeface="+mn-ea"/>
                <a:cs typeface="+mn-ea"/>
                <a:sym typeface="+mn-lt"/>
              </a:endParaRPr>
            </a:p>
          </p:txBody>
        </p:sp>
      </p:grpSp>
      <p:sp>
        <p:nvSpPr>
          <p:cNvPr id="22" name="矩形 21"/>
          <p:cNvSpPr/>
          <p:nvPr/>
        </p:nvSpPr>
        <p:spPr>
          <a:xfrm flipV="1">
            <a:off x="9273278"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3" name="矩形 22"/>
          <p:cNvSpPr/>
          <p:nvPr/>
        </p:nvSpPr>
        <p:spPr>
          <a:xfrm flipV="1">
            <a:off x="1012220"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4" name="矩形 23"/>
          <p:cNvSpPr/>
          <p:nvPr/>
        </p:nvSpPr>
        <p:spPr>
          <a:xfrm flipV="1">
            <a:off x="3765907" y="7836680"/>
            <a:ext cx="3482933" cy="80662"/>
          </a:xfrm>
          <a:prstGeom prst="rect">
            <a:avLst/>
          </a:prstGeom>
          <a:solidFill>
            <a:srgbClr val="00C5BE"/>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5" name="矩形 24"/>
          <p:cNvSpPr/>
          <p:nvPr/>
        </p:nvSpPr>
        <p:spPr>
          <a:xfrm flipV="1">
            <a:off x="6519591" y="7836680"/>
            <a:ext cx="3482933"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6" name="矩形 25"/>
          <p:cNvSpPr/>
          <p:nvPr/>
        </p:nvSpPr>
        <p:spPr>
          <a:xfrm flipV="1">
            <a:off x="12026965" y="7836680"/>
            <a:ext cx="1654112"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7" name="矩形 26"/>
          <p:cNvSpPr/>
          <p:nvPr/>
        </p:nvSpPr>
        <p:spPr>
          <a:xfrm flipV="1">
            <a:off x="1" y="7836680"/>
            <a:ext cx="1741467"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42" name="矩形 41"/>
          <p:cNvSpPr/>
          <p:nvPr/>
        </p:nvSpPr>
        <p:spPr>
          <a:xfrm>
            <a:off x="-1" y="0"/>
            <a:ext cx="13681077" cy="8996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43" name="文本框 6"/>
          <p:cNvSpPr>
            <a:spLocks noChangeArrowheads="1"/>
          </p:cNvSpPr>
          <p:nvPr/>
        </p:nvSpPr>
        <p:spPr bwMode="auto">
          <a:xfrm>
            <a:off x="1336472" y="304710"/>
            <a:ext cx="4743018" cy="364370"/>
          </a:xfrm>
          <a:prstGeom prst="rect">
            <a:avLst/>
          </a:prstGeom>
          <a:noFill/>
          <a:ln>
            <a:noFill/>
          </a:ln>
          <a:extLst/>
        </p:spPr>
        <p:txBody>
          <a:bodyPr wrap="square" lIns="77744" tIns="38871" rIns="77744" bIns="38871">
            <a:spAutoFit/>
          </a:bodyPr>
          <a:lstStyle/>
          <a:p>
            <a:pPr defTabSz="1097265">
              <a:defRPr/>
            </a:pPr>
            <a:r>
              <a:rPr lang="zh-CN" altLang="en-US" sz="1800" b="1" dirty="0">
                <a:solidFill>
                  <a:schemeClr val="bg1"/>
                </a:solidFill>
                <a:cs typeface="+mn-ea"/>
                <a:sym typeface="+mn-lt"/>
              </a:rPr>
              <a:t>在此输入您的标题内容</a:t>
            </a:r>
          </a:p>
        </p:txBody>
      </p:sp>
      <p:grpSp>
        <p:nvGrpSpPr>
          <p:cNvPr id="44" name="组合 43"/>
          <p:cNvGrpSpPr/>
          <p:nvPr/>
        </p:nvGrpSpPr>
        <p:grpSpPr>
          <a:xfrm>
            <a:off x="532043" y="350367"/>
            <a:ext cx="588728" cy="328099"/>
            <a:chOff x="0" y="252065"/>
            <a:chExt cx="641111" cy="392112"/>
          </a:xfrm>
        </p:grpSpPr>
        <p:sp>
          <p:nvSpPr>
            <p:cNvPr id="45" name="矩形 59"/>
            <p:cNvSpPr>
              <a:spLocks noChangeArrowheads="1"/>
            </p:cNvSpPr>
            <p:nvPr/>
          </p:nvSpPr>
          <p:spPr bwMode="auto">
            <a:xfrm>
              <a:off x="0" y="252065"/>
              <a:ext cx="227014" cy="392112"/>
            </a:xfrm>
            <a:prstGeom prst="rect">
              <a:avLst/>
            </a:prstGeom>
            <a:solidFill>
              <a:schemeClr val="bg1">
                <a:lumMod val="50000"/>
              </a:schemeClr>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097265">
                <a:lnSpc>
                  <a:spcPct val="100000"/>
                </a:lnSpc>
                <a:spcBef>
                  <a:spcPct val="0"/>
                </a:spcBef>
                <a:buNone/>
                <a:defRPr/>
              </a:pPr>
              <a:endParaRPr lang="zh-CN" altLang="en-US" sz="1600">
                <a:solidFill>
                  <a:srgbClr val="FFFFFF"/>
                </a:solidFill>
                <a:latin typeface="+mn-lt"/>
                <a:ea typeface="+mn-ea"/>
                <a:cs typeface="+mn-ea"/>
                <a:sym typeface="+mn-lt"/>
              </a:endParaRPr>
            </a:p>
          </p:txBody>
        </p:sp>
        <p:sp>
          <p:nvSpPr>
            <p:cNvPr id="46"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097265">
                <a:lnSpc>
                  <a:spcPct val="100000"/>
                </a:lnSpc>
                <a:spcBef>
                  <a:spcPct val="0"/>
                </a:spcBef>
                <a:buNone/>
                <a:defRPr/>
              </a:pPr>
              <a:endParaRPr lang="zh-CN" altLang="en-US" sz="1600">
                <a:solidFill>
                  <a:srgbClr val="FFFFFF"/>
                </a:solidFill>
                <a:latin typeface="+mn-lt"/>
                <a:ea typeface="+mn-ea"/>
                <a:cs typeface="+mn-ea"/>
                <a:sym typeface="+mn-lt"/>
              </a:endParaRPr>
            </a:p>
          </p:txBody>
        </p:sp>
        <p:sp>
          <p:nvSpPr>
            <p:cNvPr id="47" name="五边形 46"/>
            <p:cNvSpPr/>
            <p:nvPr userDrawn="1"/>
          </p:nvSpPr>
          <p:spPr>
            <a:xfrm>
              <a:off x="338378" y="254691"/>
              <a:ext cx="302733" cy="389486"/>
            </a:xfrm>
            <a:prstGeom prst="homePlat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98668759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500" fill="hold"/>
                                        <p:tgtEl>
                                          <p:spTgt spid="44"/>
                                        </p:tgtEl>
                                        <p:attrNameLst>
                                          <p:attrName>ppt_x</p:attrName>
                                        </p:attrNameLst>
                                      </p:cBhvr>
                                      <p:tavLst>
                                        <p:tav tm="0">
                                          <p:val>
                                            <p:strVal val="0-#ppt_w/2"/>
                                          </p:val>
                                        </p:tav>
                                        <p:tav tm="100000">
                                          <p:val>
                                            <p:strVal val="#ppt_x"/>
                                          </p:val>
                                        </p:tav>
                                      </p:tavLst>
                                    </p:anim>
                                    <p:anim calcmode="lin" valueType="num">
                                      <p:cBhvr additive="base">
                                        <p:cTn id="8" dur="500" fill="hold"/>
                                        <p:tgtEl>
                                          <p:spTgt spid="4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3"/>
                                        </p:tgtEl>
                                        <p:attrNameLst>
                                          <p:attrName>style.visibility</p:attrName>
                                        </p:attrNameLst>
                                      </p:cBhvr>
                                      <p:to>
                                        <p:strVal val="visible"/>
                                      </p:to>
                                    </p:set>
                                    <p:anim calcmode="lin" valueType="num">
                                      <p:cBhvr>
                                        <p:cTn id="12"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3"/>
                                        </p:tgtEl>
                                        <p:attrNameLst>
                                          <p:attrName>ppt_y</p:attrName>
                                        </p:attrNameLst>
                                      </p:cBhvr>
                                      <p:tavLst>
                                        <p:tav tm="0">
                                          <p:val>
                                            <p:strVal val="#ppt_y"/>
                                          </p:val>
                                        </p:tav>
                                        <p:tav tm="100000">
                                          <p:val>
                                            <p:strVal val="#ppt_y"/>
                                          </p:val>
                                        </p:tav>
                                      </p:tavLst>
                                    </p:anim>
                                    <p:anim calcmode="lin" valueType="num">
                                      <p:cBhvr>
                                        <p:cTn id="14"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3"/>
                                        </p:tgtEl>
                                        <p:attrNameLst>
                                          <p:attrName>ppt_w</p:attrName>
                                        </p:attrNameLst>
                                      </p:cBhvr>
                                      <p:tavLst>
                                        <p:tav tm="0">
                                          <p:val>
                                            <p:strVal val="#ppt_w/10"/>
                                          </p:val>
                                        </p:tav>
                                        <p:tav tm="50000">
                                          <p:val>
                                            <p:strVal val="#ppt_w+.01"/>
                                          </p:val>
                                        </p:tav>
                                        <p:tav tm="100000">
                                          <p:val>
                                            <p:strVal val="#ppt_w"/>
                                          </p:val>
                                        </p:tav>
                                      </p:tavLst>
                                    </p:anim>
                                    <p:animEffect>
                                      <p:cBhvr>
                                        <p:cTn id="16" dur="500" tmFilter="0,0; .5, 1; 1, 1"/>
                                        <p:tgtEl>
                                          <p:spTgt spid="43"/>
                                        </p:tgtEl>
                                      </p:cBhvr>
                                    </p:animEffect>
                                  </p:childTnLst>
                                </p:cTn>
                              </p:par>
                              <p:par>
                                <p:cTn id="17" presetID="2" presetClass="entr" presetSubtype="8" fill="hold" nodeType="withEffect">
                                  <p:stCondLst>
                                    <p:cond delay="30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500" fill="hold"/>
                                        <p:tgtEl>
                                          <p:spTgt spid="2"/>
                                        </p:tgtEl>
                                        <p:attrNameLst>
                                          <p:attrName>ppt_x</p:attrName>
                                        </p:attrNameLst>
                                      </p:cBhvr>
                                      <p:tavLst>
                                        <p:tav tm="0">
                                          <p:val>
                                            <p:strVal val="0-#ppt_w/2"/>
                                          </p:val>
                                        </p:tav>
                                        <p:tav tm="100000">
                                          <p:val>
                                            <p:strVal val="#ppt_x"/>
                                          </p:val>
                                        </p:tav>
                                      </p:tavLst>
                                    </p:anim>
                                    <p:anim calcmode="lin" valueType="num">
                                      <p:cBhvr additive="base">
                                        <p:cTn id="20" dur="1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30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1500" fill="hold"/>
                                        <p:tgtEl>
                                          <p:spTgt spid="3"/>
                                        </p:tgtEl>
                                        <p:attrNameLst>
                                          <p:attrName>ppt_x</p:attrName>
                                        </p:attrNameLst>
                                      </p:cBhvr>
                                      <p:tavLst>
                                        <p:tav tm="0">
                                          <p:val>
                                            <p:strVal val="0-#ppt_w/2"/>
                                          </p:val>
                                        </p:tav>
                                        <p:tav tm="100000">
                                          <p:val>
                                            <p:strVal val="#ppt_x"/>
                                          </p:val>
                                        </p:tav>
                                      </p:tavLst>
                                    </p:anim>
                                    <p:anim calcmode="lin" valueType="num">
                                      <p:cBhvr additive="base">
                                        <p:cTn id="24" dur="150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30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1500" fill="hold"/>
                                        <p:tgtEl>
                                          <p:spTgt spid="4"/>
                                        </p:tgtEl>
                                        <p:attrNameLst>
                                          <p:attrName>ppt_x</p:attrName>
                                        </p:attrNameLst>
                                      </p:cBhvr>
                                      <p:tavLst>
                                        <p:tav tm="0">
                                          <p:val>
                                            <p:strVal val="0-#ppt_w/2"/>
                                          </p:val>
                                        </p:tav>
                                        <p:tav tm="100000">
                                          <p:val>
                                            <p:strVal val="#ppt_x"/>
                                          </p:val>
                                        </p:tav>
                                      </p:tavLst>
                                    </p:anim>
                                    <p:anim calcmode="lin" valueType="num">
                                      <p:cBhvr additive="base">
                                        <p:cTn id="28" dur="1500" fill="hold"/>
                                        <p:tgtEl>
                                          <p:spTgt spid="4"/>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30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1500" fill="hold"/>
                                        <p:tgtEl>
                                          <p:spTgt spid="5"/>
                                        </p:tgtEl>
                                        <p:attrNameLst>
                                          <p:attrName>ppt_x</p:attrName>
                                        </p:attrNameLst>
                                      </p:cBhvr>
                                      <p:tavLst>
                                        <p:tav tm="0">
                                          <p:val>
                                            <p:strVal val="0-#ppt_w/2"/>
                                          </p:val>
                                        </p:tav>
                                        <p:tav tm="100000">
                                          <p:val>
                                            <p:strVal val="#ppt_x"/>
                                          </p:val>
                                        </p:tav>
                                      </p:tavLst>
                                    </p:anim>
                                    <p:anim calcmode="lin" valueType="num">
                                      <p:cBhvr additive="base">
                                        <p:cTn id="32" dur="1500" fill="hold"/>
                                        <p:tgtEl>
                                          <p:spTgt spid="5"/>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stCondLst>
                                    <p:cond delay="30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1500" fill="hold"/>
                                        <p:tgtEl>
                                          <p:spTgt spid="10"/>
                                        </p:tgtEl>
                                        <p:attrNameLst>
                                          <p:attrName>ppt_x</p:attrName>
                                        </p:attrNameLst>
                                      </p:cBhvr>
                                      <p:tavLst>
                                        <p:tav tm="0">
                                          <p:val>
                                            <p:strVal val="0-#ppt_w/2"/>
                                          </p:val>
                                        </p:tav>
                                        <p:tav tm="100000">
                                          <p:val>
                                            <p:strVal val="#ppt_x"/>
                                          </p:val>
                                        </p:tav>
                                      </p:tavLst>
                                    </p:anim>
                                    <p:anim calcmode="lin" valueType="num">
                                      <p:cBhvr additive="base">
                                        <p:cTn id="36" dur="1500" fill="hold"/>
                                        <p:tgtEl>
                                          <p:spTgt spid="10"/>
                                        </p:tgtEl>
                                        <p:attrNameLst>
                                          <p:attrName>ppt_y</p:attrName>
                                        </p:attrNameLst>
                                      </p:cBhvr>
                                      <p:tavLst>
                                        <p:tav tm="0">
                                          <p:val>
                                            <p:strVal val="#ppt_y"/>
                                          </p:val>
                                        </p:tav>
                                        <p:tav tm="100000">
                                          <p:val>
                                            <p:strVal val="#ppt_y"/>
                                          </p:val>
                                        </p:tav>
                                      </p:tavLst>
                                    </p:anim>
                                  </p:childTnLst>
                                </p:cTn>
                              </p:par>
                              <p:par>
                                <p:cTn id="37" presetID="2" presetClass="entr" presetSubtype="8" fill="hold" nodeType="withEffect">
                                  <p:stCondLst>
                                    <p:cond delay="30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1500" fill="hold"/>
                                        <p:tgtEl>
                                          <p:spTgt spid="14"/>
                                        </p:tgtEl>
                                        <p:attrNameLst>
                                          <p:attrName>ppt_x</p:attrName>
                                        </p:attrNameLst>
                                      </p:cBhvr>
                                      <p:tavLst>
                                        <p:tav tm="0">
                                          <p:val>
                                            <p:strVal val="0-#ppt_w/2"/>
                                          </p:val>
                                        </p:tav>
                                        <p:tav tm="100000">
                                          <p:val>
                                            <p:strVal val="#ppt_x"/>
                                          </p:val>
                                        </p:tav>
                                      </p:tavLst>
                                    </p:anim>
                                    <p:anim calcmode="lin" valueType="num">
                                      <p:cBhvr additive="base">
                                        <p:cTn id="40" dur="1500" fill="hold"/>
                                        <p:tgtEl>
                                          <p:spTgt spid="14"/>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30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1500" fill="hold"/>
                                        <p:tgtEl>
                                          <p:spTgt spid="18"/>
                                        </p:tgtEl>
                                        <p:attrNameLst>
                                          <p:attrName>ppt_x</p:attrName>
                                        </p:attrNameLst>
                                      </p:cBhvr>
                                      <p:tavLst>
                                        <p:tav tm="0">
                                          <p:val>
                                            <p:strVal val="0-#ppt_w/2"/>
                                          </p:val>
                                        </p:tav>
                                        <p:tav tm="100000">
                                          <p:val>
                                            <p:strVal val="#ppt_x"/>
                                          </p:val>
                                        </p:tav>
                                      </p:tavLst>
                                    </p:anim>
                                    <p:anim calcmode="lin" valueType="num">
                                      <p:cBhvr additive="base">
                                        <p:cTn id="44" dur="1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bldLvl="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562317" y="2148966"/>
            <a:ext cx="4158552" cy="1043072"/>
          </a:xfrm>
          <a:prstGeom prst="rect">
            <a:avLst/>
          </a:prstGeom>
          <a:noFill/>
        </p:spPr>
        <p:txBody>
          <a:bodyPr wrap="square" lIns="138205" tIns="69101" rIns="138205" bIns="69101" rtlCol="0">
            <a:spAutoFit/>
          </a:bodyPr>
          <a:lstStyle/>
          <a:p>
            <a:r>
              <a:rPr lang="zh-CN" altLang="en-US" sz="2200" b="1" dirty="0">
                <a:solidFill>
                  <a:schemeClr val="accent1"/>
                </a:solidFill>
                <a:cs typeface="+mn-ea"/>
                <a:sym typeface="+mn-lt"/>
              </a:rPr>
              <a:t>添加标题</a:t>
            </a:r>
            <a:endParaRPr lang="en-US" altLang="zh-CN" sz="2200" b="1" dirty="0">
              <a:solidFill>
                <a:schemeClr val="accent1"/>
              </a:solidFill>
              <a:cs typeface="+mn-ea"/>
              <a:sym typeface="+mn-lt"/>
            </a:endParaRPr>
          </a:p>
          <a:p>
            <a:r>
              <a:rPr lang="zh-CN" altLang="en-US" sz="1800" dirty="0">
                <a:solidFill>
                  <a:prstClr val="black">
                    <a:lumMod val="85000"/>
                    <a:lumOff val="15000"/>
                  </a:prstClr>
                </a:solidFill>
                <a:cs typeface="+mn-ea"/>
                <a:sym typeface="+mn-lt"/>
              </a:rPr>
              <a:t>单击此处添加文本单击此处添加文本</a:t>
            </a:r>
            <a:endParaRPr lang="en-US" altLang="zh-CN" sz="1800" dirty="0">
              <a:solidFill>
                <a:prstClr val="black">
                  <a:lumMod val="85000"/>
                  <a:lumOff val="15000"/>
                </a:prstClr>
              </a:solidFill>
              <a:cs typeface="+mn-ea"/>
              <a:sym typeface="+mn-lt"/>
            </a:endParaRPr>
          </a:p>
          <a:p>
            <a:r>
              <a:rPr lang="zh-CN" altLang="en-US" sz="1800" dirty="0">
                <a:solidFill>
                  <a:prstClr val="black">
                    <a:lumMod val="85000"/>
                    <a:lumOff val="15000"/>
                  </a:prstClr>
                </a:solidFill>
                <a:cs typeface="+mn-ea"/>
                <a:sym typeface="+mn-lt"/>
              </a:rPr>
              <a:t>单击此处添加文本</a:t>
            </a:r>
            <a:endParaRPr lang="en-US" altLang="zh-CN" sz="1800" dirty="0">
              <a:solidFill>
                <a:prstClr val="black">
                  <a:lumMod val="85000"/>
                  <a:lumOff val="15000"/>
                </a:prstClr>
              </a:solidFill>
              <a:cs typeface="+mn-ea"/>
              <a:sym typeface="+mn-lt"/>
            </a:endParaRPr>
          </a:p>
        </p:txBody>
      </p:sp>
      <p:sp>
        <p:nvSpPr>
          <p:cNvPr id="3" name="TextBox 2"/>
          <p:cNvSpPr txBox="1"/>
          <p:nvPr/>
        </p:nvSpPr>
        <p:spPr>
          <a:xfrm>
            <a:off x="8565160" y="3833921"/>
            <a:ext cx="4158552" cy="1043072"/>
          </a:xfrm>
          <a:prstGeom prst="rect">
            <a:avLst/>
          </a:prstGeom>
          <a:noFill/>
        </p:spPr>
        <p:txBody>
          <a:bodyPr wrap="square" lIns="138205" tIns="69101" rIns="138205" bIns="69101" rtlCol="0">
            <a:spAutoFit/>
          </a:bodyPr>
          <a:lstStyle/>
          <a:p>
            <a:r>
              <a:rPr lang="zh-CN" altLang="en-US" sz="2200" b="1" dirty="0">
                <a:solidFill>
                  <a:schemeClr val="accent1"/>
                </a:solidFill>
                <a:cs typeface="+mn-ea"/>
                <a:sym typeface="+mn-lt"/>
              </a:rPr>
              <a:t>添加标题</a:t>
            </a:r>
            <a:endParaRPr lang="en-US" altLang="zh-CN" sz="2200" b="1" dirty="0">
              <a:solidFill>
                <a:schemeClr val="accent1"/>
              </a:solidFill>
              <a:cs typeface="+mn-ea"/>
              <a:sym typeface="+mn-lt"/>
            </a:endParaRPr>
          </a:p>
          <a:p>
            <a:r>
              <a:rPr lang="zh-CN" altLang="en-US" sz="1800" dirty="0">
                <a:solidFill>
                  <a:prstClr val="black">
                    <a:lumMod val="85000"/>
                    <a:lumOff val="15000"/>
                  </a:prstClr>
                </a:solidFill>
                <a:cs typeface="+mn-ea"/>
                <a:sym typeface="+mn-lt"/>
              </a:rPr>
              <a:t>单击此处添加文本单击此处添加文本</a:t>
            </a:r>
            <a:endParaRPr lang="en-US" altLang="zh-CN" sz="1800" dirty="0">
              <a:solidFill>
                <a:prstClr val="black">
                  <a:lumMod val="85000"/>
                  <a:lumOff val="15000"/>
                </a:prstClr>
              </a:solidFill>
              <a:cs typeface="+mn-ea"/>
              <a:sym typeface="+mn-lt"/>
            </a:endParaRPr>
          </a:p>
          <a:p>
            <a:r>
              <a:rPr lang="zh-CN" altLang="en-US" sz="1800" dirty="0">
                <a:solidFill>
                  <a:prstClr val="black">
                    <a:lumMod val="85000"/>
                    <a:lumOff val="15000"/>
                  </a:prstClr>
                </a:solidFill>
                <a:cs typeface="+mn-ea"/>
                <a:sym typeface="+mn-lt"/>
              </a:rPr>
              <a:t>单击此处添加文本</a:t>
            </a:r>
            <a:endParaRPr lang="en-US" altLang="zh-CN" sz="1800" dirty="0">
              <a:solidFill>
                <a:prstClr val="black">
                  <a:lumMod val="85000"/>
                  <a:lumOff val="15000"/>
                </a:prstClr>
              </a:solidFill>
              <a:cs typeface="+mn-ea"/>
              <a:sym typeface="+mn-lt"/>
            </a:endParaRPr>
          </a:p>
        </p:txBody>
      </p:sp>
      <p:sp>
        <p:nvSpPr>
          <p:cNvPr id="4" name="TextBox 3"/>
          <p:cNvSpPr txBox="1"/>
          <p:nvPr/>
        </p:nvSpPr>
        <p:spPr>
          <a:xfrm>
            <a:off x="8565160" y="5464671"/>
            <a:ext cx="4158552" cy="1043072"/>
          </a:xfrm>
          <a:prstGeom prst="rect">
            <a:avLst/>
          </a:prstGeom>
          <a:noFill/>
        </p:spPr>
        <p:txBody>
          <a:bodyPr wrap="square" lIns="138205" tIns="69101" rIns="138205" bIns="69101" rtlCol="0">
            <a:spAutoFit/>
          </a:bodyPr>
          <a:lstStyle/>
          <a:p>
            <a:r>
              <a:rPr lang="zh-CN" altLang="en-US" sz="2200" b="1" dirty="0">
                <a:solidFill>
                  <a:schemeClr val="accent1"/>
                </a:solidFill>
                <a:cs typeface="+mn-ea"/>
                <a:sym typeface="+mn-lt"/>
              </a:rPr>
              <a:t>添加标题</a:t>
            </a:r>
            <a:endParaRPr lang="en-US" altLang="zh-CN" sz="2200" b="1" dirty="0">
              <a:solidFill>
                <a:schemeClr val="accent1"/>
              </a:solidFill>
              <a:cs typeface="+mn-ea"/>
              <a:sym typeface="+mn-lt"/>
            </a:endParaRPr>
          </a:p>
          <a:p>
            <a:r>
              <a:rPr lang="zh-CN" altLang="en-US" sz="1800" dirty="0">
                <a:solidFill>
                  <a:prstClr val="black">
                    <a:lumMod val="85000"/>
                    <a:lumOff val="15000"/>
                  </a:prstClr>
                </a:solidFill>
                <a:cs typeface="+mn-ea"/>
                <a:sym typeface="+mn-lt"/>
              </a:rPr>
              <a:t>单击此处添加文本单击此处添加文本</a:t>
            </a:r>
            <a:endParaRPr lang="en-US" altLang="zh-CN" sz="1800" dirty="0">
              <a:solidFill>
                <a:prstClr val="black">
                  <a:lumMod val="85000"/>
                  <a:lumOff val="15000"/>
                </a:prstClr>
              </a:solidFill>
              <a:cs typeface="+mn-ea"/>
              <a:sym typeface="+mn-lt"/>
            </a:endParaRPr>
          </a:p>
          <a:p>
            <a:r>
              <a:rPr lang="zh-CN" altLang="en-US" sz="1800" dirty="0">
                <a:solidFill>
                  <a:prstClr val="black">
                    <a:lumMod val="85000"/>
                    <a:lumOff val="15000"/>
                  </a:prstClr>
                </a:solidFill>
                <a:cs typeface="+mn-ea"/>
                <a:sym typeface="+mn-lt"/>
              </a:rPr>
              <a:t>单击此处添加文本</a:t>
            </a:r>
            <a:endParaRPr lang="en-US" altLang="zh-CN" sz="1800" dirty="0">
              <a:solidFill>
                <a:prstClr val="black">
                  <a:lumMod val="85000"/>
                  <a:lumOff val="15000"/>
                </a:prstClr>
              </a:solidFill>
              <a:cs typeface="+mn-ea"/>
              <a:sym typeface="+mn-lt"/>
            </a:endParaRPr>
          </a:p>
        </p:txBody>
      </p:sp>
      <p:cxnSp>
        <p:nvCxnSpPr>
          <p:cNvPr id="5" name="直接连接符 4"/>
          <p:cNvCxnSpPr/>
          <p:nvPr/>
        </p:nvCxnSpPr>
        <p:spPr>
          <a:xfrm>
            <a:off x="7542822" y="3462742"/>
            <a:ext cx="4501261" cy="0"/>
          </a:xfrm>
          <a:prstGeom prst="line">
            <a:avLst/>
          </a:prstGeom>
          <a:noFill/>
          <a:ln w="9525" cap="flat" cmpd="sng" algn="ctr">
            <a:solidFill>
              <a:srgbClr val="5A5959"/>
            </a:solidFill>
            <a:prstDash val="solid"/>
          </a:ln>
          <a:effectLst/>
        </p:spPr>
      </p:cxnSp>
      <p:cxnSp>
        <p:nvCxnSpPr>
          <p:cNvPr id="6" name="直接连接符 5"/>
          <p:cNvCxnSpPr/>
          <p:nvPr/>
        </p:nvCxnSpPr>
        <p:spPr>
          <a:xfrm>
            <a:off x="7541908" y="5241513"/>
            <a:ext cx="4501261" cy="0"/>
          </a:xfrm>
          <a:prstGeom prst="line">
            <a:avLst/>
          </a:prstGeom>
          <a:noFill/>
          <a:ln w="9525" cap="flat" cmpd="sng" algn="ctr">
            <a:solidFill>
              <a:srgbClr val="5A5959"/>
            </a:solidFill>
            <a:prstDash val="solid"/>
          </a:ln>
          <a:effectLst/>
        </p:spPr>
      </p:cxnSp>
      <p:sp>
        <p:nvSpPr>
          <p:cNvPr id="7" name="TextBox 6"/>
          <p:cNvSpPr txBox="1"/>
          <p:nvPr/>
        </p:nvSpPr>
        <p:spPr>
          <a:xfrm>
            <a:off x="4627402" y="1239256"/>
            <a:ext cx="4443951" cy="616362"/>
          </a:xfrm>
          <a:prstGeom prst="rect">
            <a:avLst/>
          </a:prstGeom>
          <a:noFill/>
        </p:spPr>
        <p:txBody>
          <a:bodyPr wrap="square" lIns="138205" tIns="69101" rIns="138205" bIns="69101" rtlCol="0">
            <a:spAutoFit/>
          </a:bodyPr>
          <a:lstStyle/>
          <a:p>
            <a:pPr algn="ctr"/>
            <a:r>
              <a:rPr lang="zh-CN" altLang="en-US" sz="3100" b="1" dirty="0">
                <a:solidFill>
                  <a:schemeClr val="accent1"/>
                </a:solidFill>
                <a:cs typeface="+mn-ea"/>
                <a:sym typeface="+mn-lt"/>
              </a:rPr>
              <a:t>添加小标题</a:t>
            </a:r>
          </a:p>
        </p:txBody>
      </p:sp>
      <p:grpSp>
        <p:nvGrpSpPr>
          <p:cNvPr id="13" name="组合 12"/>
          <p:cNvGrpSpPr/>
          <p:nvPr/>
        </p:nvGrpSpPr>
        <p:grpSpPr>
          <a:xfrm>
            <a:off x="7541824" y="2231428"/>
            <a:ext cx="830371" cy="855068"/>
            <a:chOff x="5068579" y="1163938"/>
            <a:chExt cx="555066" cy="555066"/>
          </a:xfrm>
        </p:grpSpPr>
        <p:sp>
          <p:nvSpPr>
            <p:cNvPr id="14" name="椭圆 13"/>
            <p:cNvSpPr/>
            <p:nvPr/>
          </p:nvSpPr>
          <p:spPr>
            <a:xfrm>
              <a:off x="5068579" y="1163938"/>
              <a:ext cx="555066" cy="555066"/>
            </a:xfrm>
            <a:prstGeom prst="ellipse">
              <a:avLst/>
            </a:prstGeom>
            <a:solidFill>
              <a:schemeClr val="accent1"/>
            </a:solidFill>
            <a:ln w="25400" cap="flat" cmpd="sng" algn="ctr">
              <a:noFill/>
              <a:prstDash val="solid"/>
            </a:ln>
            <a:effectLst/>
          </p:spPr>
          <p:txBody>
            <a:bodyPr rtlCol="0" anchor="ctr"/>
            <a:lstStyle/>
            <a:p>
              <a:pPr algn="ctr">
                <a:defRPr/>
              </a:pPr>
              <a:endParaRPr lang="zh-CN" altLang="en-US" kern="0">
                <a:solidFill>
                  <a:prstClr val="white"/>
                </a:solidFill>
                <a:cs typeface="+mn-ea"/>
                <a:sym typeface="+mn-lt"/>
              </a:endParaRPr>
            </a:p>
          </p:txBody>
        </p:sp>
        <p:sp>
          <p:nvSpPr>
            <p:cNvPr id="15" name="Freeform 70"/>
            <p:cNvSpPr>
              <a:spLocks noEditPoints="1"/>
            </p:cNvSpPr>
            <p:nvPr/>
          </p:nvSpPr>
          <p:spPr bwMode="auto">
            <a:xfrm>
              <a:off x="5235099" y="1295926"/>
              <a:ext cx="242524" cy="290241"/>
            </a:xfrm>
            <a:custGeom>
              <a:avLst/>
              <a:gdLst>
                <a:gd name="T0" fmla="*/ 346 w 346"/>
                <a:gd name="T1" fmla="*/ 77 h 414"/>
                <a:gd name="T2" fmla="*/ 345 w 346"/>
                <a:gd name="T3" fmla="*/ 75 h 414"/>
                <a:gd name="T4" fmla="*/ 345 w 346"/>
                <a:gd name="T5" fmla="*/ 74 h 414"/>
                <a:gd name="T6" fmla="*/ 343 w 346"/>
                <a:gd name="T7" fmla="*/ 72 h 414"/>
                <a:gd name="T8" fmla="*/ 273 w 346"/>
                <a:gd name="T9" fmla="*/ 2 h 414"/>
                <a:gd name="T10" fmla="*/ 271 w 346"/>
                <a:gd name="T11" fmla="*/ 0 h 414"/>
                <a:gd name="T12" fmla="*/ 270 w 346"/>
                <a:gd name="T13" fmla="*/ 0 h 414"/>
                <a:gd name="T14" fmla="*/ 268 w 346"/>
                <a:gd name="T15" fmla="*/ 0 h 414"/>
                <a:gd name="T16" fmla="*/ 268 w 346"/>
                <a:gd name="T17" fmla="*/ 0 h 414"/>
                <a:gd name="T18" fmla="*/ 7 w 346"/>
                <a:gd name="T19" fmla="*/ 0 h 414"/>
                <a:gd name="T20" fmla="*/ 0 w 346"/>
                <a:gd name="T21" fmla="*/ 7 h 414"/>
                <a:gd name="T22" fmla="*/ 0 w 346"/>
                <a:gd name="T23" fmla="*/ 407 h 414"/>
                <a:gd name="T24" fmla="*/ 7 w 346"/>
                <a:gd name="T25" fmla="*/ 414 h 414"/>
                <a:gd name="T26" fmla="*/ 338 w 346"/>
                <a:gd name="T27" fmla="*/ 414 h 414"/>
                <a:gd name="T28" fmla="*/ 346 w 346"/>
                <a:gd name="T29" fmla="*/ 407 h 414"/>
                <a:gd name="T30" fmla="*/ 346 w 346"/>
                <a:gd name="T31" fmla="*/ 77 h 414"/>
                <a:gd name="T32" fmla="*/ 346 w 346"/>
                <a:gd name="T33" fmla="*/ 77 h 414"/>
                <a:gd name="T34" fmla="*/ 275 w 346"/>
                <a:gd name="T35" fmla="*/ 25 h 414"/>
                <a:gd name="T36" fmla="*/ 320 w 346"/>
                <a:gd name="T37" fmla="*/ 70 h 414"/>
                <a:gd name="T38" fmla="*/ 275 w 346"/>
                <a:gd name="T39" fmla="*/ 70 h 414"/>
                <a:gd name="T40" fmla="*/ 275 w 346"/>
                <a:gd name="T41" fmla="*/ 25 h 414"/>
                <a:gd name="T42" fmla="*/ 14 w 346"/>
                <a:gd name="T43" fmla="*/ 400 h 414"/>
                <a:gd name="T44" fmla="*/ 14 w 346"/>
                <a:gd name="T45" fmla="*/ 14 h 414"/>
                <a:gd name="T46" fmla="*/ 260 w 346"/>
                <a:gd name="T47" fmla="*/ 14 h 414"/>
                <a:gd name="T48" fmla="*/ 260 w 346"/>
                <a:gd name="T49" fmla="*/ 77 h 414"/>
                <a:gd name="T50" fmla="*/ 268 w 346"/>
                <a:gd name="T51" fmla="*/ 85 h 414"/>
                <a:gd name="T52" fmla="*/ 331 w 346"/>
                <a:gd name="T53" fmla="*/ 85 h 414"/>
                <a:gd name="T54" fmla="*/ 331 w 346"/>
                <a:gd name="T55" fmla="*/ 400 h 414"/>
                <a:gd name="T56" fmla="*/ 14 w 346"/>
                <a:gd name="T57" fmla="*/ 40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cs typeface="+mn-ea"/>
                <a:sym typeface="+mn-lt"/>
              </a:endParaRPr>
            </a:p>
          </p:txBody>
        </p:sp>
      </p:grpSp>
      <p:grpSp>
        <p:nvGrpSpPr>
          <p:cNvPr id="16" name="组合 15"/>
          <p:cNvGrpSpPr/>
          <p:nvPr/>
        </p:nvGrpSpPr>
        <p:grpSpPr>
          <a:xfrm>
            <a:off x="7541908" y="3907291"/>
            <a:ext cx="829375" cy="854042"/>
            <a:chOff x="5068634" y="2251820"/>
            <a:chExt cx="554400" cy="554400"/>
          </a:xfrm>
        </p:grpSpPr>
        <p:sp>
          <p:nvSpPr>
            <p:cNvPr id="17" name="椭圆 16"/>
            <p:cNvSpPr/>
            <p:nvPr/>
          </p:nvSpPr>
          <p:spPr>
            <a:xfrm>
              <a:off x="5068634" y="2251820"/>
              <a:ext cx="554400" cy="554400"/>
            </a:xfrm>
            <a:prstGeom prst="ellipse">
              <a:avLst/>
            </a:prstGeom>
            <a:solidFill>
              <a:schemeClr val="accent2"/>
            </a:solidFill>
            <a:ln w="25400" cap="flat" cmpd="sng" algn="ctr">
              <a:noFill/>
              <a:prstDash val="solid"/>
            </a:ln>
            <a:effectLst/>
          </p:spPr>
          <p:txBody>
            <a:bodyPr rtlCol="0" anchor="ctr"/>
            <a:lstStyle/>
            <a:p>
              <a:pPr algn="ctr">
                <a:defRPr/>
              </a:pPr>
              <a:endParaRPr lang="zh-CN" altLang="en-US" kern="0">
                <a:solidFill>
                  <a:prstClr val="white"/>
                </a:solidFill>
                <a:cs typeface="+mn-ea"/>
                <a:sym typeface="+mn-lt"/>
              </a:endParaRPr>
            </a:p>
          </p:txBody>
        </p:sp>
        <p:sp>
          <p:nvSpPr>
            <p:cNvPr id="18" name="Freeform 72"/>
            <p:cNvSpPr>
              <a:spLocks noEditPoints="1"/>
            </p:cNvSpPr>
            <p:nvPr/>
          </p:nvSpPr>
          <p:spPr bwMode="auto">
            <a:xfrm>
              <a:off x="5180447" y="2343925"/>
              <a:ext cx="369521" cy="370187"/>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cs typeface="+mn-ea"/>
                <a:sym typeface="+mn-lt"/>
              </a:endParaRPr>
            </a:p>
          </p:txBody>
        </p:sp>
      </p:grpSp>
      <p:grpSp>
        <p:nvGrpSpPr>
          <p:cNvPr id="19" name="组合 18"/>
          <p:cNvGrpSpPr/>
          <p:nvPr/>
        </p:nvGrpSpPr>
        <p:grpSpPr>
          <a:xfrm>
            <a:off x="7542818" y="5515451"/>
            <a:ext cx="829375" cy="854042"/>
            <a:chOff x="5069244" y="3295757"/>
            <a:chExt cx="554400" cy="554400"/>
          </a:xfrm>
        </p:grpSpPr>
        <p:sp>
          <p:nvSpPr>
            <p:cNvPr id="20" name="椭圆 19"/>
            <p:cNvSpPr/>
            <p:nvPr/>
          </p:nvSpPr>
          <p:spPr>
            <a:xfrm>
              <a:off x="5069244" y="3295757"/>
              <a:ext cx="554400" cy="554400"/>
            </a:xfrm>
            <a:prstGeom prst="ellipse">
              <a:avLst/>
            </a:prstGeom>
            <a:solidFill>
              <a:schemeClr val="accent3"/>
            </a:solidFill>
            <a:ln w="25400" cap="flat" cmpd="sng" algn="ctr">
              <a:noFill/>
              <a:prstDash val="solid"/>
            </a:ln>
            <a:effectLst/>
          </p:spPr>
          <p:txBody>
            <a:bodyPr rtlCol="0" anchor="ctr"/>
            <a:lstStyle/>
            <a:p>
              <a:pPr algn="ctr">
                <a:defRPr/>
              </a:pPr>
              <a:endParaRPr lang="zh-CN" altLang="en-US" kern="0" dirty="0">
                <a:solidFill>
                  <a:prstClr val="white"/>
                </a:solidFill>
                <a:cs typeface="+mn-ea"/>
                <a:sym typeface="+mn-lt"/>
              </a:endParaRPr>
            </a:p>
          </p:txBody>
        </p:sp>
        <p:sp>
          <p:nvSpPr>
            <p:cNvPr id="21" name="Freeform 13"/>
            <p:cNvSpPr>
              <a:spLocks noEditPoints="1"/>
            </p:cNvSpPr>
            <p:nvPr/>
          </p:nvSpPr>
          <p:spPr bwMode="auto">
            <a:xfrm>
              <a:off x="5230120" y="3374754"/>
              <a:ext cx="217568" cy="401036"/>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cs typeface="+mn-ea"/>
                <a:sym typeface="+mn-lt"/>
              </a:endParaRPr>
            </a:p>
          </p:txBody>
        </p:sp>
      </p:grpSp>
      <p:pic>
        <p:nvPicPr>
          <p:cNvPr id="22" name="Picture 2" descr="D:\360data\重要数据\桌面\ttg.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241570" y="2148966"/>
            <a:ext cx="5346521" cy="4204210"/>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3" descr="F:\出售\PPT\______________图片素材\59f5225d4dd36b09f8ade3e55c755816.jp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1420354" y="2315319"/>
            <a:ext cx="4933951" cy="2845216"/>
          </a:xfrm>
          <a:prstGeom prst="rect">
            <a:avLst/>
          </a:prstGeom>
          <a:noFill/>
          <a:extLst>
            <a:ext uri="{909E8E84-426E-40DD-AFC4-6F175D3DCCD1}">
              <a14:hiddenFill xmlns:a14="http://schemas.microsoft.com/office/drawing/2010/main">
                <a:solidFill>
                  <a:srgbClr val="FFFFFF"/>
                </a:solidFill>
              </a14:hiddenFill>
            </a:ext>
          </a:extLst>
        </p:spPr>
      </p:pic>
      <p:sp>
        <p:nvSpPr>
          <p:cNvPr id="30" name="矩形 29"/>
          <p:cNvSpPr/>
          <p:nvPr/>
        </p:nvSpPr>
        <p:spPr>
          <a:xfrm flipV="1">
            <a:off x="9273278"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31" name="矩形 30"/>
          <p:cNvSpPr/>
          <p:nvPr/>
        </p:nvSpPr>
        <p:spPr>
          <a:xfrm flipV="1">
            <a:off x="1012220"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32" name="矩形 31"/>
          <p:cNvSpPr/>
          <p:nvPr/>
        </p:nvSpPr>
        <p:spPr>
          <a:xfrm flipV="1">
            <a:off x="3765907" y="7836680"/>
            <a:ext cx="3482933" cy="80662"/>
          </a:xfrm>
          <a:prstGeom prst="rect">
            <a:avLst/>
          </a:prstGeom>
          <a:solidFill>
            <a:srgbClr val="00C5BE"/>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33" name="矩形 32"/>
          <p:cNvSpPr/>
          <p:nvPr/>
        </p:nvSpPr>
        <p:spPr>
          <a:xfrm flipV="1">
            <a:off x="6519591" y="7836680"/>
            <a:ext cx="3482933"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34" name="矩形 33"/>
          <p:cNvSpPr/>
          <p:nvPr/>
        </p:nvSpPr>
        <p:spPr>
          <a:xfrm flipV="1">
            <a:off x="12026965" y="7836680"/>
            <a:ext cx="1654112"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35" name="矩形 34"/>
          <p:cNvSpPr/>
          <p:nvPr/>
        </p:nvSpPr>
        <p:spPr>
          <a:xfrm flipV="1">
            <a:off x="1" y="7836680"/>
            <a:ext cx="1741467"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44" name="矩形 43"/>
          <p:cNvSpPr/>
          <p:nvPr/>
        </p:nvSpPr>
        <p:spPr>
          <a:xfrm>
            <a:off x="-1" y="0"/>
            <a:ext cx="13681077" cy="8996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45" name="文本框 6"/>
          <p:cNvSpPr>
            <a:spLocks noChangeArrowheads="1"/>
          </p:cNvSpPr>
          <p:nvPr/>
        </p:nvSpPr>
        <p:spPr bwMode="auto">
          <a:xfrm>
            <a:off x="1336472" y="304710"/>
            <a:ext cx="4743018" cy="364370"/>
          </a:xfrm>
          <a:prstGeom prst="rect">
            <a:avLst/>
          </a:prstGeom>
          <a:noFill/>
          <a:ln>
            <a:noFill/>
          </a:ln>
          <a:extLst/>
        </p:spPr>
        <p:txBody>
          <a:bodyPr wrap="square" lIns="77744" tIns="38871" rIns="77744" bIns="38871">
            <a:spAutoFit/>
          </a:bodyPr>
          <a:lstStyle/>
          <a:p>
            <a:pPr defTabSz="1097265">
              <a:defRPr/>
            </a:pPr>
            <a:r>
              <a:rPr lang="zh-CN" altLang="en-US" sz="1800" b="1" dirty="0">
                <a:solidFill>
                  <a:schemeClr val="bg1"/>
                </a:solidFill>
                <a:cs typeface="+mn-ea"/>
                <a:sym typeface="+mn-lt"/>
              </a:rPr>
              <a:t>在此输入您的标题内容</a:t>
            </a:r>
          </a:p>
        </p:txBody>
      </p:sp>
      <p:grpSp>
        <p:nvGrpSpPr>
          <p:cNvPr id="46" name="组合 45"/>
          <p:cNvGrpSpPr/>
          <p:nvPr/>
        </p:nvGrpSpPr>
        <p:grpSpPr>
          <a:xfrm>
            <a:off x="532043" y="350367"/>
            <a:ext cx="588728" cy="328099"/>
            <a:chOff x="0" y="252065"/>
            <a:chExt cx="641111" cy="392112"/>
          </a:xfrm>
        </p:grpSpPr>
        <p:sp>
          <p:nvSpPr>
            <p:cNvPr id="47" name="矩形 59"/>
            <p:cNvSpPr>
              <a:spLocks noChangeArrowheads="1"/>
            </p:cNvSpPr>
            <p:nvPr/>
          </p:nvSpPr>
          <p:spPr bwMode="auto">
            <a:xfrm>
              <a:off x="0" y="252065"/>
              <a:ext cx="227014" cy="392112"/>
            </a:xfrm>
            <a:prstGeom prst="rect">
              <a:avLst/>
            </a:prstGeom>
            <a:solidFill>
              <a:schemeClr val="bg1">
                <a:lumMod val="50000"/>
              </a:schemeClr>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097265">
                <a:lnSpc>
                  <a:spcPct val="100000"/>
                </a:lnSpc>
                <a:spcBef>
                  <a:spcPct val="0"/>
                </a:spcBef>
                <a:buNone/>
                <a:defRPr/>
              </a:pPr>
              <a:endParaRPr lang="zh-CN" altLang="en-US" sz="1600">
                <a:solidFill>
                  <a:srgbClr val="FFFFFF"/>
                </a:solidFill>
                <a:latin typeface="+mn-lt"/>
                <a:ea typeface="+mn-ea"/>
                <a:cs typeface="+mn-ea"/>
                <a:sym typeface="+mn-lt"/>
              </a:endParaRPr>
            </a:p>
          </p:txBody>
        </p:sp>
        <p:sp>
          <p:nvSpPr>
            <p:cNvPr id="48"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097265">
                <a:lnSpc>
                  <a:spcPct val="100000"/>
                </a:lnSpc>
                <a:spcBef>
                  <a:spcPct val="0"/>
                </a:spcBef>
                <a:buNone/>
                <a:defRPr/>
              </a:pPr>
              <a:endParaRPr lang="zh-CN" altLang="en-US" sz="1600">
                <a:solidFill>
                  <a:srgbClr val="FFFFFF"/>
                </a:solidFill>
                <a:latin typeface="+mn-lt"/>
                <a:ea typeface="+mn-ea"/>
                <a:cs typeface="+mn-ea"/>
                <a:sym typeface="+mn-lt"/>
              </a:endParaRPr>
            </a:p>
          </p:txBody>
        </p:sp>
        <p:sp>
          <p:nvSpPr>
            <p:cNvPr id="49" name="五边形 48"/>
            <p:cNvSpPr/>
            <p:nvPr userDrawn="1"/>
          </p:nvSpPr>
          <p:spPr>
            <a:xfrm>
              <a:off x="338378" y="254691"/>
              <a:ext cx="302733" cy="389486"/>
            </a:xfrm>
            <a:prstGeom prst="homePlat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193407910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0-#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5"/>
                                            </p:tgtEl>
                                            <p:attrNameLst>
                                              <p:attrName>style.visibility</p:attrName>
                                            </p:attrNameLst>
                                          </p:cBhvr>
                                          <p:to>
                                            <p:strVal val="visible"/>
                                          </p:to>
                                        </p:set>
                                        <p:anim calcmode="lin" valueType="num">
                                          <p:cBhvr>
                                            <p:cTn id="12" dur="500" fill="hold"/>
                                            <p:tgtEl>
                                              <p:spTgt spid="4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5"/>
                                            </p:tgtEl>
                                            <p:attrNameLst>
                                              <p:attrName>ppt_y</p:attrName>
                                            </p:attrNameLst>
                                          </p:cBhvr>
                                          <p:tavLst>
                                            <p:tav tm="0">
                                              <p:val>
                                                <p:strVal val="#ppt_y"/>
                                              </p:val>
                                            </p:tav>
                                            <p:tav tm="100000">
                                              <p:val>
                                                <p:strVal val="#ppt_y"/>
                                              </p:val>
                                            </p:tav>
                                          </p:tavLst>
                                        </p:anim>
                                        <p:anim calcmode="lin" valueType="num">
                                          <p:cBhvr>
                                            <p:cTn id="14" dur="500" fill="hold"/>
                                            <p:tgtEl>
                                              <p:spTgt spid="4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5"/>
                                            </p:tgtEl>
                                            <p:attrNameLst>
                                              <p:attrName>ppt_w</p:attrName>
                                            </p:attrNameLst>
                                          </p:cBhvr>
                                          <p:tavLst>
                                            <p:tav tm="0">
                                              <p:val>
                                                <p:strVal val="#ppt_w/10"/>
                                              </p:val>
                                            </p:tav>
                                            <p:tav tm="50000">
                                              <p:val>
                                                <p:strVal val="#ppt_w+.01"/>
                                              </p:val>
                                            </p:tav>
                                            <p:tav tm="100000">
                                              <p:val>
                                                <p:strVal val="#ppt_w"/>
                                              </p:val>
                                            </p:tav>
                                          </p:tavLst>
                                        </p:anim>
                                        <p:animEffect>
                                          <p:cBhvr>
                                            <p:cTn id="16" dur="500" tmFilter="0,0; .5, 1; 1, 1"/>
                                            <p:tgtEl>
                                              <p:spTgt spid="45"/>
                                            </p:tgtEl>
                                          </p:cBhvr>
                                        </p:animEffect>
                                      </p:childTnLst>
                                    </p:cTn>
                                  </p:par>
                                  <p:par>
                                    <p:cTn id="17" presetID="2" presetClass="entr" presetSubtype="1" fill="hold" grpId="0" nodeType="withEffect" p14:presetBounceEnd="48000">
                                      <p:stCondLst>
                                        <p:cond delay="500"/>
                                      </p:stCondLst>
                                      <p:childTnLst>
                                        <p:set>
                                          <p:cBhvr>
                                            <p:cTn id="18" dur="1" fill="hold">
                                              <p:stCondLst>
                                                <p:cond delay="0"/>
                                              </p:stCondLst>
                                            </p:cTn>
                                            <p:tgtEl>
                                              <p:spTgt spid="7"/>
                                            </p:tgtEl>
                                            <p:attrNameLst>
                                              <p:attrName>style.visibility</p:attrName>
                                            </p:attrNameLst>
                                          </p:cBhvr>
                                          <p:to>
                                            <p:strVal val="visible"/>
                                          </p:to>
                                        </p:set>
                                        <p:anim calcmode="lin" valueType="num" p14:bounceEnd="48000">
                                          <p:cBhvr additive="base">
                                            <p:cTn id="19" dur="500" fill="hold"/>
                                            <p:tgtEl>
                                              <p:spTgt spid="7"/>
                                            </p:tgtEl>
                                            <p:attrNameLst>
                                              <p:attrName>ppt_x</p:attrName>
                                            </p:attrNameLst>
                                          </p:cBhvr>
                                          <p:tavLst>
                                            <p:tav tm="0">
                                              <p:val>
                                                <p:strVal val="#ppt_x"/>
                                              </p:val>
                                            </p:tav>
                                            <p:tav tm="100000">
                                              <p:val>
                                                <p:strVal val="#ppt_x"/>
                                              </p:val>
                                            </p:tav>
                                          </p:tavLst>
                                        </p:anim>
                                        <p:anim calcmode="lin" valueType="num" p14:bounceEnd="48000">
                                          <p:cBhvr additive="base">
                                            <p:cTn id="20" dur="500" fill="hold"/>
                                            <p:tgtEl>
                                              <p:spTgt spid="7"/>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1000"/>
                                            <p:tgtEl>
                                              <p:spTgt spid="22"/>
                                            </p:tgtEl>
                                          </p:cBhvr>
                                        </p:animEffect>
                                        <p:anim calcmode="lin" valueType="num">
                                          <p:cBhvr>
                                            <p:cTn id="26" dur="1000" fill="hold"/>
                                            <p:tgtEl>
                                              <p:spTgt spid="22"/>
                                            </p:tgtEl>
                                            <p:attrNameLst>
                                              <p:attrName>ppt_x</p:attrName>
                                            </p:attrNameLst>
                                          </p:cBhvr>
                                          <p:tavLst>
                                            <p:tav tm="0">
                                              <p:val>
                                                <p:strVal val="#ppt_x"/>
                                              </p:val>
                                            </p:tav>
                                            <p:tav tm="100000">
                                              <p:val>
                                                <p:strVal val="#ppt_x"/>
                                              </p:val>
                                            </p:tav>
                                          </p:tavLst>
                                        </p:anim>
                                        <p:anim calcmode="lin" valueType="num">
                                          <p:cBhvr>
                                            <p:cTn id="27" dur="1000" fill="hold"/>
                                            <p:tgtEl>
                                              <p:spTgt spid="22"/>
                                            </p:tgtEl>
                                            <p:attrNameLst>
                                              <p:attrName>ppt_y</p:attrName>
                                            </p:attrNameLst>
                                          </p:cBhvr>
                                          <p:tavLst>
                                            <p:tav tm="0">
                                              <p:val>
                                                <p:strVal val="#ppt_y+.1"/>
                                              </p:val>
                                            </p:tav>
                                            <p:tav tm="100000">
                                              <p:val>
                                                <p:strVal val="#ppt_y"/>
                                              </p:val>
                                            </p:tav>
                                          </p:tavLst>
                                        </p:anim>
                                      </p:childTnLst>
                                    </p:cTn>
                                  </p:par>
                                </p:childTnLst>
                              </p:cTn>
                            </p:par>
                            <p:par>
                              <p:cTn id="28" fill="hold">
                                <p:stCondLst>
                                  <p:cond delay="1000"/>
                                </p:stCondLst>
                                <p:childTnLst>
                                  <p:par>
                                    <p:cTn id="29" presetID="10" presetClass="entr" presetSubtype="0" fill="hold"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2"/>
                                            </p:tgtEl>
                                            <p:attrNameLst>
                                              <p:attrName>style.visibility</p:attrName>
                                            </p:attrNameLst>
                                          </p:cBhvr>
                                          <p:to>
                                            <p:strVal val="visible"/>
                                          </p:to>
                                        </p:set>
                                        <p:animEffect transition="in" filter="fade">
                                          <p:cBhvr>
                                            <p:cTn id="34" dur="500"/>
                                            <p:tgtEl>
                                              <p:spTgt spid="2"/>
                                            </p:tgtEl>
                                          </p:cBhvr>
                                        </p:animEffect>
                                      </p:childTnLst>
                                    </p:cTn>
                                  </p:par>
                                  <p:par>
                                    <p:cTn id="35" presetID="10" presetClass="entr" presetSubtype="0" fill="hold" nodeType="withEffect">
                                      <p:stCondLst>
                                        <p:cond delay="5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par>
                                    <p:cTn id="38" presetID="22" presetClass="entr" presetSubtype="8" fill="hold" nodeType="withEffect">
                                      <p:stCondLst>
                                        <p:cond delay="500"/>
                                      </p:stCondLst>
                                      <p:childTnLst>
                                        <p:set>
                                          <p:cBhvr>
                                            <p:cTn id="39" dur="1" fill="hold">
                                              <p:stCondLst>
                                                <p:cond delay="0"/>
                                              </p:stCondLst>
                                            </p:cTn>
                                            <p:tgtEl>
                                              <p:spTgt spid="5"/>
                                            </p:tgtEl>
                                            <p:attrNameLst>
                                              <p:attrName>style.visibility</p:attrName>
                                            </p:attrNameLst>
                                          </p:cBhvr>
                                          <p:to>
                                            <p:strVal val="visible"/>
                                          </p:to>
                                        </p:set>
                                        <p:animEffect transition="in" filter="wipe(left)">
                                          <p:cBhvr>
                                            <p:cTn id="40" dur="500"/>
                                            <p:tgtEl>
                                              <p:spTgt spid="5"/>
                                            </p:tgtEl>
                                          </p:cBhvr>
                                        </p:animEffect>
                                      </p:childTnLst>
                                    </p:cTn>
                                  </p:par>
                                  <p:par>
                                    <p:cTn id="41" presetID="10" presetClass="entr" presetSubtype="0" fill="hold" grpId="0" nodeType="withEffect">
                                      <p:stCondLst>
                                        <p:cond delay="1000"/>
                                      </p:stCondLst>
                                      <p:childTnLst>
                                        <p:set>
                                          <p:cBhvr>
                                            <p:cTn id="42" dur="1" fill="hold">
                                              <p:stCondLst>
                                                <p:cond delay="0"/>
                                              </p:stCondLst>
                                            </p:cTn>
                                            <p:tgtEl>
                                              <p:spTgt spid="3"/>
                                            </p:tgtEl>
                                            <p:attrNameLst>
                                              <p:attrName>style.visibility</p:attrName>
                                            </p:attrNameLst>
                                          </p:cBhvr>
                                          <p:to>
                                            <p:strVal val="visible"/>
                                          </p:to>
                                        </p:set>
                                        <p:animEffect transition="in" filter="fade">
                                          <p:cBhvr>
                                            <p:cTn id="43" dur="500"/>
                                            <p:tgtEl>
                                              <p:spTgt spid="3"/>
                                            </p:tgtEl>
                                          </p:cBhvr>
                                        </p:animEffect>
                                      </p:childTnLst>
                                    </p:cTn>
                                  </p:par>
                                  <p:par>
                                    <p:cTn id="44" presetID="10" presetClass="entr" presetSubtype="0" fill="hold" nodeType="withEffect">
                                      <p:stCondLst>
                                        <p:cond delay="100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500"/>
                                            <p:tgtEl>
                                              <p:spTgt spid="16"/>
                                            </p:tgtEl>
                                          </p:cBhvr>
                                        </p:animEffect>
                                      </p:childTnLst>
                                    </p:cTn>
                                  </p:par>
                                  <p:par>
                                    <p:cTn id="47" presetID="22" presetClass="entr" presetSubtype="8" fill="hold" nodeType="withEffect">
                                      <p:stCondLst>
                                        <p:cond delay="1000"/>
                                      </p:stCondLst>
                                      <p:childTnLst>
                                        <p:set>
                                          <p:cBhvr>
                                            <p:cTn id="48" dur="1" fill="hold">
                                              <p:stCondLst>
                                                <p:cond delay="0"/>
                                              </p:stCondLst>
                                            </p:cTn>
                                            <p:tgtEl>
                                              <p:spTgt spid="6"/>
                                            </p:tgtEl>
                                            <p:attrNameLst>
                                              <p:attrName>style.visibility</p:attrName>
                                            </p:attrNameLst>
                                          </p:cBhvr>
                                          <p:to>
                                            <p:strVal val="visible"/>
                                          </p:to>
                                        </p:set>
                                        <p:animEffect transition="in" filter="wipe(left)">
                                          <p:cBhvr>
                                            <p:cTn id="49" dur="500"/>
                                            <p:tgtEl>
                                              <p:spTgt spid="6"/>
                                            </p:tgtEl>
                                          </p:cBhvr>
                                        </p:animEffect>
                                      </p:childTnLst>
                                    </p:cTn>
                                  </p:par>
                                  <p:par>
                                    <p:cTn id="50" presetID="10" presetClass="entr" presetSubtype="0" fill="hold" grpId="0" nodeType="withEffect">
                                      <p:stCondLst>
                                        <p:cond delay="1500"/>
                                      </p:stCondLst>
                                      <p:childTnLst>
                                        <p:set>
                                          <p:cBhvr>
                                            <p:cTn id="51" dur="1" fill="hold">
                                              <p:stCondLst>
                                                <p:cond delay="0"/>
                                              </p:stCondLst>
                                            </p:cTn>
                                            <p:tgtEl>
                                              <p:spTgt spid="4"/>
                                            </p:tgtEl>
                                            <p:attrNameLst>
                                              <p:attrName>style.visibility</p:attrName>
                                            </p:attrNameLst>
                                          </p:cBhvr>
                                          <p:to>
                                            <p:strVal val="visible"/>
                                          </p:to>
                                        </p:set>
                                        <p:animEffect transition="in" filter="fade">
                                          <p:cBhvr>
                                            <p:cTn id="52" dur="500"/>
                                            <p:tgtEl>
                                              <p:spTgt spid="4"/>
                                            </p:tgtEl>
                                          </p:cBhvr>
                                        </p:animEffect>
                                      </p:childTnLst>
                                    </p:cTn>
                                  </p:par>
                                  <p:par>
                                    <p:cTn id="53" presetID="10" presetClass="entr" presetSubtype="0" fill="hold" nodeType="withEffect">
                                      <p:stCondLst>
                                        <p:cond delay="1500"/>
                                      </p:stCondLst>
                                      <p:childTnLst>
                                        <p:set>
                                          <p:cBhvr>
                                            <p:cTn id="54" dur="1" fill="hold">
                                              <p:stCondLst>
                                                <p:cond delay="0"/>
                                              </p:stCondLst>
                                            </p:cTn>
                                            <p:tgtEl>
                                              <p:spTgt spid="19"/>
                                            </p:tgtEl>
                                            <p:attrNameLst>
                                              <p:attrName>style.visibility</p:attrName>
                                            </p:attrNameLst>
                                          </p:cBhvr>
                                          <p:to>
                                            <p:strVal val="visible"/>
                                          </p:to>
                                        </p:set>
                                        <p:animEffect transition="in" filter="fade">
                                          <p:cBhvr>
                                            <p:cTn id="5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7" grpId="0"/>
          <p:bldP spid="45" grpId="0" bldLvl="0" autoUpdateAnimBg="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0-#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5"/>
                                            </p:tgtEl>
                                            <p:attrNameLst>
                                              <p:attrName>style.visibility</p:attrName>
                                            </p:attrNameLst>
                                          </p:cBhvr>
                                          <p:to>
                                            <p:strVal val="visible"/>
                                          </p:to>
                                        </p:set>
                                        <p:anim calcmode="lin" valueType="num">
                                          <p:cBhvr>
                                            <p:cTn id="12" dur="500" fill="hold"/>
                                            <p:tgtEl>
                                              <p:spTgt spid="4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5"/>
                                            </p:tgtEl>
                                            <p:attrNameLst>
                                              <p:attrName>ppt_y</p:attrName>
                                            </p:attrNameLst>
                                          </p:cBhvr>
                                          <p:tavLst>
                                            <p:tav tm="0">
                                              <p:val>
                                                <p:strVal val="#ppt_y"/>
                                              </p:val>
                                            </p:tav>
                                            <p:tav tm="100000">
                                              <p:val>
                                                <p:strVal val="#ppt_y"/>
                                              </p:val>
                                            </p:tav>
                                          </p:tavLst>
                                        </p:anim>
                                        <p:anim calcmode="lin" valueType="num">
                                          <p:cBhvr>
                                            <p:cTn id="14" dur="500" fill="hold"/>
                                            <p:tgtEl>
                                              <p:spTgt spid="4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5"/>
                                            </p:tgtEl>
                                            <p:attrNameLst>
                                              <p:attrName>ppt_w</p:attrName>
                                            </p:attrNameLst>
                                          </p:cBhvr>
                                          <p:tavLst>
                                            <p:tav tm="0">
                                              <p:val>
                                                <p:strVal val="#ppt_w/10"/>
                                              </p:val>
                                            </p:tav>
                                            <p:tav tm="50000">
                                              <p:val>
                                                <p:strVal val="#ppt_w+.01"/>
                                              </p:val>
                                            </p:tav>
                                            <p:tav tm="100000">
                                              <p:val>
                                                <p:strVal val="#ppt_w"/>
                                              </p:val>
                                            </p:tav>
                                          </p:tavLst>
                                        </p:anim>
                                        <p:animEffect>
                                          <p:cBhvr>
                                            <p:cTn id="16" dur="500" tmFilter="0,0; .5, 1; 1, 1"/>
                                            <p:tgtEl>
                                              <p:spTgt spid="45"/>
                                            </p:tgtEl>
                                          </p:cBhvr>
                                        </p:animEffect>
                                      </p:childTnLst>
                                    </p:cTn>
                                  </p:par>
                                  <p:par>
                                    <p:cTn id="17" presetID="2" presetClass="entr" presetSubtype="1" fill="hold" grpId="0" nodeType="withEffect">
                                      <p:stCondLst>
                                        <p:cond delay="5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1000"/>
                                            <p:tgtEl>
                                              <p:spTgt spid="22"/>
                                            </p:tgtEl>
                                          </p:cBhvr>
                                        </p:animEffect>
                                        <p:anim calcmode="lin" valueType="num">
                                          <p:cBhvr>
                                            <p:cTn id="26" dur="1000" fill="hold"/>
                                            <p:tgtEl>
                                              <p:spTgt spid="22"/>
                                            </p:tgtEl>
                                            <p:attrNameLst>
                                              <p:attrName>ppt_x</p:attrName>
                                            </p:attrNameLst>
                                          </p:cBhvr>
                                          <p:tavLst>
                                            <p:tav tm="0">
                                              <p:val>
                                                <p:strVal val="#ppt_x"/>
                                              </p:val>
                                            </p:tav>
                                            <p:tav tm="100000">
                                              <p:val>
                                                <p:strVal val="#ppt_x"/>
                                              </p:val>
                                            </p:tav>
                                          </p:tavLst>
                                        </p:anim>
                                        <p:anim calcmode="lin" valueType="num">
                                          <p:cBhvr>
                                            <p:cTn id="27" dur="1000" fill="hold"/>
                                            <p:tgtEl>
                                              <p:spTgt spid="22"/>
                                            </p:tgtEl>
                                            <p:attrNameLst>
                                              <p:attrName>ppt_y</p:attrName>
                                            </p:attrNameLst>
                                          </p:cBhvr>
                                          <p:tavLst>
                                            <p:tav tm="0">
                                              <p:val>
                                                <p:strVal val="#ppt_y+.1"/>
                                              </p:val>
                                            </p:tav>
                                            <p:tav tm="100000">
                                              <p:val>
                                                <p:strVal val="#ppt_y"/>
                                              </p:val>
                                            </p:tav>
                                          </p:tavLst>
                                        </p:anim>
                                      </p:childTnLst>
                                    </p:cTn>
                                  </p:par>
                                </p:childTnLst>
                              </p:cTn>
                            </p:par>
                            <p:par>
                              <p:cTn id="28" fill="hold">
                                <p:stCondLst>
                                  <p:cond delay="1000"/>
                                </p:stCondLst>
                                <p:childTnLst>
                                  <p:par>
                                    <p:cTn id="29" presetID="10" presetClass="entr" presetSubtype="0" fill="hold"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2"/>
                                            </p:tgtEl>
                                            <p:attrNameLst>
                                              <p:attrName>style.visibility</p:attrName>
                                            </p:attrNameLst>
                                          </p:cBhvr>
                                          <p:to>
                                            <p:strVal val="visible"/>
                                          </p:to>
                                        </p:set>
                                        <p:animEffect transition="in" filter="fade">
                                          <p:cBhvr>
                                            <p:cTn id="34" dur="500"/>
                                            <p:tgtEl>
                                              <p:spTgt spid="2"/>
                                            </p:tgtEl>
                                          </p:cBhvr>
                                        </p:animEffect>
                                      </p:childTnLst>
                                    </p:cTn>
                                  </p:par>
                                  <p:par>
                                    <p:cTn id="35" presetID="10" presetClass="entr" presetSubtype="0" fill="hold" nodeType="withEffect">
                                      <p:stCondLst>
                                        <p:cond delay="5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par>
                                    <p:cTn id="38" presetID="22" presetClass="entr" presetSubtype="8" fill="hold" nodeType="withEffect">
                                      <p:stCondLst>
                                        <p:cond delay="500"/>
                                      </p:stCondLst>
                                      <p:childTnLst>
                                        <p:set>
                                          <p:cBhvr>
                                            <p:cTn id="39" dur="1" fill="hold">
                                              <p:stCondLst>
                                                <p:cond delay="0"/>
                                              </p:stCondLst>
                                            </p:cTn>
                                            <p:tgtEl>
                                              <p:spTgt spid="5"/>
                                            </p:tgtEl>
                                            <p:attrNameLst>
                                              <p:attrName>style.visibility</p:attrName>
                                            </p:attrNameLst>
                                          </p:cBhvr>
                                          <p:to>
                                            <p:strVal val="visible"/>
                                          </p:to>
                                        </p:set>
                                        <p:animEffect transition="in" filter="wipe(left)">
                                          <p:cBhvr>
                                            <p:cTn id="40" dur="500"/>
                                            <p:tgtEl>
                                              <p:spTgt spid="5"/>
                                            </p:tgtEl>
                                          </p:cBhvr>
                                        </p:animEffect>
                                      </p:childTnLst>
                                    </p:cTn>
                                  </p:par>
                                  <p:par>
                                    <p:cTn id="41" presetID="10" presetClass="entr" presetSubtype="0" fill="hold" grpId="0" nodeType="withEffect">
                                      <p:stCondLst>
                                        <p:cond delay="1000"/>
                                      </p:stCondLst>
                                      <p:childTnLst>
                                        <p:set>
                                          <p:cBhvr>
                                            <p:cTn id="42" dur="1" fill="hold">
                                              <p:stCondLst>
                                                <p:cond delay="0"/>
                                              </p:stCondLst>
                                            </p:cTn>
                                            <p:tgtEl>
                                              <p:spTgt spid="3"/>
                                            </p:tgtEl>
                                            <p:attrNameLst>
                                              <p:attrName>style.visibility</p:attrName>
                                            </p:attrNameLst>
                                          </p:cBhvr>
                                          <p:to>
                                            <p:strVal val="visible"/>
                                          </p:to>
                                        </p:set>
                                        <p:animEffect transition="in" filter="fade">
                                          <p:cBhvr>
                                            <p:cTn id="43" dur="500"/>
                                            <p:tgtEl>
                                              <p:spTgt spid="3"/>
                                            </p:tgtEl>
                                          </p:cBhvr>
                                        </p:animEffect>
                                      </p:childTnLst>
                                    </p:cTn>
                                  </p:par>
                                  <p:par>
                                    <p:cTn id="44" presetID="10" presetClass="entr" presetSubtype="0" fill="hold" nodeType="withEffect">
                                      <p:stCondLst>
                                        <p:cond delay="100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500"/>
                                            <p:tgtEl>
                                              <p:spTgt spid="16"/>
                                            </p:tgtEl>
                                          </p:cBhvr>
                                        </p:animEffect>
                                      </p:childTnLst>
                                    </p:cTn>
                                  </p:par>
                                  <p:par>
                                    <p:cTn id="47" presetID="22" presetClass="entr" presetSubtype="8" fill="hold" nodeType="withEffect">
                                      <p:stCondLst>
                                        <p:cond delay="1000"/>
                                      </p:stCondLst>
                                      <p:childTnLst>
                                        <p:set>
                                          <p:cBhvr>
                                            <p:cTn id="48" dur="1" fill="hold">
                                              <p:stCondLst>
                                                <p:cond delay="0"/>
                                              </p:stCondLst>
                                            </p:cTn>
                                            <p:tgtEl>
                                              <p:spTgt spid="6"/>
                                            </p:tgtEl>
                                            <p:attrNameLst>
                                              <p:attrName>style.visibility</p:attrName>
                                            </p:attrNameLst>
                                          </p:cBhvr>
                                          <p:to>
                                            <p:strVal val="visible"/>
                                          </p:to>
                                        </p:set>
                                        <p:animEffect transition="in" filter="wipe(left)">
                                          <p:cBhvr>
                                            <p:cTn id="49" dur="500"/>
                                            <p:tgtEl>
                                              <p:spTgt spid="6"/>
                                            </p:tgtEl>
                                          </p:cBhvr>
                                        </p:animEffect>
                                      </p:childTnLst>
                                    </p:cTn>
                                  </p:par>
                                  <p:par>
                                    <p:cTn id="50" presetID="10" presetClass="entr" presetSubtype="0" fill="hold" grpId="0" nodeType="withEffect">
                                      <p:stCondLst>
                                        <p:cond delay="1500"/>
                                      </p:stCondLst>
                                      <p:childTnLst>
                                        <p:set>
                                          <p:cBhvr>
                                            <p:cTn id="51" dur="1" fill="hold">
                                              <p:stCondLst>
                                                <p:cond delay="0"/>
                                              </p:stCondLst>
                                            </p:cTn>
                                            <p:tgtEl>
                                              <p:spTgt spid="4"/>
                                            </p:tgtEl>
                                            <p:attrNameLst>
                                              <p:attrName>style.visibility</p:attrName>
                                            </p:attrNameLst>
                                          </p:cBhvr>
                                          <p:to>
                                            <p:strVal val="visible"/>
                                          </p:to>
                                        </p:set>
                                        <p:animEffect transition="in" filter="fade">
                                          <p:cBhvr>
                                            <p:cTn id="52" dur="500"/>
                                            <p:tgtEl>
                                              <p:spTgt spid="4"/>
                                            </p:tgtEl>
                                          </p:cBhvr>
                                        </p:animEffect>
                                      </p:childTnLst>
                                    </p:cTn>
                                  </p:par>
                                  <p:par>
                                    <p:cTn id="53" presetID="10" presetClass="entr" presetSubtype="0" fill="hold" nodeType="withEffect">
                                      <p:stCondLst>
                                        <p:cond delay="1500"/>
                                      </p:stCondLst>
                                      <p:childTnLst>
                                        <p:set>
                                          <p:cBhvr>
                                            <p:cTn id="54" dur="1" fill="hold">
                                              <p:stCondLst>
                                                <p:cond delay="0"/>
                                              </p:stCondLst>
                                            </p:cTn>
                                            <p:tgtEl>
                                              <p:spTgt spid="19"/>
                                            </p:tgtEl>
                                            <p:attrNameLst>
                                              <p:attrName>style.visibility</p:attrName>
                                            </p:attrNameLst>
                                          </p:cBhvr>
                                          <p:to>
                                            <p:strVal val="visible"/>
                                          </p:to>
                                        </p:set>
                                        <p:animEffect transition="in" filter="fade">
                                          <p:cBhvr>
                                            <p:cTn id="5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7" grpId="0"/>
          <p:bldP spid="45" grpId="0" bldLvl="0" autoUpdateAnimBg="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rrowheads="1"/>
          </p:cNvSpPr>
          <p:nvPr/>
        </p:nvSpPr>
        <p:spPr bwMode="auto">
          <a:xfrm>
            <a:off x="1508593" y="1877976"/>
            <a:ext cx="1349494" cy="1385020"/>
          </a:xfrm>
          <a:prstGeom prst="rect">
            <a:avLst/>
          </a:prstGeom>
          <a:solidFill>
            <a:schemeClr val="accent2"/>
          </a:solidFill>
          <a:ln>
            <a:noFill/>
          </a:ln>
          <a:extLst/>
        </p:spPr>
        <p:txBody>
          <a:bodyPr lIns="85623" tIns="42812" rIns="85623" bIns="42812" anchor="ctr"/>
          <a:lstStyle/>
          <a:p>
            <a:endParaRPr lang="zh-CN" altLang="en-US" sz="1900" b="1">
              <a:solidFill>
                <a:srgbClr val="217435"/>
              </a:solidFill>
              <a:cs typeface="+mn-ea"/>
              <a:sym typeface="+mn-lt"/>
            </a:endParaRPr>
          </a:p>
        </p:txBody>
      </p:sp>
      <p:sp>
        <p:nvSpPr>
          <p:cNvPr id="3" name="矩形 2"/>
          <p:cNvSpPr>
            <a:spLocks noChangeArrowheads="1"/>
          </p:cNvSpPr>
          <p:nvPr/>
        </p:nvSpPr>
        <p:spPr bwMode="auto">
          <a:xfrm>
            <a:off x="2996389" y="1864151"/>
            <a:ext cx="1349494" cy="1385020"/>
          </a:xfrm>
          <a:prstGeom prst="rect">
            <a:avLst/>
          </a:prstGeom>
          <a:solidFill>
            <a:schemeClr val="accent1"/>
          </a:solidFill>
          <a:ln>
            <a:noFill/>
          </a:ln>
          <a:effectLst>
            <a:outerShdw blurRad="63500" algn="ctr" rotWithShape="0">
              <a:schemeClr val="bg2">
                <a:alpha val="8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103673" tIns="51836" rIns="103673" bIns="51836" anchor="ctr"/>
          <a:lstStyle/>
          <a:p>
            <a:pPr algn="ctr"/>
            <a:endParaRPr lang="zh-CN" altLang="en-US">
              <a:solidFill>
                <a:schemeClr val="lt1"/>
              </a:solidFill>
              <a:cs typeface="+mn-ea"/>
              <a:sym typeface="+mn-lt"/>
            </a:endParaRPr>
          </a:p>
        </p:txBody>
      </p:sp>
      <p:sp>
        <p:nvSpPr>
          <p:cNvPr id="4" name="矩形 3"/>
          <p:cNvSpPr>
            <a:spLocks noChangeArrowheads="1"/>
          </p:cNvSpPr>
          <p:nvPr/>
        </p:nvSpPr>
        <p:spPr bwMode="auto">
          <a:xfrm>
            <a:off x="4484185" y="1877976"/>
            <a:ext cx="1349494" cy="1385020"/>
          </a:xfrm>
          <a:prstGeom prst="rect">
            <a:avLst/>
          </a:prstGeom>
          <a:solidFill>
            <a:schemeClr val="accent4"/>
          </a:solidFill>
          <a:ln>
            <a:noFill/>
          </a:ln>
          <a:extLst/>
        </p:spPr>
        <p:txBody>
          <a:bodyPr lIns="85623" tIns="42812" rIns="85623" bIns="42812" anchor="ctr"/>
          <a:lstStyle/>
          <a:p>
            <a:endParaRPr lang="zh-CN" altLang="en-US" sz="1900" b="1">
              <a:solidFill>
                <a:srgbClr val="217435"/>
              </a:solidFill>
              <a:cs typeface="+mn-ea"/>
              <a:sym typeface="+mn-lt"/>
            </a:endParaRPr>
          </a:p>
        </p:txBody>
      </p:sp>
      <p:sp>
        <p:nvSpPr>
          <p:cNvPr id="5" name="矩形 4"/>
          <p:cNvSpPr>
            <a:spLocks noChangeArrowheads="1"/>
          </p:cNvSpPr>
          <p:nvPr/>
        </p:nvSpPr>
        <p:spPr bwMode="auto">
          <a:xfrm>
            <a:off x="1508593" y="3443039"/>
            <a:ext cx="1349494" cy="1385020"/>
          </a:xfrm>
          <a:prstGeom prst="rect">
            <a:avLst/>
          </a:prstGeom>
          <a:solidFill>
            <a:schemeClr val="accent2">
              <a:alpha val="60000"/>
            </a:schemeClr>
          </a:solidFill>
          <a:ln>
            <a:noFill/>
          </a:ln>
          <a:effectLst>
            <a:outerShdw blurRad="254000" algn="tl" rotWithShape="0">
              <a:srgbClr val="53D2FF">
                <a:alpha val="80000"/>
              </a:srgbClr>
            </a:outerShdw>
          </a:effectLst>
          <a:extLst/>
        </p:spPr>
        <p:txBody>
          <a:bodyPr vert="horz" wrap="square" lIns="103673" tIns="734685" rIns="103673" bIns="51836" numCol="1" anchor="t" anchorCtr="0" compatLnSpc="1">
            <a:prstTxWarp prst="textNoShape">
              <a:avLst/>
            </a:prstTxWarp>
          </a:bodyPr>
          <a:lstStyle/>
          <a:p>
            <a:pPr algn="ctr"/>
            <a:endParaRPr lang="zh-CN" altLang="en-US" sz="2300" dirty="0">
              <a:solidFill>
                <a:schemeClr val="bg1">
                  <a:lumMod val="50000"/>
                </a:schemeClr>
              </a:solidFill>
              <a:cs typeface="+mn-ea"/>
              <a:sym typeface="+mn-lt"/>
            </a:endParaRPr>
          </a:p>
        </p:txBody>
      </p:sp>
      <p:sp>
        <p:nvSpPr>
          <p:cNvPr id="6" name="矩形 5"/>
          <p:cNvSpPr>
            <a:spLocks noChangeArrowheads="1"/>
          </p:cNvSpPr>
          <p:nvPr/>
        </p:nvSpPr>
        <p:spPr bwMode="auto">
          <a:xfrm>
            <a:off x="2996389" y="3443039"/>
            <a:ext cx="1349494" cy="1385020"/>
          </a:xfrm>
          <a:prstGeom prst="rect">
            <a:avLst/>
          </a:prstGeom>
          <a:solidFill>
            <a:srgbClr val="414455"/>
          </a:solidFill>
          <a:ln>
            <a:noFill/>
          </a:ln>
          <a:extLst/>
        </p:spPr>
        <p:txBody>
          <a:bodyPr lIns="85623" tIns="42812" rIns="85623" bIns="42812" anchor="ctr"/>
          <a:lstStyle/>
          <a:p>
            <a:endParaRPr lang="zh-CN" altLang="en-US" sz="1900" b="1">
              <a:solidFill>
                <a:srgbClr val="217435"/>
              </a:solidFill>
              <a:cs typeface="+mn-ea"/>
              <a:sym typeface="+mn-lt"/>
            </a:endParaRPr>
          </a:p>
        </p:txBody>
      </p:sp>
      <p:sp>
        <p:nvSpPr>
          <p:cNvPr id="7" name="矩形 6"/>
          <p:cNvSpPr>
            <a:spLocks noChangeArrowheads="1"/>
          </p:cNvSpPr>
          <p:nvPr/>
        </p:nvSpPr>
        <p:spPr bwMode="auto">
          <a:xfrm>
            <a:off x="4484185" y="3443039"/>
            <a:ext cx="1349494" cy="1385020"/>
          </a:xfrm>
          <a:prstGeom prst="rect">
            <a:avLst/>
          </a:prstGeom>
          <a:solidFill>
            <a:srgbClr val="C00000"/>
          </a:solidFill>
          <a:ln>
            <a:noFill/>
          </a:ln>
          <a:effectLst>
            <a:outerShdw blurRad="63500" algn="ctr" rotWithShape="0">
              <a:schemeClr val="bg2">
                <a:alpha val="8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103673" tIns="51836" rIns="103673" bIns="51836" anchor="ctr"/>
          <a:lstStyle/>
          <a:p>
            <a:pPr algn="ctr"/>
            <a:endParaRPr lang="zh-CN" altLang="en-US">
              <a:solidFill>
                <a:schemeClr val="lt1"/>
              </a:solidFill>
              <a:cs typeface="+mn-ea"/>
              <a:sym typeface="+mn-lt"/>
            </a:endParaRPr>
          </a:p>
        </p:txBody>
      </p:sp>
      <p:sp>
        <p:nvSpPr>
          <p:cNvPr id="8" name="矩形 7"/>
          <p:cNvSpPr>
            <a:spLocks noChangeArrowheads="1"/>
          </p:cNvSpPr>
          <p:nvPr/>
        </p:nvSpPr>
        <p:spPr bwMode="auto">
          <a:xfrm>
            <a:off x="1508593" y="4970002"/>
            <a:ext cx="1349494" cy="1385020"/>
          </a:xfrm>
          <a:prstGeom prst="rect">
            <a:avLst/>
          </a:prstGeom>
          <a:solidFill>
            <a:schemeClr val="accent5"/>
          </a:solidFill>
          <a:ln>
            <a:noFill/>
          </a:ln>
          <a:extLst/>
        </p:spPr>
        <p:txBody>
          <a:bodyPr lIns="85623" tIns="42812" rIns="85623" bIns="42812" anchor="ctr"/>
          <a:lstStyle/>
          <a:p>
            <a:endParaRPr lang="zh-CN" altLang="en-US" sz="1900" b="1">
              <a:solidFill>
                <a:srgbClr val="217435"/>
              </a:solidFill>
              <a:cs typeface="+mn-ea"/>
              <a:sym typeface="+mn-lt"/>
            </a:endParaRPr>
          </a:p>
        </p:txBody>
      </p:sp>
      <p:sp>
        <p:nvSpPr>
          <p:cNvPr id="9" name="矩形 8"/>
          <p:cNvSpPr>
            <a:spLocks noChangeArrowheads="1"/>
          </p:cNvSpPr>
          <p:nvPr/>
        </p:nvSpPr>
        <p:spPr bwMode="auto">
          <a:xfrm>
            <a:off x="2996389" y="4970002"/>
            <a:ext cx="1349494" cy="1385020"/>
          </a:xfrm>
          <a:prstGeom prst="rect">
            <a:avLst/>
          </a:prstGeom>
          <a:solidFill>
            <a:srgbClr val="C00000"/>
          </a:solidFill>
          <a:ln>
            <a:noFill/>
          </a:ln>
          <a:effectLst>
            <a:outerShdw blurRad="63500" algn="ctr" rotWithShape="0">
              <a:schemeClr val="bg2">
                <a:alpha val="8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103673" tIns="51836" rIns="103673" bIns="51836" anchor="ctr"/>
          <a:lstStyle/>
          <a:p>
            <a:pPr algn="ctr"/>
            <a:endParaRPr lang="zh-CN" altLang="en-US">
              <a:solidFill>
                <a:schemeClr val="lt1"/>
              </a:solidFill>
              <a:cs typeface="+mn-ea"/>
              <a:sym typeface="+mn-lt"/>
            </a:endParaRPr>
          </a:p>
        </p:txBody>
      </p:sp>
      <p:sp>
        <p:nvSpPr>
          <p:cNvPr id="10" name="矩形 9"/>
          <p:cNvSpPr>
            <a:spLocks noChangeArrowheads="1"/>
          </p:cNvSpPr>
          <p:nvPr/>
        </p:nvSpPr>
        <p:spPr bwMode="auto">
          <a:xfrm>
            <a:off x="4484185" y="4970002"/>
            <a:ext cx="1349494" cy="1385020"/>
          </a:xfrm>
          <a:prstGeom prst="rect">
            <a:avLst/>
          </a:prstGeom>
          <a:solidFill>
            <a:srgbClr val="0F97C7"/>
          </a:solidFill>
          <a:ln>
            <a:noFill/>
          </a:ln>
          <a:extLst/>
        </p:spPr>
        <p:txBody>
          <a:bodyPr lIns="85623" tIns="42812" rIns="85623" bIns="42812" anchor="ctr"/>
          <a:lstStyle/>
          <a:p>
            <a:endParaRPr lang="zh-CN" altLang="en-US" sz="1900" b="1">
              <a:solidFill>
                <a:srgbClr val="217435"/>
              </a:solidFill>
              <a:cs typeface="+mn-ea"/>
              <a:sym typeface="+mn-lt"/>
            </a:endParaRPr>
          </a:p>
        </p:txBody>
      </p:sp>
      <p:pic>
        <p:nvPicPr>
          <p:cNvPr id="11" name="图片 1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996389" y="3443037"/>
            <a:ext cx="1349494" cy="1385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图片 1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508596" y="1850326"/>
            <a:ext cx="1349491" cy="1398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图片 12"/>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484184" y="1904545"/>
            <a:ext cx="1349494" cy="1397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图片 14"/>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1508596" y="4970002"/>
            <a:ext cx="1349491" cy="1385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图片 15"/>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4498434" y="4967477"/>
            <a:ext cx="1349496" cy="1385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线形标注 2(带强调线) 2"/>
          <p:cNvSpPr>
            <a:spLocks/>
          </p:cNvSpPr>
          <p:nvPr/>
        </p:nvSpPr>
        <p:spPr bwMode="auto">
          <a:xfrm>
            <a:off x="7354256" y="1609317"/>
            <a:ext cx="5430957" cy="735657"/>
          </a:xfrm>
          <a:prstGeom prst="accentCallout2">
            <a:avLst>
              <a:gd name="adj1" fmla="val 21366"/>
              <a:gd name="adj2" fmla="val -1991"/>
              <a:gd name="adj3" fmla="val 18745"/>
              <a:gd name="adj4" fmla="val -80296"/>
              <a:gd name="adj5" fmla="val 70583"/>
              <a:gd name="adj6" fmla="val -85856"/>
            </a:avLst>
          </a:prstGeom>
          <a:noFill/>
          <a:ln w="15875" cmpd="sng">
            <a:solidFill>
              <a:schemeClr val="tx1">
                <a:lumMod val="65000"/>
                <a:lumOff val="35000"/>
              </a:schemeClr>
            </a:solidFill>
            <a:miter lim="800000"/>
            <a:headEnd type="oval" w="med" len="med"/>
            <a:tailEnd/>
          </a:ln>
          <a:extLst>
            <a:ext uri="{909E8E84-426E-40DD-AFC4-6F175D3DCCD1}">
              <a14:hiddenFill xmlns:a14="http://schemas.microsoft.com/office/drawing/2010/main">
                <a:solidFill>
                  <a:srgbClr val="FFFFFF"/>
                </a:solidFill>
              </a14:hiddenFill>
            </a:ext>
          </a:extLst>
        </p:spPr>
        <p:txBody>
          <a:bodyPr lIns="85623" tIns="42812" rIns="85623" bIns="42812" anchor="ctr"/>
          <a:lstStyle/>
          <a:p>
            <a:r>
              <a:rPr lang="zh-CN" altLang="en-US" sz="1500" dirty="0">
                <a:solidFill>
                  <a:schemeClr val="tx1">
                    <a:lumMod val="65000"/>
                    <a:lumOff val="35000"/>
                  </a:schemeClr>
                </a:solidFill>
                <a:cs typeface="+mn-ea"/>
                <a:sym typeface="+mn-lt"/>
              </a:rPr>
              <a:t>点击添加文字点击添加文字点击添加文字点击添加文字点击添加文字点击添加文字</a:t>
            </a:r>
          </a:p>
        </p:txBody>
      </p:sp>
      <p:sp>
        <p:nvSpPr>
          <p:cNvPr id="17" name="线形标注 2(带强调线) 3"/>
          <p:cNvSpPr>
            <a:spLocks/>
          </p:cNvSpPr>
          <p:nvPr/>
        </p:nvSpPr>
        <p:spPr bwMode="auto">
          <a:xfrm>
            <a:off x="7354256" y="2603268"/>
            <a:ext cx="5430957" cy="738061"/>
          </a:xfrm>
          <a:prstGeom prst="accentCallout2">
            <a:avLst>
              <a:gd name="adj1" fmla="val 21366"/>
              <a:gd name="adj2" fmla="val -1991"/>
              <a:gd name="adj3" fmla="val 20681"/>
              <a:gd name="adj4" fmla="val -22926"/>
              <a:gd name="adj5" fmla="val -57167"/>
              <a:gd name="adj6" fmla="val -31815"/>
            </a:avLst>
          </a:prstGeom>
          <a:noFill/>
          <a:ln w="15875" cmpd="sng">
            <a:solidFill>
              <a:schemeClr val="tx1">
                <a:lumMod val="65000"/>
                <a:lumOff val="35000"/>
              </a:schemeClr>
            </a:solidFill>
            <a:miter lim="800000"/>
            <a:headEnd type="oval" w="med" len="med"/>
            <a:tailEnd/>
          </a:ln>
          <a:extLst>
            <a:ext uri="{909E8E84-426E-40DD-AFC4-6F175D3DCCD1}">
              <a14:hiddenFill xmlns:a14="http://schemas.microsoft.com/office/drawing/2010/main">
                <a:solidFill>
                  <a:srgbClr val="FFFFFF"/>
                </a:solidFill>
              </a14:hiddenFill>
            </a:ext>
          </a:extLst>
        </p:spPr>
        <p:txBody>
          <a:bodyPr lIns="85623" tIns="42812" rIns="85623" bIns="42812" anchor="ctr"/>
          <a:lstStyle/>
          <a:p>
            <a:pPr lvl="0"/>
            <a:r>
              <a:rPr lang="zh-CN" altLang="en-US" sz="1500" dirty="0">
                <a:solidFill>
                  <a:schemeClr val="tx1">
                    <a:lumMod val="65000"/>
                    <a:lumOff val="35000"/>
                  </a:schemeClr>
                </a:solidFill>
                <a:cs typeface="+mn-ea"/>
                <a:sym typeface="+mn-lt"/>
              </a:rPr>
              <a:t>点击添加文字点击添加文字点击添加文字点击添加文字点击添加文字点击添加文字</a:t>
            </a:r>
          </a:p>
        </p:txBody>
      </p:sp>
      <p:sp>
        <p:nvSpPr>
          <p:cNvPr id="18" name="线形标注 2(带强调线) 4"/>
          <p:cNvSpPr>
            <a:spLocks/>
          </p:cNvSpPr>
          <p:nvPr/>
        </p:nvSpPr>
        <p:spPr bwMode="auto">
          <a:xfrm>
            <a:off x="7358942" y="3673832"/>
            <a:ext cx="5430957" cy="738061"/>
          </a:xfrm>
          <a:prstGeom prst="accentCallout2">
            <a:avLst>
              <a:gd name="adj1" fmla="val 21366"/>
              <a:gd name="adj2" fmla="val -1991"/>
              <a:gd name="adj3" fmla="val 22171"/>
              <a:gd name="adj4" fmla="val -43032"/>
              <a:gd name="adj5" fmla="val 22153"/>
              <a:gd name="adj6" fmla="val -59153"/>
            </a:avLst>
          </a:prstGeom>
          <a:noFill/>
          <a:ln w="15875" cmpd="sng">
            <a:solidFill>
              <a:schemeClr val="tx1">
                <a:lumMod val="65000"/>
                <a:lumOff val="35000"/>
              </a:schemeClr>
            </a:solidFill>
            <a:miter lim="800000"/>
            <a:headEnd type="oval" w="med" len="med"/>
            <a:tailEnd/>
          </a:ln>
          <a:extLst>
            <a:ext uri="{909E8E84-426E-40DD-AFC4-6F175D3DCCD1}">
              <a14:hiddenFill xmlns:a14="http://schemas.microsoft.com/office/drawing/2010/main">
                <a:solidFill>
                  <a:srgbClr val="FFFFFF"/>
                </a:solidFill>
              </a14:hiddenFill>
            </a:ext>
          </a:extLst>
        </p:spPr>
        <p:txBody>
          <a:bodyPr lIns="85623" tIns="42812" rIns="85623" bIns="42812" anchor="ctr"/>
          <a:lstStyle/>
          <a:p>
            <a:pPr lvl="0"/>
            <a:r>
              <a:rPr lang="zh-CN" altLang="en-US" sz="1500" dirty="0">
                <a:solidFill>
                  <a:schemeClr val="tx1">
                    <a:lumMod val="65000"/>
                    <a:lumOff val="35000"/>
                  </a:schemeClr>
                </a:solidFill>
                <a:cs typeface="+mn-ea"/>
                <a:sym typeface="+mn-lt"/>
              </a:rPr>
              <a:t>点击添加文字点击添加文字点击添加文字点击添加文字点击添加文字点击添加文字</a:t>
            </a:r>
          </a:p>
        </p:txBody>
      </p:sp>
      <p:sp>
        <p:nvSpPr>
          <p:cNvPr id="19" name="线形标注 2(带强调线) 5"/>
          <p:cNvSpPr>
            <a:spLocks/>
          </p:cNvSpPr>
          <p:nvPr/>
        </p:nvSpPr>
        <p:spPr bwMode="auto">
          <a:xfrm>
            <a:off x="7358942" y="4657112"/>
            <a:ext cx="5430957" cy="735657"/>
          </a:xfrm>
          <a:prstGeom prst="accentCallout2">
            <a:avLst>
              <a:gd name="adj1" fmla="val 48468"/>
              <a:gd name="adj2" fmla="val -2245"/>
              <a:gd name="adj3" fmla="val 47782"/>
              <a:gd name="adj4" fmla="val -82347"/>
              <a:gd name="adj5" fmla="val 82199"/>
              <a:gd name="adj6" fmla="val -85088"/>
            </a:avLst>
          </a:prstGeom>
          <a:noFill/>
          <a:ln w="15875" cmpd="sng">
            <a:solidFill>
              <a:schemeClr val="tx1">
                <a:lumMod val="65000"/>
                <a:lumOff val="35000"/>
              </a:schemeClr>
            </a:solidFill>
            <a:miter lim="800000"/>
            <a:headEnd type="oval" w="med" len="med"/>
            <a:tailEnd/>
          </a:ln>
          <a:extLst>
            <a:ext uri="{909E8E84-426E-40DD-AFC4-6F175D3DCCD1}">
              <a14:hiddenFill xmlns:a14="http://schemas.microsoft.com/office/drawing/2010/main">
                <a:solidFill>
                  <a:srgbClr val="FFFFFF"/>
                </a:solidFill>
              </a14:hiddenFill>
            </a:ext>
          </a:extLst>
        </p:spPr>
        <p:txBody>
          <a:bodyPr lIns="85623" tIns="42812" rIns="85623" bIns="42812" anchor="ctr"/>
          <a:lstStyle/>
          <a:p>
            <a:pPr lvl="0"/>
            <a:r>
              <a:rPr lang="zh-CN" altLang="en-US" sz="1500" dirty="0">
                <a:solidFill>
                  <a:schemeClr val="tx1">
                    <a:lumMod val="65000"/>
                    <a:lumOff val="35000"/>
                  </a:schemeClr>
                </a:solidFill>
                <a:cs typeface="+mn-ea"/>
                <a:sym typeface="+mn-lt"/>
              </a:rPr>
              <a:t>点击添加文字点击添加文字点击添加文字点击添加文字点击添加文字点击添加文字</a:t>
            </a:r>
          </a:p>
        </p:txBody>
      </p:sp>
      <p:sp>
        <p:nvSpPr>
          <p:cNvPr id="20" name="线形标注 2(带强调线) 6"/>
          <p:cNvSpPr>
            <a:spLocks/>
          </p:cNvSpPr>
          <p:nvPr/>
        </p:nvSpPr>
        <p:spPr bwMode="auto">
          <a:xfrm>
            <a:off x="7354256" y="5614436"/>
            <a:ext cx="5430957" cy="738061"/>
          </a:xfrm>
          <a:prstGeom prst="accentCallout2">
            <a:avLst>
              <a:gd name="adj1" fmla="val 21366"/>
              <a:gd name="adj2" fmla="val -1991"/>
              <a:gd name="adj3" fmla="val 22616"/>
              <a:gd name="adj4" fmla="val -23181"/>
              <a:gd name="adj5" fmla="val -39750"/>
              <a:gd name="adj6" fmla="val -31556"/>
            </a:avLst>
          </a:prstGeom>
          <a:noFill/>
          <a:ln w="15875" cmpd="sng">
            <a:solidFill>
              <a:schemeClr val="tx1">
                <a:lumMod val="65000"/>
                <a:lumOff val="35000"/>
              </a:schemeClr>
            </a:solidFill>
            <a:miter lim="800000"/>
            <a:headEnd type="oval" w="med" len="med"/>
            <a:tailEnd/>
          </a:ln>
          <a:extLst>
            <a:ext uri="{909E8E84-426E-40DD-AFC4-6F175D3DCCD1}">
              <a14:hiddenFill xmlns:a14="http://schemas.microsoft.com/office/drawing/2010/main">
                <a:solidFill>
                  <a:srgbClr val="FFFFFF"/>
                </a:solidFill>
              </a14:hiddenFill>
            </a:ext>
          </a:extLst>
        </p:spPr>
        <p:txBody>
          <a:bodyPr lIns="85623" tIns="42812" rIns="85623" bIns="42812" anchor="ctr"/>
          <a:lstStyle/>
          <a:p>
            <a:pPr lvl="0"/>
            <a:r>
              <a:rPr lang="zh-CN" altLang="en-US" sz="1500" dirty="0">
                <a:solidFill>
                  <a:schemeClr val="tx1">
                    <a:lumMod val="65000"/>
                    <a:lumOff val="35000"/>
                  </a:schemeClr>
                </a:solidFill>
                <a:cs typeface="+mn-ea"/>
                <a:sym typeface="+mn-lt"/>
              </a:rPr>
              <a:t>点击添加文字点击添加文字点击添加文字点击添加文字点击添加文字点击添加文字</a:t>
            </a:r>
          </a:p>
        </p:txBody>
      </p:sp>
      <p:sp>
        <p:nvSpPr>
          <p:cNvPr id="22" name="矩形 21"/>
          <p:cNvSpPr/>
          <p:nvPr/>
        </p:nvSpPr>
        <p:spPr>
          <a:xfrm flipV="1">
            <a:off x="9273278"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3" name="矩形 22"/>
          <p:cNvSpPr/>
          <p:nvPr/>
        </p:nvSpPr>
        <p:spPr>
          <a:xfrm flipV="1">
            <a:off x="1012220"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4" name="矩形 23"/>
          <p:cNvSpPr/>
          <p:nvPr/>
        </p:nvSpPr>
        <p:spPr>
          <a:xfrm flipV="1">
            <a:off x="3765907" y="7836680"/>
            <a:ext cx="3482933" cy="80662"/>
          </a:xfrm>
          <a:prstGeom prst="rect">
            <a:avLst/>
          </a:prstGeom>
          <a:solidFill>
            <a:srgbClr val="00C5BE"/>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5" name="矩形 24"/>
          <p:cNvSpPr/>
          <p:nvPr/>
        </p:nvSpPr>
        <p:spPr>
          <a:xfrm flipV="1">
            <a:off x="6519591" y="7836680"/>
            <a:ext cx="3482933"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6" name="矩形 25"/>
          <p:cNvSpPr/>
          <p:nvPr/>
        </p:nvSpPr>
        <p:spPr>
          <a:xfrm flipV="1">
            <a:off x="12026965" y="7836680"/>
            <a:ext cx="1654112"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7" name="矩形 26"/>
          <p:cNvSpPr/>
          <p:nvPr/>
        </p:nvSpPr>
        <p:spPr>
          <a:xfrm flipV="1">
            <a:off x="1" y="7836680"/>
            <a:ext cx="1741467"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42" name="矩形 41"/>
          <p:cNvSpPr/>
          <p:nvPr/>
        </p:nvSpPr>
        <p:spPr>
          <a:xfrm>
            <a:off x="-1" y="0"/>
            <a:ext cx="13681077" cy="8996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43" name="文本框 6"/>
          <p:cNvSpPr>
            <a:spLocks noChangeArrowheads="1"/>
          </p:cNvSpPr>
          <p:nvPr/>
        </p:nvSpPr>
        <p:spPr bwMode="auto">
          <a:xfrm>
            <a:off x="1336472" y="304710"/>
            <a:ext cx="4743018" cy="364370"/>
          </a:xfrm>
          <a:prstGeom prst="rect">
            <a:avLst/>
          </a:prstGeom>
          <a:noFill/>
          <a:ln>
            <a:noFill/>
          </a:ln>
          <a:extLst/>
        </p:spPr>
        <p:txBody>
          <a:bodyPr wrap="square" lIns="77744" tIns="38871" rIns="77744" bIns="38871">
            <a:spAutoFit/>
          </a:bodyPr>
          <a:lstStyle/>
          <a:p>
            <a:pPr defTabSz="1097265">
              <a:defRPr/>
            </a:pPr>
            <a:r>
              <a:rPr lang="zh-CN" altLang="en-US" sz="1800" b="1" dirty="0">
                <a:solidFill>
                  <a:schemeClr val="bg1"/>
                </a:solidFill>
                <a:cs typeface="+mn-ea"/>
                <a:sym typeface="+mn-lt"/>
              </a:rPr>
              <a:t>在此输入您的标题内容</a:t>
            </a:r>
          </a:p>
        </p:txBody>
      </p:sp>
      <p:grpSp>
        <p:nvGrpSpPr>
          <p:cNvPr id="44" name="组合 43"/>
          <p:cNvGrpSpPr/>
          <p:nvPr/>
        </p:nvGrpSpPr>
        <p:grpSpPr>
          <a:xfrm>
            <a:off x="532043" y="350367"/>
            <a:ext cx="588728" cy="328099"/>
            <a:chOff x="0" y="252065"/>
            <a:chExt cx="641111" cy="392112"/>
          </a:xfrm>
        </p:grpSpPr>
        <p:sp>
          <p:nvSpPr>
            <p:cNvPr id="45" name="矩形 59"/>
            <p:cNvSpPr>
              <a:spLocks noChangeArrowheads="1"/>
            </p:cNvSpPr>
            <p:nvPr/>
          </p:nvSpPr>
          <p:spPr bwMode="auto">
            <a:xfrm>
              <a:off x="0" y="252065"/>
              <a:ext cx="227014" cy="392112"/>
            </a:xfrm>
            <a:prstGeom prst="rect">
              <a:avLst/>
            </a:prstGeom>
            <a:solidFill>
              <a:schemeClr val="bg1">
                <a:lumMod val="50000"/>
              </a:schemeClr>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097265">
                <a:lnSpc>
                  <a:spcPct val="100000"/>
                </a:lnSpc>
                <a:spcBef>
                  <a:spcPct val="0"/>
                </a:spcBef>
                <a:buNone/>
                <a:defRPr/>
              </a:pPr>
              <a:endParaRPr lang="zh-CN" altLang="en-US" sz="1600">
                <a:solidFill>
                  <a:srgbClr val="FFFFFF"/>
                </a:solidFill>
                <a:latin typeface="+mn-lt"/>
                <a:ea typeface="+mn-ea"/>
                <a:cs typeface="+mn-ea"/>
                <a:sym typeface="+mn-lt"/>
              </a:endParaRPr>
            </a:p>
          </p:txBody>
        </p:sp>
        <p:sp>
          <p:nvSpPr>
            <p:cNvPr id="46"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097265">
                <a:lnSpc>
                  <a:spcPct val="100000"/>
                </a:lnSpc>
                <a:spcBef>
                  <a:spcPct val="0"/>
                </a:spcBef>
                <a:buNone/>
                <a:defRPr/>
              </a:pPr>
              <a:endParaRPr lang="zh-CN" altLang="en-US" sz="1600">
                <a:solidFill>
                  <a:srgbClr val="FFFFFF"/>
                </a:solidFill>
                <a:latin typeface="+mn-lt"/>
                <a:ea typeface="+mn-ea"/>
                <a:cs typeface="+mn-ea"/>
                <a:sym typeface="+mn-lt"/>
              </a:endParaRPr>
            </a:p>
          </p:txBody>
        </p:sp>
        <p:sp>
          <p:nvSpPr>
            <p:cNvPr id="47" name="五边形 46"/>
            <p:cNvSpPr/>
            <p:nvPr userDrawn="1"/>
          </p:nvSpPr>
          <p:spPr>
            <a:xfrm>
              <a:off x="338378" y="254691"/>
              <a:ext cx="302733" cy="389486"/>
            </a:xfrm>
            <a:prstGeom prst="homePlat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74190933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500" fill="hold"/>
                                        <p:tgtEl>
                                          <p:spTgt spid="44"/>
                                        </p:tgtEl>
                                        <p:attrNameLst>
                                          <p:attrName>ppt_x</p:attrName>
                                        </p:attrNameLst>
                                      </p:cBhvr>
                                      <p:tavLst>
                                        <p:tav tm="0">
                                          <p:val>
                                            <p:strVal val="0-#ppt_w/2"/>
                                          </p:val>
                                        </p:tav>
                                        <p:tav tm="100000">
                                          <p:val>
                                            <p:strVal val="#ppt_x"/>
                                          </p:val>
                                        </p:tav>
                                      </p:tavLst>
                                    </p:anim>
                                    <p:anim calcmode="lin" valueType="num">
                                      <p:cBhvr additive="base">
                                        <p:cTn id="8" dur="500" fill="hold"/>
                                        <p:tgtEl>
                                          <p:spTgt spid="4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3"/>
                                        </p:tgtEl>
                                        <p:attrNameLst>
                                          <p:attrName>style.visibility</p:attrName>
                                        </p:attrNameLst>
                                      </p:cBhvr>
                                      <p:to>
                                        <p:strVal val="visible"/>
                                      </p:to>
                                    </p:set>
                                    <p:anim calcmode="lin" valueType="num">
                                      <p:cBhvr>
                                        <p:cTn id="12"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3"/>
                                        </p:tgtEl>
                                        <p:attrNameLst>
                                          <p:attrName>ppt_y</p:attrName>
                                        </p:attrNameLst>
                                      </p:cBhvr>
                                      <p:tavLst>
                                        <p:tav tm="0">
                                          <p:val>
                                            <p:strVal val="#ppt_y"/>
                                          </p:val>
                                        </p:tav>
                                        <p:tav tm="100000">
                                          <p:val>
                                            <p:strVal val="#ppt_y"/>
                                          </p:val>
                                        </p:tav>
                                      </p:tavLst>
                                    </p:anim>
                                    <p:anim calcmode="lin" valueType="num">
                                      <p:cBhvr>
                                        <p:cTn id="14"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3"/>
                                        </p:tgtEl>
                                        <p:attrNameLst>
                                          <p:attrName>ppt_w</p:attrName>
                                        </p:attrNameLst>
                                      </p:cBhvr>
                                      <p:tavLst>
                                        <p:tav tm="0">
                                          <p:val>
                                            <p:strVal val="#ppt_w/10"/>
                                          </p:val>
                                        </p:tav>
                                        <p:tav tm="50000">
                                          <p:val>
                                            <p:strVal val="#ppt_w+.01"/>
                                          </p:val>
                                        </p:tav>
                                        <p:tav tm="100000">
                                          <p:val>
                                            <p:strVal val="#ppt_w"/>
                                          </p:val>
                                        </p:tav>
                                      </p:tavLst>
                                    </p:anim>
                                    <p:animEffect>
                                      <p:cBhvr>
                                        <p:cTn id="16" dur="500" tmFilter="0,0; .5, 1; 1, 1"/>
                                        <p:tgtEl>
                                          <p:spTgt spid="43"/>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500" fill="hold"/>
                                        <p:tgtEl>
                                          <p:spTgt spid="2"/>
                                        </p:tgtEl>
                                        <p:attrNameLst>
                                          <p:attrName>ppt_x</p:attrName>
                                        </p:attrNameLst>
                                      </p:cBhvr>
                                      <p:tavLst>
                                        <p:tav tm="0">
                                          <p:val>
                                            <p:strVal val="1+#ppt_w/2"/>
                                          </p:val>
                                        </p:tav>
                                        <p:tav tm="100000">
                                          <p:val>
                                            <p:strVal val="#ppt_x"/>
                                          </p:val>
                                        </p:tav>
                                      </p:tavLst>
                                    </p:anim>
                                    <p:anim calcmode="lin" valueType="num">
                                      <p:cBhvr additive="base">
                                        <p:cTn id="22" dur="500" fill="hold"/>
                                        <p:tgtEl>
                                          <p:spTgt spid="2"/>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1+#ppt_w/2"/>
                                          </p:val>
                                        </p:tav>
                                        <p:tav tm="100000">
                                          <p:val>
                                            <p:strVal val="#ppt_x"/>
                                          </p:val>
                                        </p:tav>
                                      </p:tavLst>
                                    </p:anim>
                                    <p:anim calcmode="lin" valueType="num">
                                      <p:cBhvr additive="base">
                                        <p:cTn id="26" dur="500" fill="hold"/>
                                        <p:tgtEl>
                                          <p:spTgt spid="3"/>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additive="base">
                                        <p:cTn id="29" dur="500" fill="hold"/>
                                        <p:tgtEl>
                                          <p:spTgt spid="4"/>
                                        </p:tgtEl>
                                        <p:attrNameLst>
                                          <p:attrName>ppt_x</p:attrName>
                                        </p:attrNameLst>
                                      </p:cBhvr>
                                      <p:tavLst>
                                        <p:tav tm="0">
                                          <p:val>
                                            <p:strVal val="1+#ppt_w/2"/>
                                          </p:val>
                                        </p:tav>
                                        <p:tav tm="100000">
                                          <p:val>
                                            <p:strVal val="#ppt_x"/>
                                          </p:val>
                                        </p:tav>
                                      </p:tavLst>
                                    </p:anim>
                                    <p:anim calcmode="lin" valueType="num">
                                      <p:cBhvr additive="base">
                                        <p:cTn id="30" dur="500" fill="hold"/>
                                        <p:tgtEl>
                                          <p:spTgt spid="4"/>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additive="base">
                                        <p:cTn id="33" dur="500" fill="hold"/>
                                        <p:tgtEl>
                                          <p:spTgt spid="5"/>
                                        </p:tgtEl>
                                        <p:attrNameLst>
                                          <p:attrName>ppt_x</p:attrName>
                                        </p:attrNameLst>
                                      </p:cBhvr>
                                      <p:tavLst>
                                        <p:tav tm="0">
                                          <p:val>
                                            <p:strVal val="1+#ppt_w/2"/>
                                          </p:val>
                                        </p:tav>
                                        <p:tav tm="100000">
                                          <p:val>
                                            <p:strVal val="#ppt_x"/>
                                          </p:val>
                                        </p:tav>
                                      </p:tavLst>
                                    </p:anim>
                                    <p:anim calcmode="lin" valueType="num">
                                      <p:cBhvr additive="base">
                                        <p:cTn id="34" dur="500" fill="hold"/>
                                        <p:tgtEl>
                                          <p:spTgt spid="5"/>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500" fill="hold"/>
                                        <p:tgtEl>
                                          <p:spTgt spid="6"/>
                                        </p:tgtEl>
                                        <p:attrNameLst>
                                          <p:attrName>ppt_x</p:attrName>
                                        </p:attrNameLst>
                                      </p:cBhvr>
                                      <p:tavLst>
                                        <p:tav tm="0">
                                          <p:val>
                                            <p:strVal val="1+#ppt_w/2"/>
                                          </p:val>
                                        </p:tav>
                                        <p:tav tm="100000">
                                          <p:val>
                                            <p:strVal val="#ppt_x"/>
                                          </p:val>
                                        </p:tav>
                                      </p:tavLst>
                                    </p:anim>
                                    <p:anim calcmode="lin" valueType="num">
                                      <p:cBhvr additive="base">
                                        <p:cTn id="38" dur="500" fill="hold"/>
                                        <p:tgtEl>
                                          <p:spTgt spid="6"/>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additive="base">
                                        <p:cTn id="41" dur="500" fill="hold"/>
                                        <p:tgtEl>
                                          <p:spTgt spid="7"/>
                                        </p:tgtEl>
                                        <p:attrNameLst>
                                          <p:attrName>ppt_x</p:attrName>
                                        </p:attrNameLst>
                                      </p:cBhvr>
                                      <p:tavLst>
                                        <p:tav tm="0">
                                          <p:val>
                                            <p:strVal val="1+#ppt_w/2"/>
                                          </p:val>
                                        </p:tav>
                                        <p:tav tm="100000">
                                          <p:val>
                                            <p:strVal val="#ppt_x"/>
                                          </p:val>
                                        </p:tav>
                                      </p:tavLst>
                                    </p:anim>
                                    <p:anim calcmode="lin" valueType="num">
                                      <p:cBhvr additive="base">
                                        <p:cTn id="42" dur="500" fill="hold"/>
                                        <p:tgtEl>
                                          <p:spTgt spid="7"/>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cBhvr additive="base">
                                        <p:cTn id="45" dur="500" fill="hold"/>
                                        <p:tgtEl>
                                          <p:spTgt spid="8"/>
                                        </p:tgtEl>
                                        <p:attrNameLst>
                                          <p:attrName>ppt_x</p:attrName>
                                        </p:attrNameLst>
                                      </p:cBhvr>
                                      <p:tavLst>
                                        <p:tav tm="0">
                                          <p:val>
                                            <p:strVal val="1+#ppt_w/2"/>
                                          </p:val>
                                        </p:tav>
                                        <p:tav tm="100000">
                                          <p:val>
                                            <p:strVal val="#ppt_x"/>
                                          </p:val>
                                        </p:tav>
                                      </p:tavLst>
                                    </p:anim>
                                    <p:anim calcmode="lin" valueType="num">
                                      <p:cBhvr additive="base">
                                        <p:cTn id="46" dur="500" fill="hold"/>
                                        <p:tgtEl>
                                          <p:spTgt spid="8"/>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additive="base">
                                        <p:cTn id="49" dur="500" fill="hold"/>
                                        <p:tgtEl>
                                          <p:spTgt spid="9"/>
                                        </p:tgtEl>
                                        <p:attrNameLst>
                                          <p:attrName>ppt_x</p:attrName>
                                        </p:attrNameLst>
                                      </p:cBhvr>
                                      <p:tavLst>
                                        <p:tav tm="0">
                                          <p:val>
                                            <p:strVal val="1+#ppt_w/2"/>
                                          </p:val>
                                        </p:tav>
                                        <p:tav tm="100000">
                                          <p:val>
                                            <p:strVal val="#ppt_x"/>
                                          </p:val>
                                        </p:tav>
                                      </p:tavLst>
                                    </p:anim>
                                    <p:anim calcmode="lin" valueType="num">
                                      <p:cBhvr additive="base">
                                        <p:cTn id="50" dur="500" fill="hold"/>
                                        <p:tgtEl>
                                          <p:spTgt spid="9"/>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additive="base">
                                        <p:cTn id="53" dur="500" fill="hold"/>
                                        <p:tgtEl>
                                          <p:spTgt spid="10"/>
                                        </p:tgtEl>
                                        <p:attrNameLst>
                                          <p:attrName>ppt_x</p:attrName>
                                        </p:attrNameLst>
                                      </p:cBhvr>
                                      <p:tavLst>
                                        <p:tav tm="0">
                                          <p:val>
                                            <p:strVal val="1+#ppt_w/2"/>
                                          </p:val>
                                        </p:tav>
                                        <p:tav tm="100000">
                                          <p:val>
                                            <p:strVal val="#ppt_x"/>
                                          </p:val>
                                        </p:tav>
                                      </p:tavLst>
                                    </p:anim>
                                    <p:anim calcmode="lin" valueType="num">
                                      <p:cBhvr additive="base">
                                        <p:cTn id="54" dur="500" fill="hold"/>
                                        <p:tgtEl>
                                          <p:spTgt spid="10"/>
                                        </p:tgtEl>
                                        <p:attrNameLst>
                                          <p:attrName>ppt_y</p:attrName>
                                        </p:attrNameLst>
                                      </p:cBhvr>
                                      <p:tavLst>
                                        <p:tav tm="0">
                                          <p:val>
                                            <p:strVal val="#ppt_y"/>
                                          </p:val>
                                        </p:tav>
                                        <p:tav tm="100000">
                                          <p:val>
                                            <p:strVal val="#ppt_y"/>
                                          </p:val>
                                        </p:tav>
                                      </p:tavLst>
                                    </p:anim>
                                  </p:childTnLst>
                                </p:cTn>
                              </p:par>
                              <p:par>
                                <p:cTn id="55" presetID="2" presetClass="entr" presetSubtype="2" fill="hold" nodeType="withEffect">
                                  <p:stCondLst>
                                    <p:cond delay="0"/>
                                  </p:stCondLst>
                                  <p:childTnLst>
                                    <p:set>
                                      <p:cBhvr>
                                        <p:cTn id="56" dur="1" fill="hold">
                                          <p:stCondLst>
                                            <p:cond delay="0"/>
                                          </p:stCondLst>
                                        </p:cTn>
                                        <p:tgtEl>
                                          <p:spTgt spid="11"/>
                                        </p:tgtEl>
                                        <p:attrNameLst>
                                          <p:attrName>style.visibility</p:attrName>
                                        </p:attrNameLst>
                                      </p:cBhvr>
                                      <p:to>
                                        <p:strVal val="visible"/>
                                      </p:to>
                                    </p:set>
                                    <p:anim calcmode="lin" valueType="num">
                                      <p:cBhvr additive="base">
                                        <p:cTn id="57" dur="500" fill="hold"/>
                                        <p:tgtEl>
                                          <p:spTgt spid="11"/>
                                        </p:tgtEl>
                                        <p:attrNameLst>
                                          <p:attrName>ppt_x</p:attrName>
                                        </p:attrNameLst>
                                      </p:cBhvr>
                                      <p:tavLst>
                                        <p:tav tm="0">
                                          <p:val>
                                            <p:strVal val="1+#ppt_w/2"/>
                                          </p:val>
                                        </p:tav>
                                        <p:tav tm="100000">
                                          <p:val>
                                            <p:strVal val="#ppt_x"/>
                                          </p:val>
                                        </p:tav>
                                      </p:tavLst>
                                    </p:anim>
                                    <p:anim calcmode="lin" valueType="num">
                                      <p:cBhvr additive="base">
                                        <p:cTn id="58"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14" presetClass="entr" presetSubtype="10" fill="hold" nodeType="click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randombar(horizontal)">
                                      <p:cBhvr>
                                        <p:cTn id="63" dur="500"/>
                                        <p:tgtEl>
                                          <p:spTgt spid="12"/>
                                        </p:tgtEl>
                                      </p:cBhvr>
                                    </p:animEffect>
                                  </p:childTnLst>
                                </p:cTn>
                              </p:par>
                              <p:par>
                                <p:cTn id="64" presetID="14" presetClass="entr" presetSubtype="10" fill="hold" nodeType="withEffect">
                                  <p:stCondLst>
                                    <p:cond delay="0"/>
                                  </p:stCondLst>
                                  <p:childTnLst>
                                    <p:set>
                                      <p:cBhvr>
                                        <p:cTn id="65" dur="1" fill="hold">
                                          <p:stCondLst>
                                            <p:cond delay="0"/>
                                          </p:stCondLst>
                                        </p:cTn>
                                        <p:tgtEl>
                                          <p:spTgt spid="13"/>
                                        </p:tgtEl>
                                        <p:attrNameLst>
                                          <p:attrName>style.visibility</p:attrName>
                                        </p:attrNameLst>
                                      </p:cBhvr>
                                      <p:to>
                                        <p:strVal val="visible"/>
                                      </p:to>
                                    </p:set>
                                    <p:animEffect transition="in" filter="randombar(horizontal)">
                                      <p:cBhvr>
                                        <p:cTn id="66" dur="500"/>
                                        <p:tgtEl>
                                          <p:spTgt spid="13"/>
                                        </p:tgtEl>
                                      </p:cBhvr>
                                    </p:animEffect>
                                  </p:childTnLst>
                                </p:cTn>
                              </p:par>
                              <p:par>
                                <p:cTn id="67" presetID="14" presetClass="entr" presetSubtype="10" fill="hold" nodeType="withEffect">
                                  <p:stCondLst>
                                    <p:cond delay="0"/>
                                  </p:stCondLst>
                                  <p:childTnLst>
                                    <p:set>
                                      <p:cBhvr>
                                        <p:cTn id="68" dur="1" fill="hold">
                                          <p:stCondLst>
                                            <p:cond delay="0"/>
                                          </p:stCondLst>
                                        </p:cTn>
                                        <p:tgtEl>
                                          <p:spTgt spid="14"/>
                                        </p:tgtEl>
                                        <p:attrNameLst>
                                          <p:attrName>style.visibility</p:attrName>
                                        </p:attrNameLst>
                                      </p:cBhvr>
                                      <p:to>
                                        <p:strVal val="visible"/>
                                      </p:to>
                                    </p:set>
                                    <p:animEffect transition="in" filter="randombar(horizontal)">
                                      <p:cBhvr>
                                        <p:cTn id="69" dur="500"/>
                                        <p:tgtEl>
                                          <p:spTgt spid="14"/>
                                        </p:tgtEl>
                                      </p:cBhvr>
                                    </p:animEffect>
                                  </p:childTnLst>
                                </p:cTn>
                              </p:par>
                              <p:par>
                                <p:cTn id="70" presetID="14" presetClass="entr" presetSubtype="10" fill="hold" nodeType="withEffect">
                                  <p:stCondLst>
                                    <p:cond delay="0"/>
                                  </p:stCondLst>
                                  <p:childTnLst>
                                    <p:set>
                                      <p:cBhvr>
                                        <p:cTn id="71" dur="1" fill="hold">
                                          <p:stCondLst>
                                            <p:cond delay="0"/>
                                          </p:stCondLst>
                                        </p:cTn>
                                        <p:tgtEl>
                                          <p:spTgt spid="15"/>
                                        </p:tgtEl>
                                        <p:attrNameLst>
                                          <p:attrName>style.visibility</p:attrName>
                                        </p:attrNameLst>
                                      </p:cBhvr>
                                      <p:to>
                                        <p:strVal val="visible"/>
                                      </p:to>
                                    </p:set>
                                    <p:animEffect transition="in" filter="randombar(horizontal)">
                                      <p:cBhvr>
                                        <p:cTn id="72" dur="500"/>
                                        <p:tgtEl>
                                          <p:spTgt spid="15"/>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8" fill="hold" grpId="0" nodeType="clickEffect">
                                  <p:stCondLst>
                                    <p:cond delay="0"/>
                                  </p:stCondLst>
                                  <p:childTnLst>
                                    <p:set>
                                      <p:cBhvr>
                                        <p:cTn id="76" dur="1" fill="hold">
                                          <p:stCondLst>
                                            <p:cond delay="0"/>
                                          </p:stCondLst>
                                        </p:cTn>
                                        <p:tgtEl>
                                          <p:spTgt spid="16"/>
                                        </p:tgtEl>
                                        <p:attrNameLst>
                                          <p:attrName>style.visibility</p:attrName>
                                        </p:attrNameLst>
                                      </p:cBhvr>
                                      <p:to>
                                        <p:strVal val="visible"/>
                                      </p:to>
                                    </p:set>
                                    <p:animEffect transition="in" filter="wipe(left)">
                                      <p:cBhvr>
                                        <p:cTn id="77" dur="500"/>
                                        <p:tgtEl>
                                          <p:spTgt spid="16"/>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8" fill="hold" grpId="0" nodeType="clickEffect">
                                  <p:stCondLst>
                                    <p:cond delay="0"/>
                                  </p:stCondLst>
                                  <p:childTnLst>
                                    <p:set>
                                      <p:cBhvr>
                                        <p:cTn id="81" dur="1" fill="hold">
                                          <p:stCondLst>
                                            <p:cond delay="0"/>
                                          </p:stCondLst>
                                        </p:cTn>
                                        <p:tgtEl>
                                          <p:spTgt spid="17"/>
                                        </p:tgtEl>
                                        <p:attrNameLst>
                                          <p:attrName>style.visibility</p:attrName>
                                        </p:attrNameLst>
                                      </p:cBhvr>
                                      <p:to>
                                        <p:strVal val="visible"/>
                                      </p:to>
                                    </p:set>
                                    <p:animEffect transition="in" filter="wipe(left)">
                                      <p:cBhvr>
                                        <p:cTn id="82" dur="500"/>
                                        <p:tgtEl>
                                          <p:spTgt spid="17"/>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8" fill="hold" grpId="0" nodeType="clickEffect">
                                  <p:stCondLst>
                                    <p:cond delay="0"/>
                                  </p:stCondLst>
                                  <p:childTnLst>
                                    <p:set>
                                      <p:cBhvr>
                                        <p:cTn id="86" dur="1" fill="hold">
                                          <p:stCondLst>
                                            <p:cond delay="0"/>
                                          </p:stCondLst>
                                        </p:cTn>
                                        <p:tgtEl>
                                          <p:spTgt spid="18"/>
                                        </p:tgtEl>
                                        <p:attrNameLst>
                                          <p:attrName>style.visibility</p:attrName>
                                        </p:attrNameLst>
                                      </p:cBhvr>
                                      <p:to>
                                        <p:strVal val="visible"/>
                                      </p:to>
                                    </p:set>
                                    <p:animEffect transition="in" filter="wipe(left)">
                                      <p:cBhvr>
                                        <p:cTn id="87" dur="500"/>
                                        <p:tgtEl>
                                          <p:spTgt spid="18"/>
                                        </p:tgtEl>
                                      </p:cBhvr>
                                    </p:animEffect>
                                  </p:childTnLst>
                                </p:cTn>
                              </p:par>
                            </p:childTnLst>
                          </p:cTn>
                        </p:par>
                      </p:childTnLst>
                    </p:cTn>
                  </p:par>
                  <p:par>
                    <p:cTn id="88" fill="hold">
                      <p:stCondLst>
                        <p:cond delay="indefinite"/>
                      </p:stCondLst>
                      <p:childTnLst>
                        <p:par>
                          <p:cTn id="89" fill="hold">
                            <p:stCondLst>
                              <p:cond delay="0"/>
                            </p:stCondLst>
                            <p:childTnLst>
                              <p:par>
                                <p:cTn id="90" presetID="22" presetClass="entr" presetSubtype="8" fill="hold" grpId="0" nodeType="clickEffect">
                                  <p:stCondLst>
                                    <p:cond delay="0"/>
                                  </p:stCondLst>
                                  <p:childTnLst>
                                    <p:set>
                                      <p:cBhvr>
                                        <p:cTn id="91" dur="1" fill="hold">
                                          <p:stCondLst>
                                            <p:cond delay="0"/>
                                          </p:stCondLst>
                                        </p:cTn>
                                        <p:tgtEl>
                                          <p:spTgt spid="19"/>
                                        </p:tgtEl>
                                        <p:attrNameLst>
                                          <p:attrName>style.visibility</p:attrName>
                                        </p:attrNameLst>
                                      </p:cBhvr>
                                      <p:to>
                                        <p:strVal val="visible"/>
                                      </p:to>
                                    </p:set>
                                    <p:animEffect transition="in" filter="wipe(left)">
                                      <p:cBhvr>
                                        <p:cTn id="92" dur="500"/>
                                        <p:tgtEl>
                                          <p:spTgt spid="19"/>
                                        </p:tgtEl>
                                      </p:cBhvr>
                                    </p:animEffect>
                                  </p:childTnLst>
                                </p:cTn>
                              </p:par>
                            </p:childTnLst>
                          </p:cTn>
                        </p:par>
                      </p:childTnLst>
                    </p:cTn>
                  </p:par>
                  <p:par>
                    <p:cTn id="93" fill="hold">
                      <p:stCondLst>
                        <p:cond delay="indefinite"/>
                      </p:stCondLst>
                      <p:childTnLst>
                        <p:par>
                          <p:cTn id="94" fill="hold">
                            <p:stCondLst>
                              <p:cond delay="0"/>
                            </p:stCondLst>
                            <p:childTnLst>
                              <p:par>
                                <p:cTn id="95" presetID="22" presetClass="entr" presetSubtype="8" fill="hold" grpId="0" nodeType="clickEffect">
                                  <p:stCondLst>
                                    <p:cond delay="0"/>
                                  </p:stCondLst>
                                  <p:childTnLst>
                                    <p:set>
                                      <p:cBhvr>
                                        <p:cTn id="96" dur="1" fill="hold">
                                          <p:stCondLst>
                                            <p:cond delay="0"/>
                                          </p:stCondLst>
                                        </p:cTn>
                                        <p:tgtEl>
                                          <p:spTgt spid="20"/>
                                        </p:tgtEl>
                                        <p:attrNameLst>
                                          <p:attrName>style.visibility</p:attrName>
                                        </p:attrNameLst>
                                      </p:cBhvr>
                                      <p:to>
                                        <p:strVal val="visible"/>
                                      </p:to>
                                    </p:set>
                                    <p:animEffect transition="in" filter="wipe(left)">
                                      <p:cBhvr>
                                        <p:cTn id="9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6" grpId="0" animBg="1"/>
      <p:bldP spid="17" grpId="0" animBg="1"/>
      <p:bldP spid="18" grpId="0" animBg="1"/>
      <p:bldP spid="19" grpId="0" animBg="1"/>
      <p:bldP spid="20" grpId="0" animBg="1"/>
      <p:bldP spid="43" grpId="0" bldLvl="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六边形 1"/>
          <p:cNvSpPr/>
          <p:nvPr/>
        </p:nvSpPr>
        <p:spPr>
          <a:xfrm>
            <a:off x="4607768" y="2216193"/>
            <a:ext cx="2445710" cy="2172380"/>
          </a:xfrm>
          <a:prstGeom prst="hexagon">
            <a:avLst>
              <a:gd name="adj" fmla="val 25000"/>
              <a:gd name="vf" fmla="val 115470"/>
            </a:avLst>
          </a:prstGeom>
          <a:blipFill>
            <a:blip r:embed="rId3"/>
            <a:stretch>
              <a:fillRect/>
            </a:stretch>
          </a:blip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zh-CN" altLang="en-US">
              <a:cs typeface="+mn-ea"/>
              <a:sym typeface="+mn-lt"/>
            </a:endParaRPr>
          </a:p>
        </p:txBody>
      </p:sp>
      <p:sp>
        <p:nvSpPr>
          <p:cNvPr id="3" name="六边形 2"/>
          <p:cNvSpPr/>
          <p:nvPr/>
        </p:nvSpPr>
        <p:spPr>
          <a:xfrm>
            <a:off x="6700076" y="3399326"/>
            <a:ext cx="2445710" cy="2172380"/>
          </a:xfrm>
          <a:prstGeom prst="hexagon">
            <a:avLst>
              <a:gd name="adj" fmla="val 25000"/>
              <a:gd name="vf" fmla="val 115470"/>
            </a:avLst>
          </a:prstGeom>
          <a:blipFill>
            <a:blip r:embed="rId4"/>
            <a:stretch>
              <a:fillRect/>
            </a:stretch>
          </a:blip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zh-CN" altLang="en-US">
              <a:cs typeface="+mn-ea"/>
              <a:sym typeface="+mn-lt"/>
            </a:endParaRPr>
          </a:p>
        </p:txBody>
      </p:sp>
      <p:sp>
        <p:nvSpPr>
          <p:cNvPr id="4" name="六边形 3"/>
          <p:cNvSpPr/>
          <p:nvPr/>
        </p:nvSpPr>
        <p:spPr>
          <a:xfrm>
            <a:off x="8831225" y="2244055"/>
            <a:ext cx="2445710" cy="2172380"/>
          </a:xfrm>
          <a:prstGeom prst="hexagon">
            <a:avLst>
              <a:gd name="adj" fmla="val 25000"/>
              <a:gd name="vf" fmla="val 115470"/>
            </a:avLst>
          </a:prstGeom>
          <a:blipFill>
            <a:blip r:embed="rId5"/>
            <a:stretch>
              <a:fillRect/>
            </a:stretch>
          </a:blip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zh-CN" altLang="en-US">
              <a:cs typeface="+mn-ea"/>
              <a:sym typeface="+mn-lt"/>
            </a:endParaRPr>
          </a:p>
        </p:txBody>
      </p:sp>
      <p:grpSp>
        <p:nvGrpSpPr>
          <p:cNvPr id="5" name="组合 4"/>
          <p:cNvGrpSpPr/>
          <p:nvPr/>
        </p:nvGrpSpPr>
        <p:grpSpPr>
          <a:xfrm>
            <a:off x="1559103" y="2969829"/>
            <a:ext cx="3354477" cy="2979583"/>
            <a:chOff x="195473" y="1923678"/>
            <a:chExt cx="2654349" cy="2288511"/>
          </a:xfrm>
          <a:effectLst/>
        </p:grpSpPr>
        <p:sp>
          <p:nvSpPr>
            <p:cNvPr id="6" name="六边形 5"/>
            <p:cNvSpPr/>
            <p:nvPr/>
          </p:nvSpPr>
          <p:spPr>
            <a:xfrm>
              <a:off x="195473" y="1923678"/>
              <a:ext cx="2654349" cy="2288511"/>
            </a:xfrm>
            <a:prstGeom prst="hexagon">
              <a:avLst>
                <a:gd name="adj" fmla="val 25000"/>
                <a:gd name="vf" fmla="val 11547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a:cs typeface="+mn-ea"/>
                <a:sym typeface="+mn-lt"/>
              </a:endParaRPr>
            </a:p>
          </p:txBody>
        </p:sp>
        <p:sp>
          <p:nvSpPr>
            <p:cNvPr id="7" name="TextBox 6"/>
            <p:cNvSpPr txBox="1"/>
            <p:nvPr/>
          </p:nvSpPr>
          <p:spPr>
            <a:xfrm>
              <a:off x="550539" y="2136189"/>
              <a:ext cx="1944216" cy="1679287"/>
            </a:xfrm>
            <a:prstGeom prst="rect">
              <a:avLst/>
            </a:prstGeom>
            <a:noFill/>
            <a:ln>
              <a:noFill/>
            </a:ln>
            <a:effectLst/>
          </p:spPr>
          <p:txBody>
            <a:bodyPr vert="horz" wrap="square" lIns="91440" tIns="648000" rIns="91440" bIns="45720" numCol="1" anchor="t" anchorCtr="0" compatLnSpc="1">
              <a:prstTxWarp prst="textNoShape">
                <a:avLst/>
              </a:prstTxWarp>
            </a:bodyPr>
            <a:lstStyle>
              <a:defPPr>
                <a:defRPr lang="zh-CN"/>
              </a:defPPr>
              <a:lvl1pPr algn="ctr">
                <a:defRPr sz="6000">
                  <a:solidFill>
                    <a:schemeClr val="bg1"/>
                  </a:solidFill>
                  <a:latin typeface="UKIJ Qolyazma" pitchFamily="18" charset="0"/>
                  <a:ea typeface="UKIJ Qolyazma" pitchFamily="18" charset="0"/>
                  <a:cs typeface="UKIJ Qolyazma" pitchFamily="18" charset="0"/>
                </a:defRPr>
              </a:lvl1pPr>
            </a:lstStyle>
            <a:p>
              <a:pPr lvl="0" fontAlgn="base">
                <a:spcBef>
                  <a:spcPct val="0"/>
                </a:spcBef>
                <a:spcAft>
                  <a:spcPct val="0"/>
                </a:spcAft>
              </a:pPr>
              <a:r>
                <a:rPr lang="zh-CN" altLang="en-US" sz="4100" b="1" dirty="0">
                  <a:latin typeface="+mn-lt"/>
                  <a:ea typeface="+mn-ea"/>
                  <a:cs typeface="+mn-ea"/>
                  <a:sym typeface="+mn-lt"/>
                </a:rPr>
                <a:t>成功项目</a:t>
              </a:r>
              <a:endParaRPr lang="en-US" altLang="zh-CN" sz="4100" b="1" dirty="0">
                <a:latin typeface="+mn-lt"/>
                <a:ea typeface="+mn-ea"/>
                <a:cs typeface="+mn-ea"/>
                <a:sym typeface="+mn-lt"/>
              </a:endParaRPr>
            </a:p>
            <a:p>
              <a:pPr lvl="0" fontAlgn="base">
                <a:spcBef>
                  <a:spcPct val="0"/>
                </a:spcBef>
                <a:spcAft>
                  <a:spcPct val="0"/>
                </a:spcAft>
              </a:pPr>
              <a:r>
                <a:rPr lang="zh-CN" altLang="en-US" sz="3600" b="1" dirty="0">
                  <a:latin typeface="+mn-lt"/>
                  <a:ea typeface="+mn-ea"/>
                  <a:cs typeface="+mn-ea"/>
                  <a:sym typeface="+mn-lt"/>
                </a:rPr>
                <a:t>展示</a:t>
              </a:r>
            </a:p>
          </p:txBody>
        </p:sp>
      </p:grpSp>
      <p:grpSp>
        <p:nvGrpSpPr>
          <p:cNvPr id="8" name="组合 7"/>
          <p:cNvGrpSpPr/>
          <p:nvPr/>
        </p:nvGrpSpPr>
        <p:grpSpPr>
          <a:xfrm>
            <a:off x="4541971" y="4594544"/>
            <a:ext cx="2492442" cy="2172380"/>
            <a:chOff x="2555776" y="3171564"/>
            <a:chExt cx="1972234" cy="1668527"/>
          </a:xfrm>
          <a:solidFill>
            <a:schemeClr val="bg1">
              <a:lumMod val="50000"/>
            </a:schemeClr>
          </a:solidFill>
          <a:effectLst/>
        </p:grpSpPr>
        <p:sp>
          <p:nvSpPr>
            <p:cNvPr id="9" name="六边形 8"/>
            <p:cNvSpPr/>
            <p:nvPr/>
          </p:nvSpPr>
          <p:spPr>
            <a:xfrm>
              <a:off x="2592755" y="3171564"/>
              <a:ext cx="1935255" cy="1668527"/>
            </a:xfrm>
            <a:prstGeom prst="hexagon">
              <a:avLst>
                <a:gd name="adj" fmla="val 25000"/>
                <a:gd name="vf" fmla="val 11547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a:cs typeface="+mn-ea"/>
                <a:sym typeface="+mn-lt"/>
              </a:endParaRPr>
            </a:p>
          </p:txBody>
        </p:sp>
        <p:sp>
          <p:nvSpPr>
            <p:cNvPr id="10" name="TextBox 9"/>
            <p:cNvSpPr txBox="1"/>
            <p:nvPr/>
          </p:nvSpPr>
          <p:spPr>
            <a:xfrm>
              <a:off x="2555776" y="3651870"/>
              <a:ext cx="1944216" cy="614373"/>
            </a:xfrm>
            <a:prstGeom prst="rect">
              <a:avLst/>
            </a:prstGeom>
            <a:noFill/>
          </p:spPr>
          <p:txBody>
            <a:bodyPr wrap="square" rtlCol="0">
              <a:spAutoFit/>
            </a:bodyPr>
            <a:lstStyle/>
            <a:p>
              <a:pPr algn="ctr"/>
              <a:r>
                <a:rPr lang="zh-CN" altLang="en-US" sz="2400" b="1" dirty="0">
                  <a:solidFill>
                    <a:schemeClr val="bg1"/>
                  </a:solidFill>
                  <a:cs typeface="+mn-ea"/>
                  <a:sym typeface="+mn-lt"/>
                </a:rPr>
                <a:t>项目展示</a:t>
              </a:r>
              <a:r>
                <a:rPr lang="en-US" altLang="zh-CN" sz="2400" b="1" dirty="0">
                  <a:solidFill>
                    <a:schemeClr val="bg1"/>
                  </a:solidFill>
                  <a:cs typeface="+mn-ea"/>
                  <a:sym typeface="+mn-lt"/>
                </a:rPr>
                <a:t>-1</a:t>
              </a:r>
            </a:p>
            <a:p>
              <a:pPr algn="ctr"/>
              <a:r>
                <a:rPr lang="zh-CN" altLang="en-US" dirty="0">
                  <a:solidFill>
                    <a:schemeClr val="bg1"/>
                  </a:solidFill>
                  <a:cs typeface="+mn-ea"/>
                  <a:sym typeface="+mn-lt"/>
                </a:rPr>
                <a:t>添加文字说明</a:t>
              </a:r>
            </a:p>
          </p:txBody>
        </p:sp>
      </p:grpSp>
      <p:grpSp>
        <p:nvGrpSpPr>
          <p:cNvPr id="11" name="组合 10"/>
          <p:cNvGrpSpPr/>
          <p:nvPr/>
        </p:nvGrpSpPr>
        <p:grpSpPr>
          <a:xfrm>
            <a:off x="6700076" y="1034771"/>
            <a:ext cx="2467630" cy="2172380"/>
            <a:chOff x="4263453" y="437431"/>
            <a:chExt cx="1952600" cy="1668527"/>
          </a:xfrm>
          <a:solidFill>
            <a:schemeClr val="bg1">
              <a:lumMod val="50000"/>
            </a:schemeClr>
          </a:solidFill>
          <a:effectLst/>
        </p:grpSpPr>
        <p:sp>
          <p:nvSpPr>
            <p:cNvPr id="12" name="六边形 11"/>
            <p:cNvSpPr/>
            <p:nvPr/>
          </p:nvSpPr>
          <p:spPr>
            <a:xfrm>
              <a:off x="4263453" y="437431"/>
              <a:ext cx="1935255" cy="1668527"/>
            </a:xfrm>
            <a:prstGeom prst="hexagon">
              <a:avLst>
                <a:gd name="adj" fmla="val 25000"/>
                <a:gd name="vf" fmla="val 11547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a:cs typeface="+mn-ea"/>
                <a:sym typeface="+mn-lt"/>
              </a:endParaRPr>
            </a:p>
          </p:txBody>
        </p:sp>
        <p:sp>
          <p:nvSpPr>
            <p:cNvPr id="13" name="TextBox 12"/>
            <p:cNvSpPr txBox="1"/>
            <p:nvPr/>
          </p:nvSpPr>
          <p:spPr>
            <a:xfrm>
              <a:off x="4271837" y="948528"/>
              <a:ext cx="1944216" cy="614373"/>
            </a:xfrm>
            <a:prstGeom prst="rect">
              <a:avLst/>
            </a:prstGeom>
            <a:noFill/>
          </p:spPr>
          <p:txBody>
            <a:bodyPr wrap="square" rtlCol="0">
              <a:spAutoFit/>
            </a:bodyPr>
            <a:lstStyle/>
            <a:p>
              <a:pPr algn="ctr"/>
              <a:r>
                <a:rPr lang="zh-CN" altLang="en-US" sz="2400" b="1" dirty="0">
                  <a:solidFill>
                    <a:schemeClr val="bg1"/>
                  </a:solidFill>
                  <a:cs typeface="+mn-ea"/>
                  <a:sym typeface="+mn-lt"/>
                </a:rPr>
                <a:t>项目展示</a:t>
              </a:r>
              <a:r>
                <a:rPr lang="en-US" altLang="zh-CN" sz="2400" b="1" dirty="0">
                  <a:solidFill>
                    <a:schemeClr val="bg1"/>
                  </a:solidFill>
                  <a:cs typeface="+mn-ea"/>
                  <a:sym typeface="+mn-lt"/>
                </a:rPr>
                <a:t>-2</a:t>
              </a:r>
            </a:p>
            <a:p>
              <a:pPr algn="ctr"/>
              <a:r>
                <a:rPr lang="zh-CN" altLang="en-US" dirty="0">
                  <a:solidFill>
                    <a:schemeClr val="bg1"/>
                  </a:solidFill>
                  <a:cs typeface="+mn-ea"/>
                  <a:sym typeface="+mn-lt"/>
                </a:rPr>
                <a:t>添加文字说明</a:t>
              </a:r>
            </a:p>
          </p:txBody>
        </p:sp>
      </p:grpSp>
      <p:grpSp>
        <p:nvGrpSpPr>
          <p:cNvPr id="14" name="组合 13"/>
          <p:cNvGrpSpPr/>
          <p:nvPr/>
        </p:nvGrpSpPr>
        <p:grpSpPr>
          <a:xfrm>
            <a:off x="8793104" y="4594544"/>
            <a:ext cx="2457034" cy="2172380"/>
            <a:chOff x="5919637" y="3171564"/>
            <a:chExt cx="1944216" cy="1668527"/>
          </a:xfrm>
          <a:solidFill>
            <a:schemeClr val="accent4"/>
          </a:solidFill>
          <a:effectLst/>
        </p:grpSpPr>
        <p:sp>
          <p:nvSpPr>
            <p:cNvPr id="15" name="六边形 14"/>
            <p:cNvSpPr/>
            <p:nvPr/>
          </p:nvSpPr>
          <p:spPr>
            <a:xfrm>
              <a:off x="5919637" y="3171564"/>
              <a:ext cx="1935255" cy="1668527"/>
            </a:xfrm>
            <a:prstGeom prst="hexagon">
              <a:avLst>
                <a:gd name="adj" fmla="val 25000"/>
                <a:gd name="vf" fmla="val 11547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a:cs typeface="+mn-ea"/>
                <a:sym typeface="+mn-lt"/>
              </a:endParaRPr>
            </a:p>
          </p:txBody>
        </p:sp>
        <p:sp>
          <p:nvSpPr>
            <p:cNvPr id="16" name="TextBox 15"/>
            <p:cNvSpPr txBox="1"/>
            <p:nvPr/>
          </p:nvSpPr>
          <p:spPr>
            <a:xfrm>
              <a:off x="5919637" y="3682661"/>
              <a:ext cx="1944216" cy="614373"/>
            </a:xfrm>
            <a:prstGeom prst="rect">
              <a:avLst/>
            </a:prstGeom>
            <a:noFill/>
          </p:spPr>
          <p:txBody>
            <a:bodyPr wrap="square" rtlCol="0">
              <a:spAutoFit/>
            </a:bodyPr>
            <a:lstStyle/>
            <a:p>
              <a:pPr algn="ctr"/>
              <a:r>
                <a:rPr lang="zh-CN" altLang="en-US" sz="2400" b="1" dirty="0">
                  <a:solidFill>
                    <a:schemeClr val="bg1"/>
                  </a:solidFill>
                  <a:cs typeface="+mn-ea"/>
                  <a:sym typeface="+mn-lt"/>
                </a:rPr>
                <a:t>项目展示</a:t>
              </a:r>
              <a:r>
                <a:rPr lang="en-US" altLang="zh-CN" sz="2400" b="1" dirty="0">
                  <a:solidFill>
                    <a:schemeClr val="bg1"/>
                  </a:solidFill>
                  <a:cs typeface="+mn-ea"/>
                  <a:sym typeface="+mn-lt"/>
                </a:rPr>
                <a:t>-3</a:t>
              </a:r>
            </a:p>
            <a:p>
              <a:pPr algn="ctr"/>
              <a:r>
                <a:rPr lang="zh-CN" altLang="en-US" dirty="0">
                  <a:solidFill>
                    <a:schemeClr val="bg1"/>
                  </a:solidFill>
                  <a:cs typeface="+mn-ea"/>
                  <a:sym typeface="+mn-lt"/>
                </a:rPr>
                <a:t>添加文字说明</a:t>
              </a:r>
            </a:p>
          </p:txBody>
        </p:sp>
      </p:grpSp>
      <p:sp>
        <p:nvSpPr>
          <p:cNvPr id="17" name="矩形 16"/>
          <p:cNvSpPr/>
          <p:nvPr/>
        </p:nvSpPr>
        <p:spPr>
          <a:xfrm flipV="1">
            <a:off x="9273278"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18" name="矩形 17"/>
          <p:cNvSpPr/>
          <p:nvPr/>
        </p:nvSpPr>
        <p:spPr>
          <a:xfrm flipV="1">
            <a:off x="1012220"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19" name="矩形 18"/>
          <p:cNvSpPr/>
          <p:nvPr/>
        </p:nvSpPr>
        <p:spPr>
          <a:xfrm flipV="1">
            <a:off x="3765907" y="7836680"/>
            <a:ext cx="3482933" cy="80662"/>
          </a:xfrm>
          <a:prstGeom prst="rect">
            <a:avLst/>
          </a:prstGeom>
          <a:solidFill>
            <a:srgbClr val="00C5BE"/>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0" name="矩形 19"/>
          <p:cNvSpPr/>
          <p:nvPr/>
        </p:nvSpPr>
        <p:spPr>
          <a:xfrm flipV="1">
            <a:off x="6519591" y="7836680"/>
            <a:ext cx="3482933"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1" name="矩形 20"/>
          <p:cNvSpPr/>
          <p:nvPr/>
        </p:nvSpPr>
        <p:spPr>
          <a:xfrm flipV="1">
            <a:off x="12026965" y="7836680"/>
            <a:ext cx="1654112"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2" name="矩形 21"/>
          <p:cNvSpPr/>
          <p:nvPr/>
        </p:nvSpPr>
        <p:spPr>
          <a:xfrm flipV="1">
            <a:off x="1" y="7836680"/>
            <a:ext cx="1741467"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37" name="矩形 36"/>
          <p:cNvSpPr/>
          <p:nvPr/>
        </p:nvSpPr>
        <p:spPr>
          <a:xfrm>
            <a:off x="-1" y="0"/>
            <a:ext cx="13681077" cy="8996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38" name="文本框 6"/>
          <p:cNvSpPr>
            <a:spLocks noChangeArrowheads="1"/>
          </p:cNvSpPr>
          <p:nvPr/>
        </p:nvSpPr>
        <p:spPr bwMode="auto">
          <a:xfrm>
            <a:off x="1336472" y="304710"/>
            <a:ext cx="4743018" cy="364370"/>
          </a:xfrm>
          <a:prstGeom prst="rect">
            <a:avLst/>
          </a:prstGeom>
          <a:noFill/>
          <a:ln>
            <a:noFill/>
          </a:ln>
          <a:extLst/>
        </p:spPr>
        <p:txBody>
          <a:bodyPr wrap="square" lIns="77744" tIns="38871" rIns="77744" bIns="38871">
            <a:spAutoFit/>
          </a:bodyPr>
          <a:lstStyle/>
          <a:p>
            <a:pPr defTabSz="1097265">
              <a:defRPr/>
            </a:pPr>
            <a:r>
              <a:rPr lang="zh-CN" altLang="en-US" sz="1800" b="1" dirty="0">
                <a:solidFill>
                  <a:schemeClr val="bg1"/>
                </a:solidFill>
                <a:cs typeface="+mn-ea"/>
                <a:sym typeface="+mn-lt"/>
              </a:rPr>
              <a:t>在此输入您的标题内容</a:t>
            </a:r>
          </a:p>
        </p:txBody>
      </p:sp>
      <p:grpSp>
        <p:nvGrpSpPr>
          <p:cNvPr id="39" name="组合 38"/>
          <p:cNvGrpSpPr/>
          <p:nvPr/>
        </p:nvGrpSpPr>
        <p:grpSpPr>
          <a:xfrm>
            <a:off x="532043" y="350367"/>
            <a:ext cx="588728" cy="328099"/>
            <a:chOff x="0" y="252065"/>
            <a:chExt cx="641111" cy="392112"/>
          </a:xfrm>
        </p:grpSpPr>
        <p:sp>
          <p:nvSpPr>
            <p:cNvPr id="40" name="矩形 59"/>
            <p:cNvSpPr>
              <a:spLocks noChangeArrowheads="1"/>
            </p:cNvSpPr>
            <p:nvPr/>
          </p:nvSpPr>
          <p:spPr bwMode="auto">
            <a:xfrm>
              <a:off x="0" y="252065"/>
              <a:ext cx="227014" cy="392112"/>
            </a:xfrm>
            <a:prstGeom prst="rect">
              <a:avLst/>
            </a:prstGeom>
            <a:solidFill>
              <a:schemeClr val="bg1">
                <a:lumMod val="50000"/>
              </a:schemeClr>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097265">
                <a:lnSpc>
                  <a:spcPct val="100000"/>
                </a:lnSpc>
                <a:spcBef>
                  <a:spcPct val="0"/>
                </a:spcBef>
                <a:buNone/>
                <a:defRPr/>
              </a:pPr>
              <a:endParaRPr lang="zh-CN" altLang="en-US" sz="1600">
                <a:solidFill>
                  <a:srgbClr val="FFFFFF"/>
                </a:solidFill>
                <a:latin typeface="+mn-lt"/>
                <a:ea typeface="+mn-ea"/>
                <a:cs typeface="+mn-ea"/>
                <a:sym typeface="+mn-lt"/>
              </a:endParaRPr>
            </a:p>
          </p:txBody>
        </p:sp>
        <p:sp>
          <p:nvSpPr>
            <p:cNvPr id="41"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097265">
                <a:lnSpc>
                  <a:spcPct val="100000"/>
                </a:lnSpc>
                <a:spcBef>
                  <a:spcPct val="0"/>
                </a:spcBef>
                <a:buNone/>
                <a:defRPr/>
              </a:pPr>
              <a:endParaRPr lang="zh-CN" altLang="en-US" sz="1600">
                <a:solidFill>
                  <a:srgbClr val="FFFFFF"/>
                </a:solidFill>
                <a:latin typeface="+mn-lt"/>
                <a:ea typeface="+mn-ea"/>
                <a:cs typeface="+mn-ea"/>
                <a:sym typeface="+mn-lt"/>
              </a:endParaRPr>
            </a:p>
          </p:txBody>
        </p:sp>
        <p:sp>
          <p:nvSpPr>
            <p:cNvPr id="42" name="五边形 41"/>
            <p:cNvSpPr/>
            <p:nvPr userDrawn="1"/>
          </p:nvSpPr>
          <p:spPr>
            <a:xfrm>
              <a:off x="338378" y="254691"/>
              <a:ext cx="302733" cy="389486"/>
            </a:xfrm>
            <a:prstGeom prst="homePlat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50681685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0-#ppt_w/2"/>
                                              </p:val>
                                            </p:tav>
                                            <p:tav tm="100000">
                                              <p:val>
                                                <p:strVal val="#ppt_x"/>
                                              </p:val>
                                            </p:tav>
                                          </p:tavLst>
                                        </p:anim>
                                        <p:anim calcmode="lin" valueType="num">
                                          <p:cBhvr additive="base">
                                            <p:cTn id="8" dur="500" fill="hold"/>
                                            <p:tgtEl>
                                              <p:spTgt spid="3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38"/>
                                            </p:tgtEl>
                                            <p:attrNameLst>
                                              <p:attrName>style.visibility</p:attrName>
                                            </p:attrNameLst>
                                          </p:cBhvr>
                                          <p:to>
                                            <p:strVal val="visible"/>
                                          </p:to>
                                        </p:set>
                                        <p:anim calcmode="lin" valueType="num">
                                          <p:cBhvr>
                                            <p:cTn id="12"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38"/>
                                            </p:tgtEl>
                                            <p:attrNameLst>
                                              <p:attrName>ppt_y</p:attrName>
                                            </p:attrNameLst>
                                          </p:cBhvr>
                                          <p:tavLst>
                                            <p:tav tm="0">
                                              <p:val>
                                                <p:strVal val="#ppt_y"/>
                                              </p:val>
                                            </p:tav>
                                            <p:tav tm="100000">
                                              <p:val>
                                                <p:strVal val="#ppt_y"/>
                                              </p:val>
                                            </p:tav>
                                          </p:tavLst>
                                        </p:anim>
                                        <p:anim calcmode="lin" valueType="num">
                                          <p:cBhvr>
                                            <p:cTn id="14"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38"/>
                                            </p:tgtEl>
                                            <p:attrNameLst>
                                              <p:attrName>ppt_w</p:attrName>
                                            </p:attrNameLst>
                                          </p:cBhvr>
                                          <p:tavLst>
                                            <p:tav tm="0">
                                              <p:val>
                                                <p:strVal val="#ppt_w/10"/>
                                              </p:val>
                                            </p:tav>
                                            <p:tav tm="50000">
                                              <p:val>
                                                <p:strVal val="#ppt_w+.01"/>
                                              </p:val>
                                            </p:tav>
                                            <p:tav tm="100000">
                                              <p:val>
                                                <p:strVal val="#ppt_w"/>
                                              </p:val>
                                            </p:tav>
                                          </p:tavLst>
                                        </p:anim>
                                        <p:animEffect>
                                          <p:cBhvr>
                                            <p:cTn id="16" dur="500" tmFilter="0,0; .5, 1; 1, 1"/>
                                            <p:tgtEl>
                                              <p:spTgt spid="38"/>
                                            </p:tgtEl>
                                          </p:cBhvr>
                                        </p:animEffect>
                                      </p:childTnLst>
                                    </p:cTn>
                                  </p:par>
                                </p:childTnLst>
                              </p:cTn>
                            </p:par>
                            <p:par>
                              <p:cTn id="17" fill="hold">
                                <p:stCondLst>
                                  <p:cond delay="1450"/>
                                </p:stCondLst>
                                <p:childTnLst>
                                  <p:par>
                                    <p:cTn id="18" presetID="2" presetClass="entr" presetSubtype="8" fill="hold" nodeType="afterEffect" p14:presetBounceEnd="64000">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14:bounceEnd="64000">
                                          <p:cBhvr additive="base">
                                            <p:cTn id="20" dur="800" fill="hold"/>
                                            <p:tgtEl>
                                              <p:spTgt spid="5"/>
                                            </p:tgtEl>
                                            <p:attrNameLst>
                                              <p:attrName>ppt_x</p:attrName>
                                            </p:attrNameLst>
                                          </p:cBhvr>
                                          <p:tavLst>
                                            <p:tav tm="0">
                                              <p:val>
                                                <p:strVal val="0-#ppt_w/2"/>
                                              </p:val>
                                            </p:tav>
                                            <p:tav tm="100000">
                                              <p:val>
                                                <p:strVal val="#ppt_x"/>
                                              </p:val>
                                            </p:tav>
                                          </p:tavLst>
                                        </p:anim>
                                        <p:anim calcmode="lin" valueType="num" p14:bounceEnd="64000">
                                          <p:cBhvr additive="base">
                                            <p:cTn id="21" dur="800" fill="hold"/>
                                            <p:tgtEl>
                                              <p:spTgt spid="5"/>
                                            </p:tgtEl>
                                            <p:attrNameLst>
                                              <p:attrName>ppt_y</p:attrName>
                                            </p:attrNameLst>
                                          </p:cBhvr>
                                          <p:tavLst>
                                            <p:tav tm="0">
                                              <p:val>
                                                <p:strVal val="#ppt_y"/>
                                              </p:val>
                                            </p:tav>
                                            <p:tav tm="100000">
                                              <p:val>
                                                <p:strVal val="#ppt_y"/>
                                              </p:val>
                                            </p:tav>
                                          </p:tavLst>
                                        </p:anim>
                                      </p:childTnLst>
                                    </p:cTn>
                                  </p:par>
                                  <p:par>
                                    <p:cTn id="22" presetID="10" presetClass="entr" presetSubtype="0" fill="hold" nodeType="withEffect">
                                      <p:stCondLst>
                                        <p:cond delay="90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1800"/>
                                            <p:tgtEl>
                                              <p:spTgt spid="2"/>
                                            </p:tgtEl>
                                          </p:cBhvr>
                                        </p:animEffect>
                                      </p:childTnLst>
                                    </p:cTn>
                                  </p:par>
                                  <p:par>
                                    <p:cTn id="25" presetID="10" presetClass="entr" presetSubtype="0" fill="hold" nodeType="withEffect">
                                      <p:stCondLst>
                                        <p:cond delay="90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800"/>
                                            <p:tgtEl>
                                              <p:spTgt spid="8"/>
                                            </p:tgtEl>
                                          </p:cBhvr>
                                        </p:animEffect>
                                      </p:childTnLst>
                                    </p:cTn>
                                  </p:par>
                                  <p:par>
                                    <p:cTn id="28" presetID="10" presetClass="entr" presetSubtype="0" fill="hold" nodeType="withEffect">
                                      <p:stCondLst>
                                        <p:cond delay="90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1800"/>
                                            <p:tgtEl>
                                              <p:spTgt spid="3"/>
                                            </p:tgtEl>
                                          </p:cBhvr>
                                        </p:animEffect>
                                      </p:childTnLst>
                                    </p:cTn>
                                  </p:par>
                                  <p:par>
                                    <p:cTn id="31" presetID="10" presetClass="entr" presetSubtype="0" fill="hold" nodeType="withEffect">
                                      <p:stCondLst>
                                        <p:cond delay="90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1800"/>
                                            <p:tgtEl>
                                              <p:spTgt spid="11"/>
                                            </p:tgtEl>
                                          </p:cBhvr>
                                        </p:animEffect>
                                      </p:childTnLst>
                                    </p:cTn>
                                  </p:par>
                                  <p:par>
                                    <p:cTn id="34" presetID="10" presetClass="entr" presetSubtype="0" fill="hold" nodeType="withEffect">
                                      <p:stCondLst>
                                        <p:cond delay="900"/>
                                      </p:stCondLst>
                                      <p:childTnLst>
                                        <p:set>
                                          <p:cBhvr>
                                            <p:cTn id="35" dur="1" fill="hold">
                                              <p:stCondLst>
                                                <p:cond delay="0"/>
                                              </p:stCondLst>
                                            </p:cTn>
                                            <p:tgtEl>
                                              <p:spTgt spid="4"/>
                                            </p:tgtEl>
                                            <p:attrNameLst>
                                              <p:attrName>style.visibility</p:attrName>
                                            </p:attrNameLst>
                                          </p:cBhvr>
                                          <p:to>
                                            <p:strVal val="visible"/>
                                          </p:to>
                                        </p:set>
                                        <p:animEffect transition="in" filter="fade">
                                          <p:cBhvr>
                                            <p:cTn id="36" dur="1800"/>
                                            <p:tgtEl>
                                              <p:spTgt spid="4"/>
                                            </p:tgtEl>
                                          </p:cBhvr>
                                        </p:animEffect>
                                      </p:childTnLst>
                                    </p:cTn>
                                  </p:par>
                                  <p:par>
                                    <p:cTn id="37" presetID="10" presetClass="entr" presetSubtype="0" fill="hold" nodeType="withEffect">
                                      <p:stCondLst>
                                        <p:cond delay="90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1800"/>
                                            <p:tgtEl>
                                              <p:spTgt spid="14"/>
                                            </p:tgtEl>
                                          </p:cBhvr>
                                        </p:animEffect>
                                      </p:childTnLst>
                                    </p:cTn>
                                  </p:par>
                                  <p:par>
                                    <p:cTn id="40" presetID="8" presetClass="emph" presetSubtype="0" decel="58000" fill="hold" nodeType="withEffect">
                                      <p:stCondLst>
                                        <p:cond delay="900"/>
                                      </p:stCondLst>
                                      <p:childTnLst>
                                        <p:animRot by="-21600000">
                                          <p:cBhvr>
                                            <p:cTn id="41" dur="1800" fill="hold"/>
                                            <p:tgtEl>
                                              <p:spTgt spid="2"/>
                                            </p:tgtEl>
                                            <p:attrNameLst>
                                              <p:attrName>r</p:attrName>
                                            </p:attrNameLst>
                                          </p:cBhvr>
                                        </p:animRot>
                                      </p:childTnLst>
                                    </p:cTn>
                                  </p:par>
                                  <p:par>
                                    <p:cTn id="42" presetID="8" presetClass="emph" presetSubtype="0" decel="58000" fill="hold" nodeType="withEffect">
                                      <p:stCondLst>
                                        <p:cond delay="900"/>
                                      </p:stCondLst>
                                      <p:childTnLst>
                                        <p:animRot by="21600000">
                                          <p:cBhvr>
                                            <p:cTn id="43" dur="1800" fill="hold"/>
                                            <p:tgtEl>
                                              <p:spTgt spid="8"/>
                                            </p:tgtEl>
                                            <p:attrNameLst>
                                              <p:attrName>r</p:attrName>
                                            </p:attrNameLst>
                                          </p:cBhvr>
                                        </p:animRot>
                                      </p:childTnLst>
                                    </p:cTn>
                                  </p:par>
                                  <p:par>
                                    <p:cTn id="44" presetID="8" presetClass="emph" presetSubtype="0" decel="58000" fill="hold" nodeType="withEffect">
                                      <p:stCondLst>
                                        <p:cond delay="900"/>
                                      </p:stCondLst>
                                      <p:childTnLst>
                                        <p:animRot by="-21600000">
                                          <p:cBhvr>
                                            <p:cTn id="45" dur="1800" fill="hold"/>
                                            <p:tgtEl>
                                              <p:spTgt spid="3"/>
                                            </p:tgtEl>
                                            <p:attrNameLst>
                                              <p:attrName>r</p:attrName>
                                            </p:attrNameLst>
                                          </p:cBhvr>
                                        </p:animRot>
                                      </p:childTnLst>
                                    </p:cTn>
                                  </p:par>
                                  <p:par>
                                    <p:cTn id="46" presetID="8" presetClass="emph" presetSubtype="0" decel="58000" fill="hold" nodeType="withEffect">
                                      <p:stCondLst>
                                        <p:cond delay="900"/>
                                      </p:stCondLst>
                                      <p:childTnLst>
                                        <p:animRot by="21600000">
                                          <p:cBhvr>
                                            <p:cTn id="47" dur="1800" fill="hold"/>
                                            <p:tgtEl>
                                              <p:spTgt spid="11"/>
                                            </p:tgtEl>
                                            <p:attrNameLst>
                                              <p:attrName>r</p:attrName>
                                            </p:attrNameLst>
                                          </p:cBhvr>
                                        </p:animRot>
                                      </p:childTnLst>
                                    </p:cTn>
                                  </p:par>
                                  <p:par>
                                    <p:cTn id="48" presetID="8" presetClass="emph" presetSubtype="0" decel="58000" fill="hold" nodeType="withEffect">
                                      <p:stCondLst>
                                        <p:cond delay="900"/>
                                      </p:stCondLst>
                                      <p:childTnLst>
                                        <p:animRot by="-21600000">
                                          <p:cBhvr>
                                            <p:cTn id="49" dur="1800" fill="hold"/>
                                            <p:tgtEl>
                                              <p:spTgt spid="4"/>
                                            </p:tgtEl>
                                            <p:attrNameLst>
                                              <p:attrName>r</p:attrName>
                                            </p:attrNameLst>
                                          </p:cBhvr>
                                        </p:animRot>
                                      </p:childTnLst>
                                    </p:cTn>
                                  </p:par>
                                  <p:par>
                                    <p:cTn id="50" presetID="8" presetClass="emph" presetSubtype="0" decel="58000" fill="hold" nodeType="withEffect">
                                      <p:stCondLst>
                                        <p:cond delay="900"/>
                                      </p:stCondLst>
                                      <p:childTnLst>
                                        <p:animRot by="21600000">
                                          <p:cBhvr>
                                            <p:cTn id="51" dur="1800" fill="hold"/>
                                            <p:tgtEl>
                                              <p:spTgt spid="14"/>
                                            </p:tgtEl>
                                            <p:attrNameLst>
                                              <p:attrName>r</p:attrName>
                                            </p:attrNameLst>
                                          </p:cBhvr>
                                        </p:animRot>
                                      </p:childTnLst>
                                    </p:cTn>
                                  </p:par>
                                  <p:par>
                                    <p:cTn id="52" presetID="0" presetClass="path" presetSubtype="0" accel="50000" decel="50000" fill="hold" nodeType="withEffect">
                                      <p:stCondLst>
                                        <p:cond delay="900"/>
                                      </p:stCondLst>
                                      <p:childTnLst>
                                        <p:animMotion origin="layout" path="M -0.475 -0.47408 C -0.47187 -0.46574 -0.46892 -0.45957 -0.46562 -0.45185 C -0.46094 -0.44136 -0.45937 -0.43334 -0.45312 -0.42593 C -0.45191 -0.41914 -0.44444 -0.40618 -0.44062 -0.40371 C -0.43455 -0.3929 -0.42604 -0.37963 -0.41771 -0.37593 C -0.41146 -0.3676 -0.40451 -0.36389 -0.39687 -0.36111 C -0.37916 -0.34537 -0.3526 -0.34167 -0.33333 -0.34074 C -0.27552 -0.33889 -0.21736 -0.33827 -0.15937 -0.33704 C -0.14479 -0.33334 -0.12986 -0.33056 -0.11562 -0.32408 C -0.11111 -0.31883 -0.10521 -0.31605 -0.1 -0.31297 C -0.09479 -0.30371 -0.08958 -0.29445 -0.08437 -0.28519 C -0.0809 -0.27902 -0.07969 -0.27099 -0.07604 -0.26482 C -0.07587 -0.26235 -0.07587 -0.25957 -0.075 -0.25741 C -0.07413 -0.2534 -0.07083 -0.2463 -0.07083 -0.2463 C -0.06979 -0.23889 -0.06996 -0.23827 -0.06771 -0.23148 C -0.06666 -0.22778 -0.06354 -0.22037 -0.06354 -0.22037 C -0.06215 -0.21081 -0.05937 -0.20093 -0.05625 -0.1926 C -0.05434 -0.18766 -0.05017 -0.17778 -0.05017 -0.17778 C -0.04635 -0.15895 -0.03941 -0.14136 -0.03541 -0.12223 C -0.0316 -0.10432 -0.02847 -0.08488 -0.025 -0.06667 C -0.02413 -0.06235 -0.02205 -0.05957 -0.02083 -0.05556 C -0.01788 -0.04506 -0.01406 -0.03581 -0.01041 -0.02593 C -0.00746 -0.01729 -0.00503 -0.00895 5.55556E-7 -2.46914E-7 " pathEditMode="relative" ptsTypes="ffffffffffffffffffffffA">
                                          <p:cBhvr>
                                            <p:cTn id="53" dur="1800" fill="hold"/>
                                            <p:tgtEl>
                                              <p:spTgt spid="2"/>
                                            </p:tgtEl>
                                            <p:attrNameLst>
                                              <p:attrName>ppt_x</p:attrName>
                                              <p:attrName>ppt_y</p:attrName>
                                            </p:attrNameLst>
                                          </p:cBhvr>
                                        </p:animMotion>
                                      </p:childTnLst>
                                    </p:cTn>
                                  </p:par>
                                  <p:par>
                                    <p:cTn id="54" presetID="0" presetClass="path" presetSubtype="0" accel="50000" decel="50000" fill="hold" nodeType="withEffect">
                                      <p:stCondLst>
                                        <p:cond delay="900"/>
                                      </p:stCondLst>
                                      <p:childTnLst>
                                        <p:animMotion origin="layout" path="M -0.4625 0.3926 C -0.46701 0.35988 -0.4625 0.32038 -0.44896 0.2963 C -0.44722 0.28457 -0.4401 0.27593 -0.43542 0.26667 C -0.42569 0.24754 -0.40885 0.22655 -0.39479 0.22038 C -0.39028 0.21389 -0.38663 0.20896 -0.38125 0.20556 C -0.37656 0.20247 -0.37674 0.20525 -0.37292 0.20186 C -0.36997 0.19939 -0.36771 0.19445 -0.36458 0.1926 C -0.35295 0.18581 -0.34028 0.18488 -0.32812 0.18334 C -0.31493 0.17562 -0.30139 0.17501 -0.2875 0.17223 C -0.26198 0.1571 -0.22361 0.17254 -0.19479 0.17778 C -0.0875 0.1747 -0.15573 0.18056 -0.12083 0.17038 C -0.11701 0.16513 -0.11406 0.16389 -0.10937 0.16112 C -0.10052 0.14939 -0.09219 0.13797 -0.08437 0.12408 C -0.07917 0.11482 -0.06771 0.09136 -0.06042 0.08704 C -0.05625 0.07963 -0.05469 0.07038 -0.05208 0.06112 C -0.04618 0.04013 -0.05191 0.06142 -0.04583 0.0463 C -0.04288 0.03889 -0.04531 0.03859 -0.04062 0.03519 C -0.03542 0.03118 -0.02934 0.02717 -0.02396 0.02408 C -0.02153 0.02254 -0.02014 0.01822 -0.01771 0.01667 C -0.01562 0.01544 -0.01146 0.01297 -0.01146 0.01297 C -0.00816 0.0071 -0.00434 0.00587 -3.61111E-6 8.51852E-6 " pathEditMode="relative" ptsTypes="ffffffffffffffffffffA">
                                          <p:cBhvr>
                                            <p:cTn id="55" dur="1800" fill="hold"/>
                                            <p:tgtEl>
                                              <p:spTgt spid="8"/>
                                            </p:tgtEl>
                                            <p:attrNameLst>
                                              <p:attrName>ppt_x</p:attrName>
                                              <p:attrName>ppt_y</p:attrName>
                                            </p:attrNameLst>
                                          </p:cBhvr>
                                        </p:animMotion>
                                      </p:childTnLst>
                                    </p:cTn>
                                  </p:par>
                                  <p:par>
                                    <p:cTn id="56" presetID="0" presetClass="path" presetSubtype="0" accel="50000" decel="50000" fill="hold" nodeType="withEffect">
                                      <p:stCondLst>
                                        <p:cond delay="900"/>
                                      </p:stCondLst>
                                      <p:childTnLst>
                                        <p:animMotion origin="layout" path="M -0.15 -0.42778 C -0.14236 -0.41173 -0.13542 -0.39475 -0.12708 -0.37963 C -0.11684 -0.36111 -0.10521 -0.34815 -0.09375 -0.33333 C -0.08472 -0.3216 -0.07708 -0.3071 -0.06875 -0.29444 C -0.05799 -0.27839 -0.05417 -0.2537 -0.04479 -0.23704 C -0.04254 -0.22531 -0.03924 -0.2179 -0.03438 -0.20926 C -0.02899 -0.1858 -0.01684 -0.16852 -0.00938 -0.1463 C -0.00347 -0.12901 0.00347 -0.1108 0.01042 -0.09444 C 0.01302 -0.07623 0.01354 -0.07593 0.01146 -0.05 C 0.01094 -0.04414 0.00729 -0.03333 0.00625 -0.02778 C 0.00503 -0.0216 0.00451 -0.01543 0.00312 -0.00926 C 0.00087 0.00031 0.00104 -0.00679 1.94444E-6 1.85185E-6 " pathEditMode="relative" ptsTypes="fffffffffffA">
                                          <p:cBhvr>
                                            <p:cTn id="57" dur="1800" fill="hold"/>
                                            <p:tgtEl>
                                              <p:spTgt spid="11"/>
                                            </p:tgtEl>
                                            <p:attrNameLst>
                                              <p:attrName>ppt_x</p:attrName>
                                              <p:attrName>ppt_y</p:attrName>
                                            </p:attrNameLst>
                                          </p:cBhvr>
                                        </p:animMotion>
                                      </p:childTnLst>
                                    </p:cTn>
                                  </p:par>
                                  <p:par>
                                    <p:cTn id="58" presetID="0" presetClass="path" presetSubtype="0" accel="50000" decel="50000" fill="hold" nodeType="withEffect">
                                      <p:stCondLst>
                                        <p:cond delay="900"/>
                                      </p:stCondLst>
                                      <p:childTnLst>
                                        <p:animMotion origin="layout" path="M 0.16251 -0.61852 C 0.16841 -0.59784 0.1698 -0.57593 0.17293 -0.55371 C 0.17779 -0.51914 0.17466 -0.55617 0.17918 -0.51667 C 0.18612 -0.45648 0.17918 -0.4929 0.18855 -0.45 C 0.18994 -0.42161 0.19636 -0.3963 0.19897 -0.36852 C 0.20296 -0.32593 0.20539 -0.28241 0.2073 -0.23889 C 0.20869 -0.20525 0.20904 -0.20834 0.21043 -0.18364 C 0.21112 -0.1713 0.21251 -0.14661 0.21251 -0.14661 C 0.21164 -0.08426 0.21668 0.02315 0.20105 0.09259 C 0.19949 0.10987 0.19706 0.12808 0.19168 0.14259 C 0.18959 0.1571 0.18525 0.17315 0.17813 0.18148 C 0.1724 0.21142 0.154 0.21389 0.13959 0.22376 C 0.12327 0.22284 0.10487 0.23302 0.09063 0.21852 C 0.0797 0.20741 0.09411 0.21697 0.08438 0.21111 C 0.08178 0.20771 0.07848 0.20555 0.07605 0.20185 C 0.06911 0.19166 0.06806 0.17778 0.05938 0.16852 C 0.05435 0.1571 0.04949 0.14537 0.04376 0.13518 C 0.04133 0.12191 0.03577 0.11265 0.03126 0.10185 C 0.02883 0.09599 0.02727 0.0892 0.02501 0.08333 C 0.02171 0.07438 0.01893 0.06204 0.01668 0.05185 C 0.01581 0.04815 0.01581 0.04413 0.01459 0.04074 C 0.01199 0.03364 0.01043 0.02592 0.00834 0.01852 C 0.00661 0.01204 0.00331 0.00741 5.27778E-6 -3.7037E-7 " pathEditMode="relative" ptsTypes="ffffffffffffffffffffffA">
                                          <p:cBhvr>
                                            <p:cTn id="59" dur="1800" fill="hold"/>
                                            <p:tgtEl>
                                              <p:spTgt spid="4"/>
                                            </p:tgtEl>
                                            <p:attrNameLst>
                                              <p:attrName>ppt_x</p:attrName>
                                              <p:attrName>ppt_y</p:attrName>
                                            </p:attrNameLst>
                                          </p:cBhvr>
                                        </p:animMotion>
                                      </p:childTnLst>
                                    </p:cTn>
                                  </p:par>
                                  <p:par>
                                    <p:cTn id="60" presetID="0" presetClass="path" presetSubtype="0" accel="50000" decel="50000" fill="hold" nodeType="withEffect">
                                      <p:stCondLst>
                                        <p:cond delay="900"/>
                                      </p:stCondLst>
                                      <p:childTnLst>
                                        <p:animMotion origin="layout" path="M -0.63438 -0.88333 C -0.62379 -0.87715 -0.6158 -0.86234 -0.60521 -0.85555 C -0.60191 -0.85339 -0.59827 -0.8537 -0.59479 -0.85185 C -0.58698 -0.84783 -0.57986 -0.84475 -0.57188 -0.84259 C -0.56146 -0.83641 -0.55174 -0.83487 -0.54063 -0.83333 C -0.5191 -0.82685 -0.49757 -0.82129 -0.47604 -0.81666 C -0.46545 -0.81141 -0.46077 -0.80864 -0.44896 -0.8074 C -0.43872 -0.80123 -0.42986 -0.80123 -0.41875 -0.79999 C -0.41024 -0.79691 -0.40243 -0.79259 -0.39375 -0.79073 C -0.37396 -0.77561 -0.35191 -0.7787 -0.33125 -0.77036 C -0.32813 -0.76913 -0.325 -0.76759 -0.32188 -0.76666 C -0.31563 -0.76512 -0.30313 -0.76296 -0.30313 -0.76296 C -0.27622 -0.7503 -0.29011 -0.75493 -0.26146 -0.74999 C -0.24583 -0.74722 -0.23021 -0.7395 -0.21458 -0.73518 C -0.19236 -0.72901 -0.17014 -0.72407 -0.14792 -0.71851 C -0.12743 -0.70493 -0.10903 -0.69814 -0.0875 -0.69259 C -0.07691 -0.68549 -0.06754 -0.68487 -0.05625 -0.68333 C -0.04323 -0.67746 -0.0309 -0.67561 -0.01771 -0.67407 C -0.00695 -0.66573 0.00503 -0.6608 0.01667 -0.6574 C 0.02257 -0.65215 0.0283 -0.65092 0.03437 -0.64629 C 0.04132 -0.64073 0.04792 -0.63394 0.05521 -0.62962 C 0.06528 -0.61604 0.07673 -0.60493 0.08646 -0.59073 C 0.08906 -0.58672 0.09097 -0.58148 0.09375 -0.57777 C 0.1 -0.56944 0.10746 -0.5608 0.1125 -0.54999 C 0.1158 -0.5429 0.1217 -0.53055 0.125 -0.52222 C 0.1467 -0.46604 0.13455 -0.48857 0.14583 -0.46851 C 0.14965 -0.45246 0.15469 -0.43734 0.15937 -0.42222 C 0.16354 -0.40864 0.16597 -0.3932 0.16979 -0.37962 C 0.17482 -0.36172 0.17326 -0.34135 0.17917 -0.32407 C 0.1809 -0.30864 0.1816 -0.29259 0.18437 -0.27777 C 0.18576 -0.25648 0.18854 -0.25277 0.18958 -0.22962 C 0.18923 -0.16296 0.20851 0.01359 0.15 0.05371 C 0.13802 0.06204 0.14028 0.05927 0.125 0.06112 C 0.03107 0.05896 0.06545 0.07223 0.02187 0.0463 C 0.01736 0.04044 0.0118 0.03581 0.00833 0.02778 C 0.00451 0.01883 0.0026 0.01143 -2.5E-6 7.77778E-6 " pathEditMode="relative" ptsTypes="fffffffffffffffffffffffffffffffffffA">
                                          <p:cBhvr>
                                            <p:cTn id="61" dur="1800" fill="hold"/>
                                            <p:tgtEl>
                                              <p:spTgt spid="1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bldLvl="0" autoUpdateAnimBg="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0-#ppt_w/2"/>
                                              </p:val>
                                            </p:tav>
                                            <p:tav tm="100000">
                                              <p:val>
                                                <p:strVal val="#ppt_x"/>
                                              </p:val>
                                            </p:tav>
                                          </p:tavLst>
                                        </p:anim>
                                        <p:anim calcmode="lin" valueType="num">
                                          <p:cBhvr additive="base">
                                            <p:cTn id="8" dur="500" fill="hold"/>
                                            <p:tgtEl>
                                              <p:spTgt spid="3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38"/>
                                            </p:tgtEl>
                                            <p:attrNameLst>
                                              <p:attrName>style.visibility</p:attrName>
                                            </p:attrNameLst>
                                          </p:cBhvr>
                                          <p:to>
                                            <p:strVal val="visible"/>
                                          </p:to>
                                        </p:set>
                                        <p:anim calcmode="lin" valueType="num">
                                          <p:cBhvr>
                                            <p:cTn id="12"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38"/>
                                            </p:tgtEl>
                                            <p:attrNameLst>
                                              <p:attrName>ppt_y</p:attrName>
                                            </p:attrNameLst>
                                          </p:cBhvr>
                                          <p:tavLst>
                                            <p:tav tm="0">
                                              <p:val>
                                                <p:strVal val="#ppt_y"/>
                                              </p:val>
                                            </p:tav>
                                            <p:tav tm="100000">
                                              <p:val>
                                                <p:strVal val="#ppt_y"/>
                                              </p:val>
                                            </p:tav>
                                          </p:tavLst>
                                        </p:anim>
                                        <p:anim calcmode="lin" valueType="num">
                                          <p:cBhvr>
                                            <p:cTn id="14"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38"/>
                                            </p:tgtEl>
                                            <p:attrNameLst>
                                              <p:attrName>ppt_w</p:attrName>
                                            </p:attrNameLst>
                                          </p:cBhvr>
                                          <p:tavLst>
                                            <p:tav tm="0">
                                              <p:val>
                                                <p:strVal val="#ppt_w/10"/>
                                              </p:val>
                                            </p:tav>
                                            <p:tav tm="50000">
                                              <p:val>
                                                <p:strVal val="#ppt_w+.01"/>
                                              </p:val>
                                            </p:tav>
                                            <p:tav tm="100000">
                                              <p:val>
                                                <p:strVal val="#ppt_w"/>
                                              </p:val>
                                            </p:tav>
                                          </p:tavLst>
                                        </p:anim>
                                        <p:animEffect>
                                          <p:cBhvr>
                                            <p:cTn id="16" dur="500" tmFilter="0,0; .5, 1; 1, 1"/>
                                            <p:tgtEl>
                                              <p:spTgt spid="38"/>
                                            </p:tgtEl>
                                          </p:cBhvr>
                                        </p:animEffect>
                                      </p:childTnLst>
                                    </p:cTn>
                                  </p:par>
                                </p:childTnLst>
                              </p:cTn>
                            </p:par>
                            <p:par>
                              <p:cTn id="17" fill="hold">
                                <p:stCondLst>
                                  <p:cond delay="1450"/>
                                </p:stCondLst>
                                <p:childTnLst>
                                  <p:par>
                                    <p:cTn id="18" presetID="2" presetClass="entr" presetSubtype="8"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800" fill="hold"/>
                                            <p:tgtEl>
                                              <p:spTgt spid="5"/>
                                            </p:tgtEl>
                                            <p:attrNameLst>
                                              <p:attrName>ppt_x</p:attrName>
                                            </p:attrNameLst>
                                          </p:cBhvr>
                                          <p:tavLst>
                                            <p:tav tm="0">
                                              <p:val>
                                                <p:strVal val="0-#ppt_w/2"/>
                                              </p:val>
                                            </p:tav>
                                            <p:tav tm="100000">
                                              <p:val>
                                                <p:strVal val="#ppt_x"/>
                                              </p:val>
                                            </p:tav>
                                          </p:tavLst>
                                        </p:anim>
                                        <p:anim calcmode="lin" valueType="num">
                                          <p:cBhvr additive="base">
                                            <p:cTn id="21" dur="800" fill="hold"/>
                                            <p:tgtEl>
                                              <p:spTgt spid="5"/>
                                            </p:tgtEl>
                                            <p:attrNameLst>
                                              <p:attrName>ppt_y</p:attrName>
                                            </p:attrNameLst>
                                          </p:cBhvr>
                                          <p:tavLst>
                                            <p:tav tm="0">
                                              <p:val>
                                                <p:strVal val="#ppt_y"/>
                                              </p:val>
                                            </p:tav>
                                            <p:tav tm="100000">
                                              <p:val>
                                                <p:strVal val="#ppt_y"/>
                                              </p:val>
                                            </p:tav>
                                          </p:tavLst>
                                        </p:anim>
                                      </p:childTnLst>
                                    </p:cTn>
                                  </p:par>
                                  <p:par>
                                    <p:cTn id="22" presetID="10" presetClass="entr" presetSubtype="0" fill="hold" nodeType="withEffect">
                                      <p:stCondLst>
                                        <p:cond delay="90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1800"/>
                                            <p:tgtEl>
                                              <p:spTgt spid="2"/>
                                            </p:tgtEl>
                                          </p:cBhvr>
                                        </p:animEffect>
                                      </p:childTnLst>
                                    </p:cTn>
                                  </p:par>
                                  <p:par>
                                    <p:cTn id="25" presetID="10" presetClass="entr" presetSubtype="0" fill="hold" nodeType="withEffect">
                                      <p:stCondLst>
                                        <p:cond delay="90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800"/>
                                            <p:tgtEl>
                                              <p:spTgt spid="8"/>
                                            </p:tgtEl>
                                          </p:cBhvr>
                                        </p:animEffect>
                                      </p:childTnLst>
                                    </p:cTn>
                                  </p:par>
                                  <p:par>
                                    <p:cTn id="28" presetID="10" presetClass="entr" presetSubtype="0" fill="hold" nodeType="withEffect">
                                      <p:stCondLst>
                                        <p:cond delay="90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1800"/>
                                            <p:tgtEl>
                                              <p:spTgt spid="3"/>
                                            </p:tgtEl>
                                          </p:cBhvr>
                                        </p:animEffect>
                                      </p:childTnLst>
                                    </p:cTn>
                                  </p:par>
                                  <p:par>
                                    <p:cTn id="31" presetID="10" presetClass="entr" presetSubtype="0" fill="hold" nodeType="withEffect">
                                      <p:stCondLst>
                                        <p:cond delay="90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1800"/>
                                            <p:tgtEl>
                                              <p:spTgt spid="11"/>
                                            </p:tgtEl>
                                          </p:cBhvr>
                                        </p:animEffect>
                                      </p:childTnLst>
                                    </p:cTn>
                                  </p:par>
                                  <p:par>
                                    <p:cTn id="34" presetID="10" presetClass="entr" presetSubtype="0" fill="hold" nodeType="withEffect">
                                      <p:stCondLst>
                                        <p:cond delay="900"/>
                                      </p:stCondLst>
                                      <p:childTnLst>
                                        <p:set>
                                          <p:cBhvr>
                                            <p:cTn id="35" dur="1" fill="hold">
                                              <p:stCondLst>
                                                <p:cond delay="0"/>
                                              </p:stCondLst>
                                            </p:cTn>
                                            <p:tgtEl>
                                              <p:spTgt spid="4"/>
                                            </p:tgtEl>
                                            <p:attrNameLst>
                                              <p:attrName>style.visibility</p:attrName>
                                            </p:attrNameLst>
                                          </p:cBhvr>
                                          <p:to>
                                            <p:strVal val="visible"/>
                                          </p:to>
                                        </p:set>
                                        <p:animEffect transition="in" filter="fade">
                                          <p:cBhvr>
                                            <p:cTn id="36" dur="1800"/>
                                            <p:tgtEl>
                                              <p:spTgt spid="4"/>
                                            </p:tgtEl>
                                          </p:cBhvr>
                                        </p:animEffect>
                                      </p:childTnLst>
                                    </p:cTn>
                                  </p:par>
                                  <p:par>
                                    <p:cTn id="37" presetID="10" presetClass="entr" presetSubtype="0" fill="hold" nodeType="withEffect">
                                      <p:stCondLst>
                                        <p:cond delay="90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1800"/>
                                            <p:tgtEl>
                                              <p:spTgt spid="14"/>
                                            </p:tgtEl>
                                          </p:cBhvr>
                                        </p:animEffect>
                                      </p:childTnLst>
                                    </p:cTn>
                                  </p:par>
                                  <p:par>
                                    <p:cTn id="40" presetID="8" presetClass="emph" presetSubtype="0" decel="58000" fill="hold" nodeType="withEffect">
                                      <p:stCondLst>
                                        <p:cond delay="900"/>
                                      </p:stCondLst>
                                      <p:childTnLst>
                                        <p:animRot by="-21600000">
                                          <p:cBhvr>
                                            <p:cTn id="41" dur="1800" fill="hold"/>
                                            <p:tgtEl>
                                              <p:spTgt spid="2"/>
                                            </p:tgtEl>
                                            <p:attrNameLst>
                                              <p:attrName>r</p:attrName>
                                            </p:attrNameLst>
                                          </p:cBhvr>
                                        </p:animRot>
                                      </p:childTnLst>
                                    </p:cTn>
                                  </p:par>
                                  <p:par>
                                    <p:cTn id="42" presetID="8" presetClass="emph" presetSubtype="0" decel="58000" fill="hold" nodeType="withEffect">
                                      <p:stCondLst>
                                        <p:cond delay="900"/>
                                      </p:stCondLst>
                                      <p:childTnLst>
                                        <p:animRot by="21600000">
                                          <p:cBhvr>
                                            <p:cTn id="43" dur="1800" fill="hold"/>
                                            <p:tgtEl>
                                              <p:spTgt spid="8"/>
                                            </p:tgtEl>
                                            <p:attrNameLst>
                                              <p:attrName>r</p:attrName>
                                            </p:attrNameLst>
                                          </p:cBhvr>
                                        </p:animRot>
                                      </p:childTnLst>
                                    </p:cTn>
                                  </p:par>
                                  <p:par>
                                    <p:cTn id="44" presetID="8" presetClass="emph" presetSubtype="0" decel="58000" fill="hold" nodeType="withEffect">
                                      <p:stCondLst>
                                        <p:cond delay="900"/>
                                      </p:stCondLst>
                                      <p:childTnLst>
                                        <p:animRot by="-21600000">
                                          <p:cBhvr>
                                            <p:cTn id="45" dur="1800" fill="hold"/>
                                            <p:tgtEl>
                                              <p:spTgt spid="3"/>
                                            </p:tgtEl>
                                            <p:attrNameLst>
                                              <p:attrName>r</p:attrName>
                                            </p:attrNameLst>
                                          </p:cBhvr>
                                        </p:animRot>
                                      </p:childTnLst>
                                    </p:cTn>
                                  </p:par>
                                  <p:par>
                                    <p:cTn id="46" presetID="8" presetClass="emph" presetSubtype="0" decel="58000" fill="hold" nodeType="withEffect">
                                      <p:stCondLst>
                                        <p:cond delay="900"/>
                                      </p:stCondLst>
                                      <p:childTnLst>
                                        <p:animRot by="21600000">
                                          <p:cBhvr>
                                            <p:cTn id="47" dur="1800" fill="hold"/>
                                            <p:tgtEl>
                                              <p:spTgt spid="11"/>
                                            </p:tgtEl>
                                            <p:attrNameLst>
                                              <p:attrName>r</p:attrName>
                                            </p:attrNameLst>
                                          </p:cBhvr>
                                        </p:animRot>
                                      </p:childTnLst>
                                    </p:cTn>
                                  </p:par>
                                  <p:par>
                                    <p:cTn id="48" presetID="8" presetClass="emph" presetSubtype="0" decel="58000" fill="hold" nodeType="withEffect">
                                      <p:stCondLst>
                                        <p:cond delay="900"/>
                                      </p:stCondLst>
                                      <p:childTnLst>
                                        <p:animRot by="-21600000">
                                          <p:cBhvr>
                                            <p:cTn id="49" dur="1800" fill="hold"/>
                                            <p:tgtEl>
                                              <p:spTgt spid="4"/>
                                            </p:tgtEl>
                                            <p:attrNameLst>
                                              <p:attrName>r</p:attrName>
                                            </p:attrNameLst>
                                          </p:cBhvr>
                                        </p:animRot>
                                      </p:childTnLst>
                                    </p:cTn>
                                  </p:par>
                                  <p:par>
                                    <p:cTn id="50" presetID="8" presetClass="emph" presetSubtype="0" decel="58000" fill="hold" nodeType="withEffect">
                                      <p:stCondLst>
                                        <p:cond delay="900"/>
                                      </p:stCondLst>
                                      <p:childTnLst>
                                        <p:animRot by="21600000">
                                          <p:cBhvr>
                                            <p:cTn id="51" dur="1800" fill="hold"/>
                                            <p:tgtEl>
                                              <p:spTgt spid="14"/>
                                            </p:tgtEl>
                                            <p:attrNameLst>
                                              <p:attrName>r</p:attrName>
                                            </p:attrNameLst>
                                          </p:cBhvr>
                                        </p:animRot>
                                      </p:childTnLst>
                                    </p:cTn>
                                  </p:par>
                                  <p:par>
                                    <p:cTn id="52" presetID="0" presetClass="path" presetSubtype="0" accel="50000" decel="50000" fill="hold" nodeType="withEffect">
                                      <p:stCondLst>
                                        <p:cond delay="900"/>
                                      </p:stCondLst>
                                      <p:childTnLst>
                                        <p:animMotion origin="layout" path="M -0.475 -0.47408 C -0.47187 -0.46574 -0.46892 -0.45957 -0.46562 -0.45185 C -0.46094 -0.44136 -0.45937 -0.43334 -0.45312 -0.42593 C -0.45191 -0.41914 -0.44444 -0.40618 -0.44062 -0.40371 C -0.43455 -0.3929 -0.42604 -0.37963 -0.41771 -0.37593 C -0.41146 -0.3676 -0.40451 -0.36389 -0.39687 -0.36111 C -0.37916 -0.34537 -0.3526 -0.34167 -0.33333 -0.34074 C -0.27552 -0.33889 -0.21736 -0.33827 -0.15937 -0.33704 C -0.14479 -0.33334 -0.12986 -0.33056 -0.11562 -0.32408 C -0.11111 -0.31883 -0.10521 -0.31605 -0.1 -0.31297 C -0.09479 -0.30371 -0.08958 -0.29445 -0.08437 -0.28519 C -0.0809 -0.27902 -0.07969 -0.27099 -0.07604 -0.26482 C -0.07587 -0.26235 -0.07587 -0.25957 -0.075 -0.25741 C -0.07413 -0.2534 -0.07083 -0.2463 -0.07083 -0.2463 C -0.06979 -0.23889 -0.06996 -0.23827 -0.06771 -0.23148 C -0.06666 -0.22778 -0.06354 -0.22037 -0.06354 -0.22037 C -0.06215 -0.21081 -0.05937 -0.20093 -0.05625 -0.1926 C -0.05434 -0.18766 -0.05017 -0.17778 -0.05017 -0.17778 C -0.04635 -0.15895 -0.03941 -0.14136 -0.03541 -0.12223 C -0.0316 -0.10432 -0.02847 -0.08488 -0.025 -0.06667 C -0.02413 -0.06235 -0.02205 -0.05957 -0.02083 -0.05556 C -0.01788 -0.04506 -0.01406 -0.03581 -0.01041 -0.02593 C -0.00746 -0.01729 -0.00503 -0.00895 5.55556E-7 -2.46914E-7 " pathEditMode="relative" ptsTypes="ffffffffffffffffffffffA">
                                          <p:cBhvr>
                                            <p:cTn id="53" dur="1800" fill="hold"/>
                                            <p:tgtEl>
                                              <p:spTgt spid="2"/>
                                            </p:tgtEl>
                                            <p:attrNameLst>
                                              <p:attrName>ppt_x</p:attrName>
                                              <p:attrName>ppt_y</p:attrName>
                                            </p:attrNameLst>
                                          </p:cBhvr>
                                        </p:animMotion>
                                      </p:childTnLst>
                                    </p:cTn>
                                  </p:par>
                                  <p:par>
                                    <p:cTn id="54" presetID="0" presetClass="path" presetSubtype="0" accel="50000" decel="50000" fill="hold" nodeType="withEffect">
                                      <p:stCondLst>
                                        <p:cond delay="900"/>
                                      </p:stCondLst>
                                      <p:childTnLst>
                                        <p:animMotion origin="layout" path="M -0.4625 0.3926 C -0.46701 0.35988 -0.4625 0.32038 -0.44896 0.2963 C -0.44722 0.28457 -0.4401 0.27593 -0.43542 0.26667 C -0.42569 0.24754 -0.40885 0.22655 -0.39479 0.22038 C -0.39028 0.21389 -0.38663 0.20896 -0.38125 0.20556 C -0.37656 0.20247 -0.37674 0.20525 -0.37292 0.20186 C -0.36997 0.19939 -0.36771 0.19445 -0.36458 0.1926 C -0.35295 0.18581 -0.34028 0.18488 -0.32812 0.18334 C -0.31493 0.17562 -0.30139 0.17501 -0.2875 0.17223 C -0.26198 0.1571 -0.22361 0.17254 -0.19479 0.17778 C -0.0875 0.1747 -0.15573 0.18056 -0.12083 0.17038 C -0.11701 0.16513 -0.11406 0.16389 -0.10937 0.16112 C -0.10052 0.14939 -0.09219 0.13797 -0.08437 0.12408 C -0.07917 0.11482 -0.06771 0.09136 -0.06042 0.08704 C -0.05625 0.07963 -0.05469 0.07038 -0.05208 0.06112 C -0.04618 0.04013 -0.05191 0.06142 -0.04583 0.0463 C -0.04288 0.03889 -0.04531 0.03859 -0.04062 0.03519 C -0.03542 0.03118 -0.02934 0.02717 -0.02396 0.02408 C -0.02153 0.02254 -0.02014 0.01822 -0.01771 0.01667 C -0.01562 0.01544 -0.01146 0.01297 -0.01146 0.01297 C -0.00816 0.0071 -0.00434 0.00587 -3.61111E-6 8.51852E-6 " pathEditMode="relative" ptsTypes="ffffffffffffffffffffA">
                                          <p:cBhvr>
                                            <p:cTn id="55" dur="1800" fill="hold"/>
                                            <p:tgtEl>
                                              <p:spTgt spid="8"/>
                                            </p:tgtEl>
                                            <p:attrNameLst>
                                              <p:attrName>ppt_x</p:attrName>
                                              <p:attrName>ppt_y</p:attrName>
                                            </p:attrNameLst>
                                          </p:cBhvr>
                                        </p:animMotion>
                                      </p:childTnLst>
                                    </p:cTn>
                                  </p:par>
                                  <p:par>
                                    <p:cTn id="56" presetID="0" presetClass="path" presetSubtype="0" accel="50000" decel="50000" fill="hold" nodeType="withEffect">
                                      <p:stCondLst>
                                        <p:cond delay="900"/>
                                      </p:stCondLst>
                                      <p:childTnLst>
                                        <p:animMotion origin="layout" path="M -0.15 -0.42778 C -0.14236 -0.41173 -0.13542 -0.39475 -0.12708 -0.37963 C -0.11684 -0.36111 -0.10521 -0.34815 -0.09375 -0.33333 C -0.08472 -0.3216 -0.07708 -0.3071 -0.06875 -0.29444 C -0.05799 -0.27839 -0.05417 -0.2537 -0.04479 -0.23704 C -0.04254 -0.22531 -0.03924 -0.2179 -0.03438 -0.20926 C -0.02899 -0.1858 -0.01684 -0.16852 -0.00938 -0.1463 C -0.00347 -0.12901 0.00347 -0.1108 0.01042 -0.09444 C 0.01302 -0.07623 0.01354 -0.07593 0.01146 -0.05 C 0.01094 -0.04414 0.00729 -0.03333 0.00625 -0.02778 C 0.00503 -0.0216 0.00451 -0.01543 0.00312 -0.00926 C 0.00087 0.00031 0.00104 -0.00679 1.94444E-6 1.85185E-6 " pathEditMode="relative" ptsTypes="fffffffffffA">
                                          <p:cBhvr>
                                            <p:cTn id="57" dur="1800" fill="hold"/>
                                            <p:tgtEl>
                                              <p:spTgt spid="11"/>
                                            </p:tgtEl>
                                            <p:attrNameLst>
                                              <p:attrName>ppt_x</p:attrName>
                                              <p:attrName>ppt_y</p:attrName>
                                            </p:attrNameLst>
                                          </p:cBhvr>
                                        </p:animMotion>
                                      </p:childTnLst>
                                    </p:cTn>
                                  </p:par>
                                  <p:par>
                                    <p:cTn id="58" presetID="0" presetClass="path" presetSubtype="0" accel="50000" decel="50000" fill="hold" nodeType="withEffect">
                                      <p:stCondLst>
                                        <p:cond delay="900"/>
                                      </p:stCondLst>
                                      <p:childTnLst>
                                        <p:animMotion origin="layout" path="M 0.16251 -0.61852 C 0.16841 -0.59784 0.1698 -0.57593 0.17293 -0.55371 C 0.17779 -0.51914 0.17466 -0.55617 0.17918 -0.51667 C 0.18612 -0.45648 0.17918 -0.4929 0.18855 -0.45 C 0.18994 -0.42161 0.19636 -0.3963 0.19897 -0.36852 C 0.20296 -0.32593 0.20539 -0.28241 0.2073 -0.23889 C 0.20869 -0.20525 0.20904 -0.20834 0.21043 -0.18364 C 0.21112 -0.1713 0.21251 -0.14661 0.21251 -0.14661 C 0.21164 -0.08426 0.21668 0.02315 0.20105 0.09259 C 0.19949 0.10987 0.19706 0.12808 0.19168 0.14259 C 0.18959 0.1571 0.18525 0.17315 0.17813 0.18148 C 0.1724 0.21142 0.154 0.21389 0.13959 0.22376 C 0.12327 0.22284 0.10487 0.23302 0.09063 0.21852 C 0.0797 0.20741 0.09411 0.21697 0.08438 0.21111 C 0.08178 0.20771 0.07848 0.20555 0.07605 0.20185 C 0.06911 0.19166 0.06806 0.17778 0.05938 0.16852 C 0.05435 0.1571 0.04949 0.14537 0.04376 0.13518 C 0.04133 0.12191 0.03577 0.11265 0.03126 0.10185 C 0.02883 0.09599 0.02727 0.0892 0.02501 0.08333 C 0.02171 0.07438 0.01893 0.06204 0.01668 0.05185 C 0.01581 0.04815 0.01581 0.04413 0.01459 0.04074 C 0.01199 0.03364 0.01043 0.02592 0.00834 0.01852 C 0.00661 0.01204 0.00331 0.00741 5.27778E-6 -3.7037E-7 " pathEditMode="relative" ptsTypes="ffffffffffffffffffffffA">
                                          <p:cBhvr>
                                            <p:cTn id="59" dur="1800" fill="hold"/>
                                            <p:tgtEl>
                                              <p:spTgt spid="4"/>
                                            </p:tgtEl>
                                            <p:attrNameLst>
                                              <p:attrName>ppt_x</p:attrName>
                                              <p:attrName>ppt_y</p:attrName>
                                            </p:attrNameLst>
                                          </p:cBhvr>
                                        </p:animMotion>
                                      </p:childTnLst>
                                    </p:cTn>
                                  </p:par>
                                  <p:par>
                                    <p:cTn id="60" presetID="0" presetClass="path" presetSubtype="0" accel="50000" decel="50000" fill="hold" nodeType="withEffect">
                                      <p:stCondLst>
                                        <p:cond delay="900"/>
                                      </p:stCondLst>
                                      <p:childTnLst>
                                        <p:animMotion origin="layout" path="M -0.63438 -0.88333 C -0.62379 -0.87715 -0.6158 -0.86234 -0.60521 -0.85555 C -0.60191 -0.85339 -0.59827 -0.8537 -0.59479 -0.85185 C -0.58698 -0.84783 -0.57986 -0.84475 -0.57188 -0.84259 C -0.56146 -0.83641 -0.55174 -0.83487 -0.54063 -0.83333 C -0.5191 -0.82685 -0.49757 -0.82129 -0.47604 -0.81666 C -0.46545 -0.81141 -0.46077 -0.80864 -0.44896 -0.8074 C -0.43872 -0.80123 -0.42986 -0.80123 -0.41875 -0.79999 C -0.41024 -0.79691 -0.40243 -0.79259 -0.39375 -0.79073 C -0.37396 -0.77561 -0.35191 -0.7787 -0.33125 -0.77036 C -0.32813 -0.76913 -0.325 -0.76759 -0.32188 -0.76666 C -0.31563 -0.76512 -0.30313 -0.76296 -0.30313 -0.76296 C -0.27622 -0.7503 -0.29011 -0.75493 -0.26146 -0.74999 C -0.24583 -0.74722 -0.23021 -0.7395 -0.21458 -0.73518 C -0.19236 -0.72901 -0.17014 -0.72407 -0.14792 -0.71851 C -0.12743 -0.70493 -0.10903 -0.69814 -0.0875 -0.69259 C -0.07691 -0.68549 -0.06754 -0.68487 -0.05625 -0.68333 C -0.04323 -0.67746 -0.0309 -0.67561 -0.01771 -0.67407 C -0.00695 -0.66573 0.00503 -0.6608 0.01667 -0.6574 C 0.02257 -0.65215 0.0283 -0.65092 0.03437 -0.64629 C 0.04132 -0.64073 0.04792 -0.63394 0.05521 -0.62962 C 0.06528 -0.61604 0.07673 -0.60493 0.08646 -0.59073 C 0.08906 -0.58672 0.09097 -0.58148 0.09375 -0.57777 C 0.1 -0.56944 0.10746 -0.5608 0.1125 -0.54999 C 0.1158 -0.5429 0.1217 -0.53055 0.125 -0.52222 C 0.1467 -0.46604 0.13455 -0.48857 0.14583 -0.46851 C 0.14965 -0.45246 0.15469 -0.43734 0.15937 -0.42222 C 0.16354 -0.40864 0.16597 -0.3932 0.16979 -0.37962 C 0.17482 -0.36172 0.17326 -0.34135 0.17917 -0.32407 C 0.1809 -0.30864 0.1816 -0.29259 0.18437 -0.27777 C 0.18576 -0.25648 0.18854 -0.25277 0.18958 -0.22962 C 0.18923 -0.16296 0.20851 0.01359 0.15 0.05371 C 0.13802 0.06204 0.14028 0.05927 0.125 0.06112 C 0.03107 0.05896 0.06545 0.07223 0.02187 0.0463 C 0.01736 0.04044 0.0118 0.03581 0.00833 0.02778 C 0.00451 0.01883 0.0026 0.01143 -2.5E-6 7.77778E-6 " pathEditMode="relative" ptsTypes="fffffffffffffffffffffffffffffffffffA">
                                          <p:cBhvr>
                                            <p:cTn id="61" dur="1800" fill="hold"/>
                                            <p:tgtEl>
                                              <p:spTgt spid="1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bldLvl="0" autoUpdateAnimBg="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034803" y="2859979"/>
            <a:ext cx="3508879" cy="4241170"/>
          </a:xfrm>
          <a:prstGeom prst="rect">
            <a:avLst/>
          </a:prstGeom>
          <a:solidFill>
            <a:schemeClr val="bg1">
              <a:lumMod val="85000"/>
            </a:schemeClr>
          </a:solidFill>
          <a:ln>
            <a:noFill/>
          </a:ln>
          <a:effectLst/>
        </p:spPr>
        <p:txBody>
          <a:bodyPr vert="horz" wrap="square" lIns="103673" tIns="734685" rIns="103673" bIns="51836" numCol="1" anchor="t" anchorCtr="0" compatLnSpc="1">
            <a:prstTxWarp prst="textNoShape">
              <a:avLst/>
            </a:prstTxWarp>
          </a:bodyPr>
          <a:lstStyle/>
          <a:p>
            <a:pPr algn="ctr"/>
            <a:endParaRPr lang="zh-CN" altLang="en-US" sz="6800">
              <a:solidFill>
                <a:schemeClr val="bg1"/>
              </a:solidFill>
              <a:cs typeface="+mn-ea"/>
              <a:sym typeface="+mn-lt"/>
            </a:endParaRPr>
          </a:p>
        </p:txBody>
      </p:sp>
      <p:sp>
        <p:nvSpPr>
          <p:cNvPr id="3" name="AutoShape 12"/>
          <p:cNvSpPr>
            <a:spLocks noChangeArrowheads="1"/>
          </p:cNvSpPr>
          <p:nvPr/>
        </p:nvSpPr>
        <p:spPr bwMode="auto">
          <a:xfrm>
            <a:off x="2034803" y="2474214"/>
            <a:ext cx="3508879" cy="771533"/>
          </a:xfrm>
          <a:prstGeom prst="homePlate">
            <a:avLst>
              <a:gd name="adj" fmla="val 63872"/>
            </a:avLst>
          </a:prstGeom>
          <a:solidFill>
            <a:schemeClr val="accent1"/>
          </a:solidFill>
          <a:ln w="9525">
            <a:noFill/>
            <a:miter lim="800000"/>
            <a:headEnd/>
            <a:tailEnd/>
          </a:ln>
        </p:spPr>
        <p:txBody>
          <a:bodyPr wrap="none" lIns="87563" tIns="43783" rIns="87563" bIns="43783" anchor="ctr"/>
          <a:lstStyle/>
          <a:p>
            <a:pPr algn="ctr"/>
            <a:r>
              <a:rPr lang="zh-CN" altLang="en-US" b="1" dirty="0" smtClean="0">
                <a:solidFill>
                  <a:prstClr val="white"/>
                </a:solidFill>
                <a:cs typeface="+mn-ea"/>
                <a:sym typeface="+mn-lt"/>
              </a:rPr>
              <a:t>添加标题</a:t>
            </a:r>
            <a:endParaRPr lang="zh-CN" altLang="en-US" b="1" dirty="0">
              <a:solidFill>
                <a:prstClr val="white"/>
              </a:solidFill>
              <a:cs typeface="+mn-ea"/>
              <a:sym typeface="+mn-lt"/>
            </a:endParaRPr>
          </a:p>
        </p:txBody>
      </p:sp>
      <p:sp>
        <p:nvSpPr>
          <p:cNvPr id="4" name="TextBox 3"/>
          <p:cNvSpPr txBox="1"/>
          <p:nvPr/>
        </p:nvSpPr>
        <p:spPr>
          <a:xfrm>
            <a:off x="2171320" y="3515115"/>
            <a:ext cx="3372360" cy="2889204"/>
          </a:xfrm>
          <a:prstGeom prst="rect">
            <a:avLst/>
          </a:prstGeom>
          <a:noFill/>
        </p:spPr>
        <p:txBody>
          <a:bodyPr wrap="square" lIns="87563" tIns="43783" rIns="87563" bIns="43783" rtlCol="0">
            <a:spAutoFit/>
          </a:bodyPr>
          <a:lstStyle/>
          <a:p>
            <a:pPr>
              <a:lnSpc>
                <a:spcPct val="130000"/>
              </a:lnSpc>
            </a:pPr>
            <a:r>
              <a:rPr lang="zh-CN" altLang="en-US" sz="1400" dirty="0">
                <a:solidFill>
                  <a:schemeClr val="tx1">
                    <a:lumMod val="65000"/>
                    <a:lumOff val="35000"/>
                  </a:schemeClr>
                </a:solidFill>
                <a:cs typeface="+mn-ea"/>
                <a:sym typeface="+mn-lt"/>
              </a:rPr>
              <a:t>您的内容打在这里，或者通过复制您的文本后，在此框中选择粘贴，并选择只保留文字。您的内容打在这里，或者通过复制您的文本后，在此框中选择粘贴，并选择只保留文字。</a:t>
            </a:r>
            <a:endParaRPr lang="en-US" altLang="zh-CN" sz="1400" dirty="0">
              <a:solidFill>
                <a:schemeClr val="tx1">
                  <a:lumMod val="65000"/>
                  <a:lumOff val="35000"/>
                </a:schemeClr>
              </a:solidFill>
              <a:cs typeface="+mn-ea"/>
              <a:sym typeface="+mn-lt"/>
            </a:endParaRPr>
          </a:p>
          <a:p>
            <a:pPr>
              <a:lnSpc>
                <a:spcPct val="130000"/>
              </a:lnSpc>
            </a:pPr>
            <a:r>
              <a:rPr lang="zh-CN" altLang="en-US" sz="1400" dirty="0">
                <a:solidFill>
                  <a:schemeClr val="tx1">
                    <a:lumMod val="65000"/>
                    <a:lumOff val="35000"/>
                  </a:schemeClr>
                </a:solidFill>
                <a:cs typeface="+mn-ea"/>
                <a:sym typeface="+mn-lt"/>
              </a:rPr>
              <a:t>您的内容打在这里，或者通过复制您的文本后，在此框中选择粘贴，并选择只保留文字。您的内容打在这里，或者通过复制您的文本后，在此框中选择粘贴，并选择只保留文字。</a:t>
            </a:r>
          </a:p>
        </p:txBody>
      </p:sp>
      <p:sp>
        <p:nvSpPr>
          <p:cNvPr id="5" name="矩形 4"/>
          <p:cNvSpPr/>
          <p:nvPr/>
        </p:nvSpPr>
        <p:spPr>
          <a:xfrm>
            <a:off x="6683469" y="2859979"/>
            <a:ext cx="3508879" cy="4241170"/>
          </a:xfrm>
          <a:prstGeom prst="rect">
            <a:avLst/>
          </a:prstGeom>
          <a:solidFill>
            <a:schemeClr val="bg1">
              <a:lumMod val="85000"/>
            </a:schemeClr>
          </a:solidFill>
          <a:ln>
            <a:noFill/>
          </a:ln>
          <a:effectLst/>
        </p:spPr>
        <p:txBody>
          <a:bodyPr vert="horz" wrap="square" lIns="103673" tIns="734685" rIns="103673" bIns="51836" numCol="1" anchor="t" anchorCtr="0" compatLnSpc="1">
            <a:prstTxWarp prst="textNoShape">
              <a:avLst/>
            </a:prstTxWarp>
          </a:bodyPr>
          <a:lstStyle/>
          <a:p>
            <a:pPr algn="ctr"/>
            <a:endParaRPr lang="zh-CN" altLang="en-US" sz="6800">
              <a:solidFill>
                <a:schemeClr val="bg1"/>
              </a:solidFill>
              <a:cs typeface="+mn-ea"/>
              <a:sym typeface="+mn-lt"/>
            </a:endParaRPr>
          </a:p>
        </p:txBody>
      </p:sp>
      <p:sp>
        <p:nvSpPr>
          <p:cNvPr id="6" name="AutoShape 12"/>
          <p:cNvSpPr>
            <a:spLocks noChangeArrowheads="1"/>
          </p:cNvSpPr>
          <p:nvPr/>
        </p:nvSpPr>
        <p:spPr bwMode="auto">
          <a:xfrm flipH="1">
            <a:off x="6683469" y="2474214"/>
            <a:ext cx="3508879" cy="771533"/>
          </a:xfrm>
          <a:prstGeom prst="homePlate">
            <a:avLst>
              <a:gd name="adj" fmla="val 63872"/>
            </a:avLst>
          </a:prstGeom>
          <a:solidFill>
            <a:srgbClr val="C00000"/>
          </a:solidFill>
          <a:ln w="9525">
            <a:noFill/>
            <a:miter lim="800000"/>
            <a:headEnd/>
            <a:tailEnd/>
          </a:ln>
        </p:spPr>
        <p:txBody>
          <a:bodyPr wrap="none" lIns="87563" tIns="43783" rIns="87563" bIns="43783" anchor="ctr"/>
          <a:lstStyle/>
          <a:p>
            <a:pPr algn="ctr"/>
            <a:r>
              <a:rPr lang="zh-CN" altLang="en-US" b="1" dirty="0" smtClean="0">
                <a:solidFill>
                  <a:prstClr val="white"/>
                </a:solidFill>
                <a:cs typeface="+mn-ea"/>
                <a:sym typeface="+mn-lt"/>
              </a:rPr>
              <a:t>添加标题</a:t>
            </a:r>
            <a:endParaRPr lang="zh-CN" altLang="en-US" b="1" dirty="0">
              <a:solidFill>
                <a:prstClr val="white"/>
              </a:solidFill>
              <a:cs typeface="+mn-ea"/>
              <a:sym typeface="+mn-lt"/>
            </a:endParaRPr>
          </a:p>
        </p:txBody>
      </p:sp>
      <p:sp>
        <p:nvSpPr>
          <p:cNvPr id="7" name="TextBox 6"/>
          <p:cNvSpPr txBox="1"/>
          <p:nvPr/>
        </p:nvSpPr>
        <p:spPr>
          <a:xfrm>
            <a:off x="6819986" y="3515115"/>
            <a:ext cx="3372360" cy="2889204"/>
          </a:xfrm>
          <a:prstGeom prst="rect">
            <a:avLst/>
          </a:prstGeom>
          <a:noFill/>
        </p:spPr>
        <p:txBody>
          <a:bodyPr wrap="square" lIns="87563" tIns="43783" rIns="87563" bIns="43783" rtlCol="0">
            <a:spAutoFit/>
          </a:bodyPr>
          <a:lstStyle/>
          <a:p>
            <a:pPr>
              <a:lnSpc>
                <a:spcPct val="130000"/>
              </a:lnSpc>
            </a:pPr>
            <a:r>
              <a:rPr lang="zh-CN" altLang="en-US" sz="1400" dirty="0">
                <a:solidFill>
                  <a:schemeClr val="tx1">
                    <a:lumMod val="65000"/>
                    <a:lumOff val="35000"/>
                  </a:schemeClr>
                </a:solidFill>
                <a:cs typeface="+mn-ea"/>
                <a:sym typeface="+mn-lt"/>
              </a:rPr>
              <a:t>您的内容打在这里，或者通过复制您的文本后，在此框中选择粘贴，并选择只保留文字。您的内容打在这里，或者通过复制您的文本后，在此框中选择粘贴，并选择只保留文字。</a:t>
            </a:r>
            <a:endParaRPr lang="en-US" altLang="zh-CN" sz="1400" dirty="0">
              <a:solidFill>
                <a:schemeClr val="tx1">
                  <a:lumMod val="65000"/>
                  <a:lumOff val="35000"/>
                </a:schemeClr>
              </a:solidFill>
              <a:cs typeface="+mn-ea"/>
              <a:sym typeface="+mn-lt"/>
            </a:endParaRPr>
          </a:p>
          <a:p>
            <a:pPr>
              <a:lnSpc>
                <a:spcPct val="130000"/>
              </a:lnSpc>
            </a:pPr>
            <a:r>
              <a:rPr lang="zh-CN" altLang="en-US" sz="1400" dirty="0">
                <a:solidFill>
                  <a:schemeClr val="tx1">
                    <a:lumMod val="65000"/>
                    <a:lumOff val="35000"/>
                  </a:schemeClr>
                </a:solidFill>
                <a:cs typeface="+mn-ea"/>
                <a:sym typeface="+mn-lt"/>
              </a:rPr>
              <a:t>您的内容打在这里，或者通过复制您的文本后，在此框中选择粘贴，并选择只保留文字。您的内容打在这里，或者通过复制您的文本后，在此框中选择粘贴，并选择只保留文字。</a:t>
            </a:r>
          </a:p>
        </p:txBody>
      </p:sp>
      <p:sp>
        <p:nvSpPr>
          <p:cNvPr id="8" name="TextBox 7"/>
          <p:cNvSpPr txBox="1"/>
          <p:nvPr/>
        </p:nvSpPr>
        <p:spPr>
          <a:xfrm flipH="1">
            <a:off x="2034804" y="1466958"/>
            <a:ext cx="3127287" cy="447922"/>
          </a:xfrm>
          <a:prstGeom prst="rect">
            <a:avLst/>
          </a:prstGeom>
          <a:noFill/>
        </p:spPr>
        <p:txBody>
          <a:bodyPr wrap="square" lIns="103673" tIns="51836" rIns="103673" bIns="51836"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defRPr/>
            </a:pPr>
            <a:r>
              <a:rPr lang="zh-CN" altLang="en-US" sz="2700" b="0" dirty="0">
                <a:solidFill>
                  <a:schemeClr val="tx1">
                    <a:lumMod val="65000"/>
                    <a:lumOff val="35000"/>
                  </a:schemeClr>
                </a:solidFill>
                <a:effectLst>
                  <a:outerShdw blurRad="266700" algn="tl" rotWithShape="0">
                    <a:schemeClr val="tx2">
                      <a:lumMod val="40000"/>
                      <a:lumOff val="60000"/>
                      <a:alpha val="55000"/>
                    </a:schemeClr>
                  </a:outerShdw>
                </a:effectLst>
                <a:latin typeface="+mn-lt"/>
                <a:ea typeface="+mn-ea"/>
                <a:cs typeface="+mn-ea"/>
                <a:sym typeface="+mn-lt"/>
              </a:rPr>
              <a:t>点击添加标题</a:t>
            </a:r>
          </a:p>
        </p:txBody>
      </p:sp>
      <p:sp>
        <p:nvSpPr>
          <p:cNvPr id="18" name="矩形 17"/>
          <p:cNvSpPr/>
          <p:nvPr/>
        </p:nvSpPr>
        <p:spPr>
          <a:xfrm flipV="1">
            <a:off x="9273278"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19" name="矩形 18"/>
          <p:cNvSpPr/>
          <p:nvPr/>
        </p:nvSpPr>
        <p:spPr>
          <a:xfrm flipV="1">
            <a:off x="1012220"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0" name="矩形 19"/>
          <p:cNvSpPr/>
          <p:nvPr/>
        </p:nvSpPr>
        <p:spPr>
          <a:xfrm flipV="1">
            <a:off x="3765907" y="7836680"/>
            <a:ext cx="3482933" cy="80662"/>
          </a:xfrm>
          <a:prstGeom prst="rect">
            <a:avLst/>
          </a:prstGeom>
          <a:solidFill>
            <a:srgbClr val="00C5BE"/>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1" name="矩形 20"/>
          <p:cNvSpPr/>
          <p:nvPr/>
        </p:nvSpPr>
        <p:spPr>
          <a:xfrm flipV="1">
            <a:off x="6519591" y="7836680"/>
            <a:ext cx="3482933"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2" name="矩形 21"/>
          <p:cNvSpPr/>
          <p:nvPr/>
        </p:nvSpPr>
        <p:spPr>
          <a:xfrm flipV="1">
            <a:off x="12026965" y="7836680"/>
            <a:ext cx="1654112"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3" name="矩形 22"/>
          <p:cNvSpPr/>
          <p:nvPr/>
        </p:nvSpPr>
        <p:spPr>
          <a:xfrm flipV="1">
            <a:off x="1" y="7836680"/>
            <a:ext cx="1741467"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32" name="矩形 31"/>
          <p:cNvSpPr/>
          <p:nvPr/>
        </p:nvSpPr>
        <p:spPr>
          <a:xfrm>
            <a:off x="-1" y="0"/>
            <a:ext cx="13681077" cy="8996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33" name="文本框 6"/>
          <p:cNvSpPr>
            <a:spLocks noChangeArrowheads="1"/>
          </p:cNvSpPr>
          <p:nvPr/>
        </p:nvSpPr>
        <p:spPr bwMode="auto">
          <a:xfrm>
            <a:off x="1336472" y="304710"/>
            <a:ext cx="4743018" cy="364370"/>
          </a:xfrm>
          <a:prstGeom prst="rect">
            <a:avLst/>
          </a:prstGeom>
          <a:noFill/>
          <a:ln>
            <a:noFill/>
          </a:ln>
          <a:extLst/>
        </p:spPr>
        <p:txBody>
          <a:bodyPr wrap="square" lIns="77744" tIns="38871" rIns="77744" bIns="38871">
            <a:spAutoFit/>
          </a:bodyPr>
          <a:lstStyle/>
          <a:p>
            <a:pPr defTabSz="1097265">
              <a:defRPr/>
            </a:pPr>
            <a:r>
              <a:rPr lang="zh-CN" altLang="en-US" sz="1800" b="1" dirty="0">
                <a:solidFill>
                  <a:schemeClr val="bg1"/>
                </a:solidFill>
                <a:cs typeface="+mn-ea"/>
                <a:sym typeface="+mn-lt"/>
              </a:rPr>
              <a:t>在此输入您的标题内容</a:t>
            </a:r>
          </a:p>
        </p:txBody>
      </p:sp>
      <p:grpSp>
        <p:nvGrpSpPr>
          <p:cNvPr id="34" name="组合 33"/>
          <p:cNvGrpSpPr/>
          <p:nvPr/>
        </p:nvGrpSpPr>
        <p:grpSpPr>
          <a:xfrm>
            <a:off x="532043" y="350367"/>
            <a:ext cx="588728" cy="328099"/>
            <a:chOff x="0" y="252065"/>
            <a:chExt cx="641111" cy="392112"/>
          </a:xfrm>
        </p:grpSpPr>
        <p:sp>
          <p:nvSpPr>
            <p:cNvPr id="35" name="矩形 59"/>
            <p:cNvSpPr>
              <a:spLocks noChangeArrowheads="1"/>
            </p:cNvSpPr>
            <p:nvPr/>
          </p:nvSpPr>
          <p:spPr bwMode="auto">
            <a:xfrm>
              <a:off x="0" y="252065"/>
              <a:ext cx="227014" cy="392112"/>
            </a:xfrm>
            <a:prstGeom prst="rect">
              <a:avLst/>
            </a:prstGeom>
            <a:solidFill>
              <a:schemeClr val="bg1">
                <a:lumMod val="50000"/>
              </a:schemeClr>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097265">
                <a:lnSpc>
                  <a:spcPct val="100000"/>
                </a:lnSpc>
                <a:spcBef>
                  <a:spcPct val="0"/>
                </a:spcBef>
                <a:buNone/>
                <a:defRPr/>
              </a:pPr>
              <a:endParaRPr lang="zh-CN" altLang="en-US" sz="1600">
                <a:solidFill>
                  <a:srgbClr val="FFFFFF"/>
                </a:solidFill>
                <a:latin typeface="+mn-lt"/>
                <a:ea typeface="+mn-ea"/>
                <a:cs typeface="+mn-ea"/>
                <a:sym typeface="+mn-lt"/>
              </a:endParaRPr>
            </a:p>
          </p:txBody>
        </p:sp>
        <p:sp>
          <p:nvSpPr>
            <p:cNvPr id="36"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097265">
                <a:lnSpc>
                  <a:spcPct val="100000"/>
                </a:lnSpc>
                <a:spcBef>
                  <a:spcPct val="0"/>
                </a:spcBef>
                <a:buNone/>
                <a:defRPr/>
              </a:pPr>
              <a:endParaRPr lang="zh-CN" altLang="en-US" sz="1600">
                <a:solidFill>
                  <a:srgbClr val="FFFFFF"/>
                </a:solidFill>
                <a:latin typeface="+mn-lt"/>
                <a:ea typeface="+mn-ea"/>
                <a:cs typeface="+mn-ea"/>
                <a:sym typeface="+mn-lt"/>
              </a:endParaRPr>
            </a:p>
          </p:txBody>
        </p:sp>
        <p:sp>
          <p:nvSpPr>
            <p:cNvPr id="37" name="五边形 36"/>
            <p:cNvSpPr/>
            <p:nvPr userDrawn="1"/>
          </p:nvSpPr>
          <p:spPr>
            <a:xfrm>
              <a:off x="338378" y="254691"/>
              <a:ext cx="302733" cy="389486"/>
            </a:xfrm>
            <a:prstGeom prst="homePlat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580824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0-#ppt_w/2"/>
                                          </p:val>
                                        </p:tav>
                                        <p:tav tm="100000">
                                          <p:val>
                                            <p:strVal val="#ppt_x"/>
                                          </p:val>
                                        </p:tav>
                                      </p:tavLst>
                                    </p:anim>
                                    <p:anim calcmode="lin" valueType="num">
                                      <p:cBhvr additive="base">
                                        <p:cTn id="8" dur="500" fill="hold"/>
                                        <p:tgtEl>
                                          <p:spTgt spid="3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33"/>
                                        </p:tgtEl>
                                        <p:attrNameLst>
                                          <p:attrName>style.visibility</p:attrName>
                                        </p:attrNameLst>
                                      </p:cBhvr>
                                      <p:to>
                                        <p:strVal val="visible"/>
                                      </p:to>
                                    </p:set>
                                    <p:anim calcmode="lin" valueType="num">
                                      <p:cBhvr>
                                        <p:cTn id="12"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33"/>
                                        </p:tgtEl>
                                        <p:attrNameLst>
                                          <p:attrName>ppt_y</p:attrName>
                                        </p:attrNameLst>
                                      </p:cBhvr>
                                      <p:tavLst>
                                        <p:tav tm="0">
                                          <p:val>
                                            <p:strVal val="#ppt_y"/>
                                          </p:val>
                                        </p:tav>
                                        <p:tav tm="100000">
                                          <p:val>
                                            <p:strVal val="#ppt_y"/>
                                          </p:val>
                                        </p:tav>
                                      </p:tavLst>
                                    </p:anim>
                                    <p:anim calcmode="lin" valueType="num">
                                      <p:cBhvr>
                                        <p:cTn id="14"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33"/>
                                        </p:tgtEl>
                                        <p:attrNameLst>
                                          <p:attrName>ppt_w</p:attrName>
                                        </p:attrNameLst>
                                      </p:cBhvr>
                                      <p:tavLst>
                                        <p:tav tm="0">
                                          <p:val>
                                            <p:strVal val="#ppt_w/10"/>
                                          </p:val>
                                        </p:tav>
                                        <p:tav tm="50000">
                                          <p:val>
                                            <p:strVal val="#ppt_w+.01"/>
                                          </p:val>
                                        </p:tav>
                                        <p:tav tm="100000">
                                          <p:val>
                                            <p:strVal val="#ppt_w"/>
                                          </p:val>
                                        </p:tav>
                                      </p:tavLst>
                                    </p:anim>
                                    <p:animEffect>
                                      <p:cBhvr>
                                        <p:cTn id="16" dur="500" tmFilter="0,0; .5, 1; 1, 1"/>
                                        <p:tgtEl>
                                          <p:spTgt spid="33"/>
                                        </p:tgtEl>
                                      </p:cBhvr>
                                    </p:animEffect>
                                  </p:childTnLst>
                                </p:cTn>
                              </p:par>
                            </p:childTnLst>
                          </p:cTn>
                        </p:par>
                        <p:par>
                          <p:cTn id="17" fill="hold">
                            <p:stCondLst>
                              <p:cond delay="1450"/>
                            </p:stCondLst>
                            <p:childTnLst>
                              <p:par>
                                <p:cTn id="18" presetID="10" presetClass="entr" presetSubtype="0" fill="hold" grpId="0" nodeType="afterEffect">
                                  <p:stCondLst>
                                    <p:cond delay="0"/>
                                  </p:stCondLst>
                                  <p:iterate type="lt">
                                    <p:tmPct val="10000"/>
                                  </p:iterate>
                                  <p:childTnLst>
                                    <p:set>
                                      <p:cBhvr>
                                        <p:cTn id="19" dur="1" fill="hold">
                                          <p:stCondLst>
                                            <p:cond delay="0"/>
                                          </p:stCondLst>
                                        </p:cTn>
                                        <p:tgtEl>
                                          <p:spTgt spid="8"/>
                                        </p:tgtEl>
                                        <p:attrNameLst>
                                          <p:attrName>style.visibility</p:attrName>
                                        </p:attrNameLst>
                                      </p:cBhvr>
                                      <p:to>
                                        <p:strVal val="visible"/>
                                      </p:to>
                                    </p:set>
                                    <p:animEffect transition="in" filter="fade">
                                      <p:cBhvr>
                                        <p:cTn id="20" dur="600"/>
                                        <p:tgtEl>
                                          <p:spTgt spid="8"/>
                                        </p:tgtEl>
                                      </p:cBhvr>
                                    </p:animEffect>
                                  </p:childTnLst>
                                </p:cTn>
                              </p:par>
                            </p:childTnLst>
                          </p:cTn>
                        </p:par>
                        <p:par>
                          <p:cTn id="21" fill="hold">
                            <p:stCondLst>
                              <p:cond delay="2350"/>
                            </p:stCondLst>
                            <p:childTnLst>
                              <p:par>
                                <p:cTn id="22" presetID="2" presetClass="entr" presetSubtype="8"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0-#ppt_w/2"/>
                                          </p:val>
                                        </p:tav>
                                        <p:tav tm="100000">
                                          <p:val>
                                            <p:strVal val="#ppt_x"/>
                                          </p:val>
                                        </p:tav>
                                      </p:tavLst>
                                    </p:anim>
                                    <p:anim calcmode="lin" valueType="num">
                                      <p:cBhvr additive="base">
                                        <p:cTn id="25" dur="500" fill="hold"/>
                                        <p:tgtEl>
                                          <p:spTgt spid="3"/>
                                        </p:tgtEl>
                                        <p:attrNameLst>
                                          <p:attrName>ppt_y</p:attrName>
                                        </p:attrNameLst>
                                      </p:cBhvr>
                                      <p:tavLst>
                                        <p:tav tm="0">
                                          <p:val>
                                            <p:strVal val="#ppt_y"/>
                                          </p:val>
                                        </p:tav>
                                        <p:tav tm="100000">
                                          <p:val>
                                            <p:strVal val="#ppt_y"/>
                                          </p:val>
                                        </p:tav>
                                      </p:tavLst>
                                    </p:anim>
                                  </p:childTnLst>
                                </p:cTn>
                              </p:par>
                            </p:childTnLst>
                          </p:cTn>
                        </p:par>
                        <p:par>
                          <p:cTn id="26" fill="hold">
                            <p:stCondLst>
                              <p:cond delay="2850"/>
                            </p:stCondLst>
                            <p:childTnLst>
                              <p:par>
                                <p:cTn id="27" presetID="22" presetClass="entr" presetSubtype="1" fill="hold" grpId="0"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ipe(up)">
                                      <p:cBhvr>
                                        <p:cTn id="29" dur="500"/>
                                        <p:tgtEl>
                                          <p:spTgt spid="2"/>
                                        </p:tgtEl>
                                      </p:cBhvr>
                                    </p:animEffect>
                                  </p:childTnLst>
                                </p:cTn>
                              </p:par>
                            </p:childTnLst>
                          </p:cTn>
                        </p:par>
                        <p:par>
                          <p:cTn id="30" fill="hold">
                            <p:stCondLst>
                              <p:cond delay="3350"/>
                            </p:stCondLst>
                            <p:childTnLst>
                              <p:par>
                                <p:cTn id="31" presetID="22" presetClass="entr" presetSubtype="8" fill="hold" grpId="0" nodeType="afterEffect">
                                  <p:stCondLst>
                                    <p:cond delay="0"/>
                                  </p:stCondLst>
                                  <p:iterate type="lt">
                                    <p:tmPct val="30000"/>
                                  </p:iterate>
                                  <p:childTnLst>
                                    <p:set>
                                      <p:cBhvr>
                                        <p:cTn id="32" dur="1" fill="hold">
                                          <p:stCondLst>
                                            <p:cond delay="0"/>
                                          </p:stCondLst>
                                        </p:cTn>
                                        <p:tgtEl>
                                          <p:spTgt spid="4"/>
                                        </p:tgtEl>
                                        <p:attrNameLst>
                                          <p:attrName>style.visibility</p:attrName>
                                        </p:attrNameLst>
                                      </p:cBhvr>
                                      <p:to>
                                        <p:strVal val="visible"/>
                                      </p:to>
                                    </p:set>
                                    <p:animEffect transition="in" filter="wipe(left)">
                                      <p:cBhvr>
                                        <p:cTn id="33" dur="100"/>
                                        <p:tgtEl>
                                          <p:spTgt spid="4"/>
                                        </p:tgtEl>
                                      </p:cBhvr>
                                    </p:animEffect>
                                  </p:childTnLst>
                                </p:cTn>
                              </p:par>
                              <p:par>
                                <p:cTn id="34" presetID="36" presetClass="emph" presetSubtype="0" fill="hold" grpId="1" nodeType="withEffect">
                                  <p:stCondLst>
                                    <p:cond delay="0"/>
                                  </p:stCondLst>
                                  <p:iterate type="lt">
                                    <p:tmPct val="30000"/>
                                  </p:iterate>
                                  <p:childTnLst>
                                    <p:animScale>
                                      <p:cBhvr>
                                        <p:cTn id="35" dur="50" autoRev="1" fill="hold">
                                          <p:stCondLst>
                                            <p:cond delay="0"/>
                                          </p:stCondLst>
                                        </p:cTn>
                                        <p:tgtEl>
                                          <p:spTgt spid="4"/>
                                        </p:tgtEl>
                                      </p:cBhvr>
                                      <p:to x="80000" y="100000"/>
                                    </p:animScale>
                                    <p:anim by="(#ppt_w*0.10)" calcmode="lin" valueType="num">
                                      <p:cBhvr>
                                        <p:cTn id="36" dur="50" autoRev="1" fill="hold">
                                          <p:stCondLst>
                                            <p:cond delay="0"/>
                                          </p:stCondLst>
                                        </p:cTn>
                                        <p:tgtEl>
                                          <p:spTgt spid="4"/>
                                        </p:tgtEl>
                                        <p:attrNameLst>
                                          <p:attrName>ppt_x</p:attrName>
                                        </p:attrNameLst>
                                      </p:cBhvr>
                                    </p:anim>
                                    <p:anim by="(-#ppt_w*0.10)" calcmode="lin" valueType="num">
                                      <p:cBhvr>
                                        <p:cTn id="37" dur="50" autoRev="1" fill="hold">
                                          <p:stCondLst>
                                            <p:cond delay="0"/>
                                          </p:stCondLst>
                                        </p:cTn>
                                        <p:tgtEl>
                                          <p:spTgt spid="4"/>
                                        </p:tgtEl>
                                        <p:attrNameLst>
                                          <p:attrName>ppt_y</p:attrName>
                                        </p:attrNameLst>
                                      </p:cBhvr>
                                    </p:anim>
                                    <p:animRot by="-480000">
                                      <p:cBhvr>
                                        <p:cTn id="38" dur="50" autoRev="1" fill="hold">
                                          <p:stCondLst>
                                            <p:cond delay="0"/>
                                          </p:stCondLst>
                                        </p:cTn>
                                        <p:tgtEl>
                                          <p:spTgt spid="4"/>
                                        </p:tgtEl>
                                        <p:attrNameLst>
                                          <p:attrName>r</p:attrName>
                                        </p:attrNameLst>
                                      </p:cBhvr>
                                    </p:animRot>
                                  </p:childTnLst>
                                </p:cTn>
                              </p:par>
                            </p:childTnLst>
                          </p:cTn>
                        </p:par>
                        <p:par>
                          <p:cTn id="39" fill="hold">
                            <p:stCondLst>
                              <p:cond delay="8100"/>
                            </p:stCondLst>
                            <p:childTnLst>
                              <p:par>
                                <p:cTn id="40" presetID="2" presetClass="entr" presetSubtype="2" fill="hold" grpId="0" nodeType="afterEffect">
                                  <p:stCondLst>
                                    <p:cond delay="0"/>
                                  </p:stCondLst>
                                  <p:childTnLst>
                                    <p:set>
                                      <p:cBhvr>
                                        <p:cTn id="41" dur="1" fill="hold">
                                          <p:stCondLst>
                                            <p:cond delay="0"/>
                                          </p:stCondLst>
                                        </p:cTn>
                                        <p:tgtEl>
                                          <p:spTgt spid="6"/>
                                        </p:tgtEl>
                                        <p:attrNameLst>
                                          <p:attrName>style.visibility</p:attrName>
                                        </p:attrNameLst>
                                      </p:cBhvr>
                                      <p:to>
                                        <p:strVal val="visible"/>
                                      </p:to>
                                    </p:set>
                                    <p:anim calcmode="lin" valueType="num">
                                      <p:cBhvr additive="base">
                                        <p:cTn id="42" dur="500" fill="hold"/>
                                        <p:tgtEl>
                                          <p:spTgt spid="6"/>
                                        </p:tgtEl>
                                        <p:attrNameLst>
                                          <p:attrName>ppt_x</p:attrName>
                                        </p:attrNameLst>
                                      </p:cBhvr>
                                      <p:tavLst>
                                        <p:tav tm="0">
                                          <p:val>
                                            <p:strVal val="1+#ppt_w/2"/>
                                          </p:val>
                                        </p:tav>
                                        <p:tav tm="100000">
                                          <p:val>
                                            <p:strVal val="#ppt_x"/>
                                          </p:val>
                                        </p:tav>
                                      </p:tavLst>
                                    </p:anim>
                                    <p:anim calcmode="lin" valueType="num">
                                      <p:cBhvr additive="base">
                                        <p:cTn id="43" dur="500" fill="hold"/>
                                        <p:tgtEl>
                                          <p:spTgt spid="6"/>
                                        </p:tgtEl>
                                        <p:attrNameLst>
                                          <p:attrName>ppt_y</p:attrName>
                                        </p:attrNameLst>
                                      </p:cBhvr>
                                      <p:tavLst>
                                        <p:tav tm="0">
                                          <p:val>
                                            <p:strVal val="#ppt_y"/>
                                          </p:val>
                                        </p:tav>
                                        <p:tav tm="100000">
                                          <p:val>
                                            <p:strVal val="#ppt_y"/>
                                          </p:val>
                                        </p:tav>
                                      </p:tavLst>
                                    </p:anim>
                                  </p:childTnLst>
                                </p:cTn>
                              </p:par>
                            </p:childTnLst>
                          </p:cTn>
                        </p:par>
                        <p:par>
                          <p:cTn id="44" fill="hold">
                            <p:stCondLst>
                              <p:cond delay="8600"/>
                            </p:stCondLst>
                            <p:childTnLst>
                              <p:par>
                                <p:cTn id="45" presetID="22" presetClass="entr" presetSubtype="1" fill="hold" grpId="0" nodeType="after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wipe(up)">
                                      <p:cBhvr>
                                        <p:cTn id="47" dur="500"/>
                                        <p:tgtEl>
                                          <p:spTgt spid="5"/>
                                        </p:tgtEl>
                                      </p:cBhvr>
                                    </p:animEffect>
                                  </p:childTnLst>
                                </p:cTn>
                              </p:par>
                            </p:childTnLst>
                          </p:cTn>
                        </p:par>
                        <p:par>
                          <p:cTn id="48" fill="hold">
                            <p:stCondLst>
                              <p:cond delay="9100"/>
                            </p:stCondLst>
                            <p:childTnLst>
                              <p:par>
                                <p:cTn id="49" presetID="22" presetClass="entr" presetSubtype="8" fill="hold" grpId="0" nodeType="afterEffect">
                                  <p:stCondLst>
                                    <p:cond delay="0"/>
                                  </p:stCondLst>
                                  <p:iterate type="lt">
                                    <p:tmPct val="30000"/>
                                  </p:iterate>
                                  <p:childTnLst>
                                    <p:set>
                                      <p:cBhvr>
                                        <p:cTn id="50" dur="1" fill="hold">
                                          <p:stCondLst>
                                            <p:cond delay="0"/>
                                          </p:stCondLst>
                                        </p:cTn>
                                        <p:tgtEl>
                                          <p:spTgt spid="7"/>
                                        </p:tgtEl>
                                        <p:attrNameLst>
                                          <p:attrName>style.visibility</p:attrName>
                                        </p:attrNameLst>
                                      </p:cBhvr>
                                      <p:to>
                                        <p:strVal val="visible"/>
                                      </p:to>
                                    </p:set>
                                    <p:animEffect transition="in" filter="wipe(left)">
                                      <p:cBhvr>
                                        <p:cTn id="51" dur="100"/>
                                        <p:tgtEl>
                                          <p:spTgt spid="7"/>
                                        </p:tgtEl>
                                      </p:cBhvr>
                                    </p:animEffect>
                                  </p:childTnLst>
                                </p:cTn>
                              </p:par>
                              <p:par>
                                <p:cTn id="52" presetID="36" presetClass="emph" presetSubtype="0" fill="hold" grpId="1" nodeType="withEffect">
                                  <p:stCondLst>
                                    <p:cond delay="0"/>
                                  </p:stCondLst>
                                  <p:iterate type="lt">
                                    <p:tmPct val="30000"/>
                                  </p:iterate>
                                  <p:childTnLst>
                                    <p:animScale>
                                      <p:cBhvr>
                                        <p:cTn id="53" dur="50" autoRev="1" fill="hold">
                                          <p:stCondLst>
                                            <p:cond delay="0"/>
                                          </p:stCondLst>
                                        </p:cTn>
                                        <p:tgtEl>
                                          <p:spTgt spid="7"/>
                                        </p:tgtEl>
                                      </p:cBhvr>
                                      <p:to x="80000" y="100000"/>
                                    </p:animScale>
                                    <p:anim by="(#ppt_w*0.10)" calcmode="lin" valueType="num">
                                      <p:cBhvr>
                                        <p:cTn id="54" dur="50" autoRev="1" fill="hold">
                                          <p:stCondLst>
                                            <p:cond delay="0"/>
                                          </p:stCondLst>
                                        </p:cTn>
                                        <p:tgtEl>
                                          <p:spTgt spid="7"/>
                                        </p:tgtEl>
                                        <p:attrNameLst>
                                          <p:attrName>ppt_x</p:attrName>
                                        </p:attrNameLst>
                                      </p:cBhvr>
                                    </p:anim>
                                    <p:anim by="(-#ppt_w*0.10)" calcmode="lin" valueType="num">
                                      <p:cBhvr>
                                        <p:cTn id="55" dur="50" autoRev="1" fill="hold">
                                          <p:stCondLst>
                                            <p:cond delay="0"/>
                                          </p:stCondLst>
                                        </p:cTn>
                                        <p:tgtEl>
                                          <p:spTgt spid="7"/>
                                        </p:tgtEl>
                                        <p:attrNameLst>
                                          <p:attrName>ppt_y</p:attrName>
                                        </p:attrNameLst>
                                      </p:cBhvr>
                                    </p:anim>
                                    <p:animRot by="-480000">
                                      <p:cBhvr>
                                        <p:cTn id="56" dur="50" autoRev="1" fill="hold">
                                          <p:stCondLst>
                                            <p:cond delay="0"/>
                                          </p:stCondLst>
                                        </p:cTn>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4" grpId="1"/>
      <p:bldP spid="5" grpId="0" animBg="1"/>
      <p:bldP spid="6" grpId="0" animBg="1"/>
      <p:bldP spid="7" grpId="0"/>
      <p:bldP spid="7" grpId="1"/>
      <p:bldP spid="8" grpId="0"/>
      <p:bldP spid="33" grpId="0" bldLvl="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7" name="组合 86"/>
          <p:cNvGrpSpPr/>
          <p:nvPr/>
        </p:nvGrpSpPr>
        <p:grpSpPr>
          <a:xfrm>
            <a:off x="6234175" y="1795243"/>
            <a:ext cx="5792788" cy="607282"/>
            <a:chOff x="5352435" y="1554198"/>
            <a:chExt cx="5162290" cy="525743"/>
          </a:xfrm>
          <a:solidFill>
            <a:schemeClr val="accent1"/>
          </a:solidFill>
        </p:grpSpPr>
        <p:sp>
          <p:nvSpPr>
            <p:cNvPr id="59" name="矩形 58"/>
            <p:cNvSpPr/>
            <p:nvPr/>
          </p:nvSpPr>
          <p:spPr>
            <a:xfrm>
              <a:off x="5352435" y="1554198"/>
              <a:ext cx="706042" cy="5257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ltLang="zh-CN" sz="4900" dirty="0">
                  <a:cs typeface="+mn-ea"/>
                  <a:sym typeface="+mn-lt"/>
                </a:rPr>
                <a:t>1</a:t>
              </a:r>
              <a:endParaRPr lang="zh-CN" altLang="en-US" sz="4900" dirty="0">
                <a:cs typeface="+mn-ea"/>
                <a:sym typeface="+mn-lt"/>
              </a:endParaRPr>
            </a:p>
          </p:txBody>
        </p:sp>
        <p:sp>
          <p:nvSpPr>
            <p:cNvPr id="60" name="矩形 59"/>
            <p:cNvSpPr/>
            <p:nvPr/>
          </p:nvSpPr>
          <p:spPr>
            <a:xfrm>
              <a:off x="6508514" y="1554198"/>
              <a:ext cx="4006211" cy="5257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defRPr/>
              </a:pPr>
              <a:r>
                <a:rPr lang="zh-CN" altLang="en-US" sz="2700" kern="100" dirty="0">
                  <a:solidFill>
                    <a:schemeClr val="bg1"/>
                  </a:solidFill>
                  <a:cs typeface="+mn-ea"/>
                  <a:sym typeface="+mn-lt"/>
                </a:rPr>
                <a:t>      年度工作概述</a:t>
              </a:r>
              <a:endParaRPr lang="zh-CN" altLang="zh-CN" sz="2700" kern="100" dirty="0">
                <a:solidFill>
                  <a:schemeClr val="bg1"/>
                </a:solidFill>
                <a:cs typeface="+mn-ea"/>
                <a:sym typeface="+mn-lt"/>
              </a:endParaRPr>
            </a:p>
          </p:txBody>
        </p:sp>
      </p:grpSp>
      <p:grpSp>
        <p:nvGrpSpPr>
          <p:cNvPr id="88" name="组合 87"/>
          <p:cNvGrpSpPr/>
          <p:nvPr/>
        </p:nvGrpSpPr>
        <p:grpSpPr>
          <a:xfrm>
            <a:off x="6234175" y="2733167"/>
            <a:ext cx="5792788" cy="607282"/>
            <a:chOff x="5352435" y="2366187"/>
            <a:chExt cx="5162290" cy="525743"/>
          </a:xfrm>
          <a:solidFill>
            <a:srgbClr val="C00000"/>
          </a:solidFill>
        </p:grpSpPr>
        <p:sp>
          <p:nvSpPr>
            <p:cNvPr id="61" name="矩形 60"/>
            <p:cNvSpPr/>
            <p:nvPr/>
          </p:nvSpPr>
          <p:spPr>
            <a:xfrm>
              <a:off x="5352435" y="2366187"/>
              <a:ext cx="706042" cy="5257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ltLang="zh-CN" sz="4900" dirty="0">
                  <a:cs typeface="+mn-ea"/>
                  <a:sym typeface="+mn-lt"/>
                </a:rPr>
                <a:t>2</a:t>
              </a:r>
              <a:endParaRPr lang="zh-CN" altLang="en-US" sz="4900" dirty="0">
                <a:cs typeface="+mn-ea"/>
                <a:sym typeface="+mn-lt"/>
              </a:endParaRPr>
            </a:p>
          </p:txBody>
        </p:sp>
        <p:sp>
          <p:nvSpPr>
            <p:cNvPr id="62" name="矩形 61"/>
            <p:cNvSpPr/>
            <p:nvPr/>
          </p:nvSpPr>
          <p:spPr>
            <a:xfrm>
              <a:off x="6508514" y="2366187"/>
              <a:ext cx="4006211" cy="5257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defRPr/>
              </a:pPr>
              <a:r>
                <a:rPr lang="zh-CN" altLang="en-US" sz="2700" kern="100" dirty="0">
                  <a:solidFill>
                    <a:schemeClr val="bg1"/>
                  </a:solidFill>
                  <a:cs typeface="+mn-ea"/>
                  <a:sym typeface="+mn-lt"/>
                </a:rPr>
                <a:t>      工作完成情况</a:t>
              </a:r>
              <a:endParaRPr lang="zh-CN" altLang="zh-CN" sz="2700" kern="100" dirty="0">
                <a:solidFill>
                  <a:schemeClr val="bg1"/>
                </a:solidFill>
                <a:cs typeface="+mn-ea"/>
                <a:sym typeface="+mn-lt"/>
              </a:endParaRPr>
            </a:p>
          </p:txBody>
        </p:sp>
      </p:grpSp>
      <p:grpSp>
        <p:nvGrpSpPr>
          <p:cNvPr id="89" name="组合 88"/>
          <p:cNvGrpSpPr/>
          <p:nvPr/>
        </p:nvGrpSpPr>
        <p:grpSpPr>
          <a:xfrm>
            <a:off x="6234175" y="3634758"/>
            <a:ext cx="5792788" cy="607282"/>
            <a:chOff x="5352435" y="3146723"/>
            <a:chExt cx="5162290" cy="525743"/>
          </a:xfrm>
          <a:solidFill>
            <a:schemeClr val="accent1"/>
          </a:solidFill>
        </p:grpSpPr>
        <p:sp>
          <p:nvSpPr>
            <p:cNvPr id="63" name="矩形 62"/>
            <p:cNvSpPr/>
            <p:nvPr/>
          </p:nvSpPr>
          <p:spPr>
            <a:xfrm>
              <a:off x="5352435" y="3146723"/>
              <a:ext cx="706042" cy="5257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ltLang="zh-CN" sz="4900" dirty="0">
                  <a:cs typeface="+mn-ea"/>
                  <a:sym typeface="+mn-lt"/>
                </a:rPr>
                <a:t>3</a:t>
              </a:r>
              <a:endParaRPr lang="zh-CN" altLang="en-US" sz="4900" dirty="0">
                <a:cs typeface="+mn-ea"/>
                <a:sym typeface="+mn-lt"/>
              </a:endParaRPr>
            </a:p>
          </p:txBody>
        </p:sp>
        <p:sp>
          <p:nvSpPr>
            <p:cNvPr id="64" name="矩形 63"/>
            <p:cNvSpPr/>
            <p:nvPr/>
          </p:nvSpPr>
          <p:spPr>
            <a:xfrm>
              <a:off x="6508514" y="3146723"/>
              <a:ext cx="4006211" cy="5257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defRPr/>
              </a:pPr>
              <a:r>
                <a:rPr lang="zh-CN" altLang="en-US" sz="2700" kern="100" dirty="0">
                  <a:solidFill>
                    <a:schemeClr val="bg1"/>
                  </a:solidFill>
                  <a:cs typeface="+mn-ea"/>
                  <a:sym typeface="+mn-lt"/>
                </a:rPr>
                <a:t>      成功项目展示</a:t>
              </a:r>
              <a:endParaRPr lang="zh-CN" altLang="zh-CN" sz="2700" kern="100" dirty="0">
                <a:solidFill>
                  <a:schemeClr val="bg1"/>
                </a:solidFill>
                <a:cs typeface="+mn-ea"/>
                <a:sym typeface="+mn-lt"/>
              </a:endParaRPr>
            </a:p>
          </p:txBody>
        </p:sp>
      </p:grpSp>
      <p:grpSp>
        <p:nvGrpSpPr>
          <p:cNvPr id="90" name="组合 89"/>
          <p:cNvGrpSpPr/>
          <p:nvPr/>
        </p:nvGrpSpPr>
        <p:grpSpPr>
          <a:xfrm>
            <a:off x="6234175" y="4490163"/>
            <a:ext cx="5792788" cy="607282"/>
            <a:chOff x="5352435" y="3887275"/>
            <a:chExt cx="5162290" cy="525743"/>
          </a:xfrm>
          <a:solidFill>
            <a:srgbClr val="C00000"/>
          </a:solidFill>
        </p:grpSpPr>
        <p:sp>
          <p:nvSpPr>
            <p:cNvPr id="65" name="矩形 64"/>
            <p:cNvSpPr/>
            <p:nvPr/>
          </p:nvSpPr>
          <p:spPr>
            <a:xfrm>
              <a:off x="5352435" y="3887275"/>
              <a:ext cx="706042" cy="5257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ltLang="zh-CN" sz="4900" dirty="0">
                  <a:cs typeface="+mn-ea"/>
                  <a:sym typeface="+mn-lt"/>
                </a:rPr>
                <a:t>4</a:t>
              </a:r>
              <a:endParaRPr lang="zh-CN" altLang="en-US" sz="4900" dirty="0">
                <a:cs typeface="+mn-ea"/>
                <a:sym typeface="+mn-lt"/>
              </a:endParaRPr>
            </a:p>
          </p:txBody>
        </p:sp>
        <p:sp>
          <p:nvSpPr>
            <p:cNvPr id="66" name="矩形 65"/>
            <p:cNvSpPr/>
            <p:nvPr/>
          </p:nvSpPr>
          <p:spPr>
            <a:xfrm>
              <a:off x="6508514" y="3887275"/>
              <a:ext cx="4006211" cy="5257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defRPr/>
              </a:pPr>
              <a:r>
                <a:rPr lang="zh-CN" altLang="en-US" sz="2700" kern="100" dirty="0">
                  <a:solidFill>
                    <a:schemeClr val="bg1"/>
                  </a:solidFill>
                  <a:cs typeface="+mn-ea"/>
                  <a:sym typeface="+mn-lt"/>
                </a:rPr>
                <a:t>      工作存在不足</a:t>
              </a:r>
              <a:endParaRPr lang="zh-CN" altLang="zh-CN" sz="2700" kern="100" dirty="0">
                <a:solidFill>
                  <a:schemeClr val="bg1"/>
                </a:solidFill>
                <a:cs typeface="+mn-ea"/>
                <a:sym typeface="+mn-lt"/>
              </a:endParaRPr>
            </a:p>
          </p:txBody>
        </p:sp>
      </p:grpSp>
      <p:grpSp>
        <p:nvGrpSpPr>
          <p:cNvPr id="91" name="组合 90"/>
          <p:cNvGrpSpPr/>
          <p:nvPr/>
        </p:nvGrpSpPr>
        <p:grpSpPr>
          <a:xfrm>
            <a:off x="6234175" y="5429021"/>
            <a:ext cx="5792788" cy="607282"/>
            <a:chOff x="5352435" y="4700074"/>
            <a:chExt cx="5162290" cy="525743"/>
          </a:xfrm>
          <a:solidFill>
            <a:schemeClr val="accent1"/>
          </a:solidFill>
        </p:grpSpPr>
        <p:sp>
          <p:nvSpPr>
            <p:cNvPr id="69" name="矩形 68"/>
            <p:cNvSpPr/>
            <p:nvPr/>
          </p:nvSpPr>
          <p:spPr>
            <a:xfrm>
              <a:off x="5352435" y="4700074"/>
              <a:ext cx="706042" cy="5257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ltLang="zh-CN" sz="4900" dirty="0">
                  <a:cs typeface="+mn-ea"/>
                  <a:sym typeface="+mn-lt"/>
                </a:rPr>
                <a:t>5</a:t>
              </a:r>
              <a:endParaRPr lang="zh-CN" altLang="en-US" sz="4900" dirty="0">
                <a:cs typeface="+mn-ea"/>
                <a:sym typeface="+mn-lt"/>
              </a:endParaRPr>
            </a:p>
          </p:txBody>
        </p:sp>
        <p:sp>
          <p:nvSpPr>
            <p:cNvPr id="70" name="矩形 69"/>
            <p:cNvSpPr/>
            <p:nvPr/>
          </p:nvSpPr>
          <p:spPr>
            <a:xfrm>
              <a:off x="6508514" y="4700074"/>
              <a:ext cx="4006211" cy="5257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defRPr/>
              </a:pPr>
              <a:r>
                <a:rPr lang="zh-CN" altLang="en-US" sz="2700" kern="100" dirty="0">
                  <a:solidFill>
                    <a:schemeClr val="bg1"/>
                  </a:solidFill>
                  <a:cs typeface="+mn-ea"/>
                  <a:sym typeface="+mn-lt"/>
                </a:rPr>
                <a:t>      明年工作计划</a:t>
              </a:r>
              <a:endParaRPr lang="zh-CN" altLang="zh-CN" sz="2700" kern="100" dirty="0">
                <a:solidFill>
                  <a:schemeClr val="bg1"/>
                </a:solidFill>
                <a:cs typeface="+mn-ea"/>
                <a:sym typeface="+mn-lt"/>
              </a:endParaRPr>
            </a:p>
          </p:txBody>
        </p:sp>
      </p:grpSp>
      <p:sp>
        <p:nvSpPr>
          <p:cNvPr id="81" name="矩形 80"/>
          <p:cNvSpPr/>
          <p:nvPr/>
        </p:nvSpPr>
        <p:spPr>
          <a:xfrm>
            <a:off x="3060144" y="1780543"/>
            <a:ext cx="1777661" cy="2026388"/>
          </a:xfrm>
          <a:prstGeom prst="rect">
            <a:avLst/>
          </a:prstGeom>
          <a:effectLst/>
        </p:spPr>
        <p:txBody>
          <a:bodyPr wrap="square" lIns="103673" tIns="51836" rIns="103673" bIns="51836">
            <a:spAutoFit/>
          </a:bodyPr>
          <a:lstStyle/>
          <a:p>
            <a:pPr algn="just">
              <a:defRPr/>
            </a:pPr>
            <a:r>
              <a:rPr lang="zh-CN" altLang="en-US" sz="6100" b="1" dirty="0">
                <a:solidFill>
                  <a:srgbClr val="C00000"/>
                </a:solidFill>
                <a:cs typeface="+mn-ea"/>
                <a:sym typeface="+mn-lt"/>
              </a:rPr>
              <a:t>目 录</a:t>
            </a:r>
            <a:endParaRPr lang="en-US" altLang="zh-CN" sz="6100" b="1" dirty="0">
              <a:solidFill>
                <a:srgbClr val="C00000"/>
              </a:solidFill>
              <a:cs typeface="+mn-ea"/>
              <a:sym typeface="+mn-lt"/>
            </a:endParaRPr>
          </a:p>
        </p:txBody>
      </p:sp>
      <p:cxnSp>
        <p:nvCxnSpPr>
          <p:cNvPr id="82" name="直接连接符 81"/>
          <p:cNvCxnSpPr/>
          <p:nvPr/>
        </p:nvCxnSpPr>
        <p:spPr>
          <a:xfrm flipV="1">
            <a:off x="5078480" y="1785246"/>
            <a:ext cx="0" cy="4251058"/>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84" name="TextBox 83"/>
          <p:cNvSpPr txBox="1"/>
          <p:nvPr/>
        </p:nvSpPr>
        <p:spPr>
          <a:xfrm>
            <a:off x="2762034" y="3931472"/>
            <a:ext cx="1958247" cy="843348"/>
          </a:xfrm>
          <a:prstGeom prst="rect">
            <a:avLst/>
          </a:prstGeom>
          <a:effectLst/>
        </p:spPr>
        <p:txBody>
          <a:bodyPr wrap="square" lIns="103673" tIns="51836" rIns="103673" bIns="51836">
            <a:spAutoFit/>
          </a:bodyPr>
          <a:lstStyle>
            <a:defPPr>
              <a:defRPr lang="zh-CN"/>
            </a:defPPr>
            <a:lvl1pPr algn="just" fontAlgn="auto">
              <a:spcBef>
                <a:spcPts val="0"/>
              </a:spcBef>
              <a:spcAft>
                <a:spcPts val="0"/>
              </a:spcAft>
              <a:defRPr sz="2400" b="0">
                <a:solidFill>
                  <a:schemeClr val="tx2">
                    <a:alpha val="91000"/>
                  </a:schemeClr>
                </a:solidFill>
                <a:latin typeface="Impact" panose="020B0806030902050204" pitchFamily="34" charset="0"/>
                <a:ea typeface="微软雅黑" panose="020B0503020204020204" pitchFamily="34" charset="-122"/>
                <a:cs typeface="方正豪体简体" panose="03000509000000000000" pitchFamily="65" charset="-122"/>
              </a:defRPr>
            </a:lvl1pPr>
          </a:lstStyle>
          <a:p>
            <a:r>
              <a:rPr lang="en-US" altLang="zh-CN" dirty="0">
                <a:solidFill>
                  <a:srgbClr val="C00000"/>
                </a:solidFill>
                <a:latin typeface="+mn-lt"/>
                <a:ea typeface="+mn-ea"/>
                <a:cs typeface="+mn-ea"/>
                <a:sym typeface="+mn-lt"/>
              </a:rPr>
              <a:t>CONTENTS</a:t>
            </a:r>
          </a:p>
          <a:p>
            <a:endParaRPr lang="en-US" altLang="zh-CN" dirty="0">
              <a:solidFill>
                <a:srgbClr val="C00000"/>
              </a:solidFill>
              <a:latin typeface="+mn-lt"/>
              <a:ea typeface="+mn-ea"/>
              <a:cs typeface="+mn-ea"/>
              <a:sym typeface="+mn-lt"/>
            </a:endParaRPr>
          </a:p>
        </p:txBody>
      </p:sp>
      <p:sp>
        <p:nvSpPr>
          <p:cNvPr id="86" name="下箭头 85"/>
          <p:cNvSpPr/>
          <p:nvPr/>
        </p:nvSpPr>
        <p:spPr>
          <a:xfrm rot="16200000">
            <a:off x="5484070" y="4513468"/>
            <a:ext cx="553236" cy="506630"/>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73" tIns="51836" rIns="103673" bIns="51836" rtlCol="0" anchor="ctr"/>
          <a:lstStyle/>
          <a:p>
            <a:pPr algn="ctr"/>
            <a:endParaRPr lang="zh-CN" altLang="en-US">
              <a:cs typeface="+mn-ea"/>
              <a:sym typeface="+mn-lt"/>
            </a:endParaRPr>
          </a:p>
        </p:txBody>
      </p:sp>
      <p:sp>
        <p:nvSpPr>
          <p:cNvPr id="100" name="矩形 99"/>
          <p:cNvSpPr/>
          <p:nvPr/>
        </p:nvSpPr>
        <p:spPr>
          <a:xfrm flipV="1">
            <a:off x="9273278"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101" name="矩形 100"/>
          <p:cNvSpPr/>
          <p:nvPr/>
        </p:nvSpPr>
        <p:spPr>
          <a:xfrm flipV="1">
            <a:off x="1012220"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102" name="矩形 101"/>
          <p:cNvSpPr/>
          <p:nvPr/>
        </p:nvSpPr>
        <p:spPr>
          <a:xfrm flipV="1">
            <a:off x="3765907" y="7836680"/>
            <a:ext cx="3482933" cy="80662"/>
          </a:xfrm>
          <a:prstGeom prst="rect">
            <a:avLst/>
          </a:prstGeom>
          <a:solidFill>
            <a:srgbClr val="00C5BE"/>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103" name="矩形 102"/>
          <p:cNvSpPr/>
          <p:nvPr/>
        </p:nvSpPr>
        <p:spPr>
          <a:xfrm flipV="1">
            <a:off x="6519591" y="7836680"/>
            <a:ext cx="3482933"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104" name="矩形 103"/>
          <p:cNvSpPr/>
          <p:nvPr/>
        </p:nvSpPr>
        <p:spPr>
          <a:xfrm flipV="1">
            <a:off x="12026965" y="7836680"/>
            <a:ext cx="1654112"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105" name="矩形 104"/>
          <p:cNvSpPr/>
          <p:nvPr/>
        </p:nvSpPr>
        <p:spPr>
          <a:xfrm flipV="1">
            <a:off x="1" y="7836680"/>
            <a:ext cx="1741467"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Tree>
    <p:extLst>
      <p:ext uri="{BB962C8B-B14F-4D97-AF65-F5344CB8AC3E}">
        <p14:creationId xmlns:p14="http://schemas.microsoft.com/office/powerpoint/2010/main" val="345998420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additive="base">
                                        <p:cTn id="7" dur="500" fill="hold"/>
                                        <p:tgtEl>
                                          <p:spTgt spid="86"/>
                                        </p:tgtEl>
                                        <p:attrNameLst>
                                          <p:attrName>ppt_x</p:attrName>
                                        </p:attrNameLst>
                                      </p:cBhvr>
                                      <p:tavLst>
                                        <p:tav tm="0">
                                          <p:val>
                                            <p:strVal val="0-#ppt_w/2"/>
                                          </p:val>
                                        </p:tav>
                                        <p:tav tm="100000">
                                          <p:val>
                                            <p:strVal val="#ppt_x"/>
                                          </p:val>
                                        </p:tav>
                                      </p:tavLst>
                                    </p:anim>
                                    <p:anim calcmode="lin" valueType="num">
                                      <p:cBhvr additive="base">
                                        <p:cTn id="8" dur="500" fill="hold"/>
                                        <p:tgtEl>
                                          <p:spTgt spid="8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6" presetClass="emph" presetSubtype="0" fill="hold" nodeType="afterEffect">
                                  <p:stCondLst>
                                    <p:cond delay="0"/>
                                  </p:stCondLst>
                                  <p:childTnLst>
                                    <p:animEffect transition="out" filter="fade">
                                      <p:cBhvr>
                                        <p:cTn id="11" dur="500" tmFilter="0, 0; .2, .5; .8, .5; 1, 0"/>
                                        <p:tgtEl>
                                          <p:spTgt spid="90"/>
                                        </p:tgtEl>
                                      </p:cBhvr>
                                    </p:animEffect>
                                    <p:animScale>
                                      <p:cBhvr>
                                        <p:cTn id="12" dur="250" autoRev="1" fill="hold"/>
                                        <p:tgtEl>
                                          <p:spTgt spid="9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等腰三角形 21"/>
          <p:cNvSpPr/>
          <p:nvPr/>
        </p:nvSpPr>
        <p:spPr bwMode="auto">
          <a:xfrm rot="16200000" flipH="1">
            <a:off x="6811559" y="2445974"/>
            <a:ext cx="3278837" cy="3245466"/>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bg1">
              <a:lumMod val="85000"/>
            </a:schemeClr>
          </a:solidFill>
          <a:ln w="9525" cap="rnd">
            <a:solidFill>
              <a:srgbClr val="E6E6E6"/>
            </a:solidFill>
            <a:prstDash val="solid"/>
            <a:round/>
            <a:headEnd/>
            <a:tailEnd/>
          </a:ln>
        </p:spPr>
        <p:txBody>
          <a:bodyPr vert="eaVert" lIns="101447" tIns="50723" rIns="101447" bIns="50723" anchor="ctr"/>
          <a:lstStyle/>
          <a:p>
            <a:pPr>
              <a:defRPr/>
            </a:pPr>
            <a:endParaRPr lang="zh-CN" altLang="en-US" sz="1700" kern="0">
              <a:solidFill>
                <a:sysClr val="window" lastClr="FFFFFF"/>
              </a:solidFill>
              <a:cs typeface="+mn-ea"/>
              <a:sym typeface="+mn-lt"/>
            </a:endParaRPr>
          </a:p>
        </p:txBody>
      </p:sp>
      <p:sp>
        <p:nvSpPr>
          <p:cNvPr id="27" name="等腰三角形 21"/>
          <p:cNvSpPr/>
          <p:nvPr/>
        </p:nvSpPr>
        <p:spPr bwMode="auto">
          <a:xfrm rot="5400000">
            <a:off x="3668943" y="2445974"/>
            <a:ext cx="3278837" cy="3245466"/>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bg1">
              <a:lumMod val="85000"/>
            </a:schemeClr>
          </a:solidFill>
          <a:ln w="9525" cap="rnd">
            <a:solidFill>
              <a:srgbClr val="E6E6E6"/>
            </a:solidFill>
            <a:prstDash val="solid"/>
            <a:round/>
            <a:headEnd/>
            <a:tailEnd/>
          </a:ln>
        </p:spPr>
        <p:txBody>
          <a:bodyPr vert="eaVert" lIns="101447" tIns="50723" rIns="101447" bIns="50723" anchor="ctr"/>
          <a:lstStyle/>
          <a:p>
            <a:pPr>
              <a:defRPr/>
            </a:pPr>
            <a:endParaRPr lang="zh-CN" altLang="en-US" sz="1700" kern="0">
              <a:solidFill>
                <a:sysClr val="window" lastClr="FFFFFF"/>
              </a:solidFill>
              <a:cs typeface="+mn-ea"/>
              <a:sym typeface="+mn-lt"/>
            </a:endParaRPr>
          </a:p>
        </p:txBody>
      </p:sp>
      <p:sp>
        <p:nvSpPr>
          <p:cNvPr id="28" name="椭圆 27"/>
          <p:cNvSpPr/>
          <p:nvPr/>
        </p:nvSpPr>
        <p:spPr bwMode="auto">
          <a:xfrm>
            <a:off x="3687635" y="2155792"/>
            <a:ext cx="4000793" cy="4134865"/>
          </a:xfrm>
          <a:prstGeom prst="ellipse">
            <a:avLst/>
          </a:prstGeom>
          <a:noFill/>
          <a:ln w="28575" cap="flat" cmpd="sng" algn="ctr">
            <a:solidFill>
              <a:schemeClr val="bg1">
                <a:lumMod val="85000"/>
              </a:schemeClr>
            </a:solidFill>
            <a:prstDash val="solid"/>
          </a:ln>
          <a:effectLst/>
        </p:spPr>
        <p:txBody>
          <a:bodyPr lIns="101447" tIns="50723" rIns="101447" bIns="50723" anchor="ctr"/>
          <a:lstStyle/>
          <a:p>
            <a:pPr algn="ctr">
              <a:defRPr/>
            </a:pPr>
            <a:endParaRPr lang="zh-CN" altLang="en-US" kern="0" dirty="0">
              <a:solidFill>
                <a:sysClr val="window" lastClr="FFFFFF"/>
              </a:solidFill>
              <a:cs typeface="+mn-ea"/>
              <a:sym typeface="+mn-lt"/>
            </a:endParaRPr>
          </a:p>
        </p:txBody>
      </p:sp>
      <p:sp>
        <p:nvSpPr>
          <p:cNvPr id="29" name="椭圆 28"/>
          <p:cNvSpPr/>
          <p:nvPr/>
        </p:nvSpPr>
        <p:spPr bwMode="auto">
          <a:xfrm>
            <a:off x="6081492" y="2155792"/>
            <a:ext cx="4002534" cy="4134865"/>
          </a:xfrm>
          <a:prstGeom prst="ellipse">
            <a:avLst/>
          </a:prstGeom>
          <a:noFill/>
          <a:ln w="28575" cap="flat" cmpd="sng" algn="ctr">
            <a:solidFill>
              <a:schemeClr val="bg1">
                <a:lumMod val="85000"/>
              </a:schemeClr>
            </a:solidFill>
            <a:prstDash val="solid"/>
          </a:ln>
          <a:effectLst/>
        </p:spPr>
        <p:txBody>
          <a:bodyPr lIns="101447" tIns="50723" rIns="101447" bIns="50723" anchor="ctr"/>
          <a:lstStyle/>
          <a:p>
            <a:pPr algn="ctr">
              <a:defRPr/>
            </a:pPr>
            <a:endParaRPr lang="zh-CN" altLang="en-US" kern="0" dirty="0">
              <a:solidFill>
                <a:sysClr val="window" lastClr="FFFFFF"/>
              </a:solidFill>
              <a:cs typeface="+mn-ea"/>
              <a:sym typeface="+mn-lt"/>
            </a:endParaRPr>
          </a:p>
        </p:txBody>
      </p:sp>
      <p:cxnSp>
        <p:nvCxnSpPr>
          <p:cNvPr id="30" name="直接连接符 29"/>
          <p:cNvCxnSpPr>
            <a:cxnSpLocks noChangeShapeType="1"/>
          </p:cNvCxnSpPr>
          <p:nvPr/>
        </p:nvCxnSpPr>
        <p:spPr bwMode="auto">
          <a:xfrm>
            <a:off x="4786198" y="3165215"/>
            <a:ext cx="626756" cy="304086"/>
          </a:xfrm>
          <a:prstGeom prst="line">
            <a:avLst/>
          </a:prstGeom>
          <a:noFill/>
          <a:ln w="28575" algn="ctr">
            <a:solidFill>
              <a:schemeClr val="bg1">
                <a:lumMod val="50000"/>
              </a:schemeClr>
            </a:solidFill>
            <a:round/>
            <a:headEnd type="none" w="med" len="med"/>
            <a:tailEnd type="arrow" w="med" len="med"/>
          </a:ln>
        </p:spPr>
      </p:cxnSp>
      <p:cxnSp>
        <p:nvCxnSpPr>
          <p:cNvPr id="31" name="直接连接符 30"/>
          <p:cNvCxnSpPr>
            <a:cxnSpLocks noChangeShapeType="1"/>
          </p:cNvCxnSpPr>
          <p:nvPr/>
        </p:nvCxnSpPr>
        <p:spPr bwMode="auto">
          <a:xfrm>
            <a:off x="4451925" y="4099067"/>
            <a:ext cx="647647" cy="0"/>
          </a:xfrm>
          <a:prstGeom prst="line">
            <a:avLst/>
          </a:prstGeom>
          <a:noFill/>
          <a:ln w="28575" algn="ctr">
            <a:solidFill>
              <a:schemeClr val="bg1">
                <a:lumMod val="50000"/>
              </a:schemeClr>
            </a:solidFill>
            <a:round/>
            <a:headEnd type="none" w="med" len="med"/>
            <a:tailEnd type="arrow" w="med" len="med"/>
          </a:ln>
        </p:spPr>
      </p:cxnSp>
      <p:cxnSp>
        <p:nvCxnSpPr>
          <p:cNvPr id="32" name="直接连接符 31"/>
          <p:cNvCxnSpPr>
            <a:cxnSpLocks noChangeShapeType="1"/>
          </p:cNvCxnSpPr>
          <p:nvPr/>
        </p:nvCxnSpPr>
        <p:spPr bwMode="auto">
          <a:xfrm flipV="1">
            <a:off x="4786196" y="4703646"/>
            <a:ext cx="647647" cy="354469"/>
          </a:xfrm>
          <a:prstGeom prst="line">
            <a:avLst/>
          </a:prstGeom>
          <a:noFill/>
          <a:ln w="28575" algn="ctr">
            <a:solidFill>
              <a:schemeClr val="bg1">
                <a:lumMod val="50000"/>
              </a:schemeClr>
            </a:solidFill>
            <a:round/>
            <a:headEnd type="none" w="med" len="med"/>
            <a:tailEnd type="arrow" w="med" len="med"/>
          </a:ln>
        </p:spPr>
      </p:cxnSp>
      <p:cxnSp>
        <p:nvCxnSpPr>
          <p:cNvPr id="33" name="直接连接符 32"/>
          <p:cNvCxnSpPr>
            <a:cxnSpLocks noChangeShapeType="1"/>
          </p:cNvCxnSpPr>
          <p:nvPr/>
        </p:nvCxnSpPr>
        <p:spPr bwMode="auto">
          <a:xfrm flipH="1" flipV="1">
            <a:off x="8440531" y="4689251"/>
            <a:ext cx="647647" cy="354469"/>
          </a:xfrm>
          <a:prstGeom prst="line">
            <a:avLst/>
          </a:prstGeom>
          <a:noFill/>
          <a:ln w="28575" algn="ctr">
            <a:solidFill>
              <a:schemeClr val="bg1">
                <a:lumMod val="50000"/>
              </a:schemeClr>
            </a:solidFill>
            <a:round/>
            <a:headEnd type="none" w="med" len="med"/>
            <a:tailEnd type="arrow" w="med" len="med"/>
          </a:ln>
        </p:spPr>
      </p:cxnSp>
      <p:cxnSp>
        <p:nvCxnSpPr>
          <p:cNvPr id="34" name="直接连接符 33"/>
          <p:cNvCxnSpPr>
            <a:cxnSpLocks noChangeShapeType="1"/>
          </p:cNvCxnSpPr>
          <p:nvPr/>
        </p:nvCxnSpPr>
        <p:spPr bwMode="auto">
          <a:xfrm flipH="1">
            <a:off x="8764357" y="4095469"/>
            <a:ext cx="647647" cy="0"/>
          </a:xfrm>
          <a:prstGeom prst="line">
            <a:avLst/>
          </a:prstGeom>
          <a:noFill/>
          <a:ln w="28575" algn="ctr">
            <a:solidFill>
              <a:schemeClr val="bg1">
                <a:lumMod val="50000"/>
              </a:schemeClr>
            </a:solidFill>
            <a:round/>
            <a:headEnd type="none" w="med" len="med"/>
            <a:tailEnd type="arrow" w="med" len="med"/>
          </a:ln>
        </p:spPr>
      </p:cxnSp>
      <p:cxnSp>
        <p:nvCxnSpPr>
          <p:cNvPr id="35" name="直接连接符 34"/>
          <p:cNvCxnSpPr>
            <a:cxnSpLocks noChangeShapeType="1"/>
          </p:cNvCxnSpPr>
          <p:nvPr/>
        </p:nvCxnSpPr>
        <p:spPr bwMode="auto">
          <a:xfrm flipH="1">
            <a:off x="8461425" y="3165215"/>
            <a:ext cx="626756" cy="304086"/>
          </a:xfrm>
          <a:prstGeom prst="line">
            <a:avLst/>
          </a:prstGeom>
          <a:noFill/>
          <a:ln w="28575" algn="ctr">
            <a:solidFill>
              <a:schemeClr val="bg1">
                <a:lumMod val="50000"/>
              </a:schemeClr>
            </a:solidFill>
            <a:round/>
            <a:headEnd type="none" w="med" len="med"/>
            <a:tailEnd type="arrow" w="med" len="med"/>
          </a:ln>
        </p:spPr>
      </p:cxnSp>
      <p:grpSp>
        <p:nvGrpSpPr>
          <p:cNvPr id="36" name="组合 35"/>
          <p:cNvGrpSpPr/>
          <p:nvPr/>
        </p:nvGrpSpPr>
        <p:grpSpPr>
          <a:xfrm>
            <a:off x="5733298" y="2913308"/>
            <a:ext cx="2308550" cy="2385914"/>
            <a:chOff x="5014912" y="2584450"/>
            <a:chExt cx="2105025" cy="2105025"/>
          </a:xfrm>
        </p:grpSpPr>
        <p:sp>
          <p:nvSpPr>
            <p:cNvPr id="37" name="Oval 19"/>
            <p:cNvSpPr>
              <a:spLocks noChangeArrowheads="1"/>
            </p:cNvSpPr>
            <p:nvPr/>
          </p:nvSpPr>
          <p:spPr bwMode="auto">
            <a:xfrm>
              <a:off x="5014912" y="2584450"/>
              <a:ext cx="2105025" cy="2105025"/>
            </a:xfrm>
            <a:prstGeom prst="ellipse">
              <a:avLst/>
            </a:prstGeom>
            <a:solidFill>
              <a:schemeClr val="accent2"/>
            </a:solidFill>
            <a:ln w="3175" cap="flat" cmpd="sng" algn="ctr">
              <a:noFill/>
              <a:prstDash val="solid"/>
            </a:ln>
            <a:effectLst/>
          </p:spPr>
          <p:txBody>
            <a:bodyPr anchor="ctr"/>
            <a:lstStyle/>
            <a:p>
              <a:pPr algn="ctr">
                <a:lnSpc>
                  <a:spcPct val="120000"/>
                </a:lnSpc>
                <a:defRPr/>
              </a:pPr>
              <a:endParaRPr lang="zh-CN" altLang="en-US" sz="1000" kern="0" dirty="0">
                <a:solidFill>
                  <a:srgbClr val="4D4D4D"/>
                </a:solidFill>
                <a:cs typeface="+mn-ea"/>
                <a:sym typeface="+mn-lt"/>
              </a:endParaRPr>
            </a:p>
          </p:txBody>
        </p:sp>
        <p:sp>
          <p:nvSpPr>
            <p:cNvPr id="38" name="Oval 19"/>
            <p:cNvSpPr>
              <a:spLocks noChangeArrowheads="1"/>
            </p:cNvSpPr>
            <p:nvPr/>
          </p:nvSpPr>
          <p:spPr bwMode="auto">
            <a:xfrm>
              <a:off x="5497512" y="3066331"/>
              <a:ext cx="1139825" cy="1139825"/>
            </a:xfrm>
            <a:prstGeom prst="ellipse">
              <a:avLst/>
            </a:prstGeom>
            <a:solidFill>
              <a:schemeClr val="bg1"/>
            </a:solidFill>
            <a:ln w="3175" cap="flat" cmpd="sng" algn="ctr">
              <a:solidFill>
                <a:srgbClr val="D7D7D7"/>
              </a:solidFill>
              <a:prstDash val="solid"/>
            </a:ln>
            <a:effectLst/>
          </p:spPr>
          <p:txBody>
            <a:bodyPr anchor="ctr"/>
            <a:lstStyle/>
            <a:p>
              <a:pPr algn="ctr">
                <a:defRPr/>
              </a:pPr>
              <a:r>
                <a:rPr lang="zh-CN" altLang="en-US" sz="2400" b="1" kern="0" dirty="0">
                  <a:solidFill>
                    <a:srgbClr val="4D4D4D"/>
                  </a:solidFill>
                  <a:cs typeface="+mn-ea"/>
                  <a:sym typeface="+mn-lt"/>
                </a:rPr>
                <a:t>存在不足</a:t>
              </a:r>
            </a:p>
          </p:txBody>
        </p:sp>
      </p:grpSp>
      <p:sp>
        <p:nvSpPr>
          <p:cNvPr id="39" name="Oval 19"/>
          <p:cNvSpPr>
            <a:spLocks noChangeArrowheads="1"/>
          </p:cNvSpPr>
          <p:nvPr/>
        </p:nvSpPr>
        <p:spPr bwMode="auto">
          <a:xfrm>
            <a:off x="3706782" y="2252957"/>
            <a:ext cx="1088119" cy="1124581"/>
          </a:xfrm>
          <a:prstGeom prst="ellipse">
            <a:avLst/>
          </a:prstGeom>
          <a:solidFill>
            <a:schemeClr val="accent1"/>
          </a:solidFill>
          <a:ln w="9525">
            <a:noFill/>
            <a:round/>
            <a:headEnd/>
            <a:tailEnd/>
          </a:ln>
          <a:effectLst/>
        </p:spPr>
        <p:txBody>
          <a:bodyPr lIns="101447" tIns="50723" rIns="101447" bIns="50723" anchor="ctr"/>
          <a:lstStyle/>
          <a:p>
            <a:pPr algn="ctr">
              <a:lnSpc>
                <a:spcPct val="120000"/>
              </a:lnSpc>
              <a:defRPr/>
            </a:pPr>
            <a:r>
              <a:rPr lang="zh-CN" altLang="en-US" sz="2200" kern="0" dirty="0">
                <a:solidFill>
                  <a:sysClr val="window" lastClr="FFFFFF"/>
                </a:solidFill>
                <a:cs typeface="+mn-ea"/>
                <a:sym typeface="+mn-lt"/>
              </a:rPr>
              <a:t>添加文本</a:t>
            </a:r>
          </a:p>
        </p:txBody>
      </p:sp>
      <p:sp>
        <p:nvSpPr>
          <p:cNvPr id="40" name="Oval 19"/>
          <p:cNvSpPr>
            <a:spLocks noChangeArrowheads="1"/>
          </p:cNvSpPr>
          <p:nvPr/>
        </p:nvSpPr>
        <p:spPr bwMode="auto">
          <a:xfrm>
            <a:off x="9032469" y="2270946"/>
            <a:ext cx="1088118" cy="1126382"/>
          </a:xfrm>
          <a:prstGeom prst="ellipse">
            <a:avLst/>
          </a:prstGeom>
          <a:solidFill>
            <a:srgbClr val="C00000"/>
          </a:solidFill>
          <a:ln w="9525">
            <a:noFill/>
            <a:round/>
            <a:headEnd/>
            <a:tailEnd/>
          </a:ln>
          <a:effectLst/>
        </p:spPr>
        <p:txBody>
          <a:bodyPr lIns="101447" tIns="50723" rIns="101447" bIns="50723" anchor="ctr"/>
          <a:lstStyle/>
          <a:p>
            <a:pPr algn="ctr">
              <a:lnSpc>
                <a:spcPct val="120000"/>
              </a:lnSpc>
              <a:defRPr/>
            </a:pPr>
            <a:r>
              <a:rPr lang="zh-CN" altLang="en-US" sz="2200" kern="0" dirty="0">
                <a:solidFill>
                  <a:schemeClr val="bg1"/>
                </a:solidFill>
                <a:cs typeface="+mn-ea"/>
                <a:sym typeface="+mn-lt"/>
              </a:rPr>
              <a:t>添加文本</a:t>
            </a:r>
          </a:p>
        </p:txBody>
      </p:sp>
      <p:sp>
        <p:nvSpPr>
          <p:cNvPr id="41" name="Oval 19"/>
          <p:cNvSpPr>
            <a:spLocks noChangeArrowheads="1"/>
          </p:cNvSpPr>
          <p:nvPr/>
        </p:nvSpPr>
        <p:spPr bwMode="auto">
          <a:xfrm>
            <a:off x="9526910" y="3577263"/>
            <a:ext cx="1089858" cy="1126382"/>
          </a:xfrm>
          <a:prstGeom prst="ellipse">
            <a:avLst/>
          </a:prstGeom>
          <a:solidFill>
            <a:schemeClr val="accent5"/>
          </a:solidFill>
          <a:ln w="9525">
            <a:noFill/>
            <a:round/>
            <a:headEnd/>
            <a:tailEnd/>
          </a:ln>
          <a:effectLst/>
        </p:spPr>
        <p:txBody>
          <a:bodyPr lIns="101447" tIns="50723" rIns="101447" bIns="50723" anchor="ctr"/>
          <a:lstStyle/>
          <a:p>
            <a:pPr algn="ctr">
              <a:lnSpc>
                <a:spcPct val="120000"/>
              </a:lnSpc>
              <a:defRPr/>
            </a:pPr>
            <a:r>
              <a:rPr lang="zh-CN" altLang="en-US" sz="2200" kern="0" dirty="0">
                <a:solidFill>
                  <a:schemeClr val="bg1"/>
                </a:solidFill>
                <a:cs typeface="+mn-ea"/>
                <a:sym typeface="+mn-lt"/>
              </a:rPr>
              <a:t>添加文本</a:t>
            </a:r>
          </a:p>
        </p:txBody>
      </p:sp>
      <p:sp>
        <p:nvSpPr>
          <p:cNvPr id="42" name="Oval 19"/>
          <p:cNvSpPr>
            <a:spLocks noChangeArrowheads="1"/>
          </p:cNvSpPr>
          <p:nvPr/>
        </p:nvSpPr>
        <p:spPr bwMode="auto">
          <a:xfrm>
            <a:off x="9086438" y="4869183"/>
            <a:ext cx="1089858" cy="1126382"/>
          </a:xfrm>
          <a:prstGeom prst="ellipse">
            <a:avLst/>
          </a:prstGeom>
          <a:solidFill>
            <a:srgbClr val="C00000"/>
          </a:solidFill>
          <a:ln w="9525">
            <a:noFill/>
            <a:round/>
            <a:headEnd/>
            <a:tailEnd/>
          </a:ln>
          <a:effectLst/>
        </p:spPr>
        <p:txBody>
          <a:bodyPr lIns="101447" tIns="50723" rIns="101447" bIns="50723" anchor="ctr"/>
          <a:lstStyle/>
          <a:p>
            <a:pPr algn="ctr">
              <a:lnSpc>
                <a:spcPct val="120000"/>
              </a:lnSpc>
              <a:defRPr/>
            </a:pPr>
            <a:r>
              <a:rPr lang="zh-CN" altLang="en-US" sz="2200" kern="0" dirty="0">
                <a:solidFill>
                  <a:schemeClr val="bg1"/>
                </a:solidFill>
                <a:cs typeface="+mn-ea"/>
                <a:sym typeface="+mn-lt"/>
              </a:rPr>
              <a:t>添加文本</a:t>
            </a:r>
          </a:p>
        </p:txBody>
      </p:sp>
      <p:sp>
        <p:nvSpPr>
          <p:cNvPr id="43" name="Oval 19"/>
          <p:cNvSpPr>
            <a:spLocks noChangeArrowheads="1"/>
          </p:cNvSpPr>
          <p:nvPr/>
        </p:nvSpPr>
        <p:spPr bwMode="auto">
          <a:xfrm>
            <a:off x="3219307" y="3534080"/>
            <a:ext cx="1089858" cy="1126382"/>
          </a:xfrm>
          <a:prstGeom prst="ellipse">
            <a:avLst/>
          </a:prstGeom>
          <a:solidFill>
            <a:srgbClr val="C00000"/>
          </a:solidFill>
          <a:ln w="9525">
            <a:noFill/>
            <a:round/>
            <a:headEnd/>
            <a:tailEnd/>
          </a:ln>
          <a:effectLst/>
        </p:spPr>
        <p:txBody>
          <a:bodyPr lIns="101447" tIns="50723" rIns="101447" bIns="50723" anchor="ctr"/>
          <a:lstStyle/>
          <a:p>
            <a:pPr algn="ctr">
              <a:lnSpc>
                <a:spcPct val="120000"/>
              </a:lnSpc>
              <a:defRPr/>
            </a:pPr>
            <a:r>
              <a:rPr lang="zh-CN" altLang="en-US" sz="2200" kern="0" dirty="0">
                <a:solidFill>
                  <a:sysClr val="window" lastClr="FFFFFF"/>
                </a:solidFill>
                <a:cs typeface="+mn-ea"/>
                <a:sym typeface="+mn-lt"/>
              </a:rPr>
              <a:t>添加文本</a:t>
            </a:r>
          </a:p>
        </p:txBody>
      </p:sp>
      <p:sp>
        <p:nvSpPr>
          <p:cNvPr id="44" name="Oval 19"/>
          <p:cNvSpPr>
            <a:spLocks noChangeArrowheads="1"/>
          </p:cNvSpPr>
          <p:nvPr/>
        </p:nvSpPr>
        <p:spPr bwMode="auto">
          <a:xfrm>
            <a:off x="3665000" y="4861986"/>
            <a:ext cx="1089858" cy="1126382"/>
          </a:xfrm>
          <a:prstGeom prst="ellipse">
            <a:avLst/>
          </a:prstGeom>
          <a:solidFill>
            <a:schemeClr val="accent3"/>
          </a:solidFill>
          <a:ln w="9525">
            <a:noFill/>
            <a:round/>
            <a:headEnd/>
            <a:tailEnd/>
          </a:ln>
          <a:effectLst/>
        </p:spPr>
        <p:txBody>
          <a:bodyPr lIns="101447" tIns="50723" rIns="101447" bIns="50723" anchor="ctr"/>
          <a:lstStyle/>
          <a:p>
            <a:pPr algn="ctr">
              <a:lnSpc>
                <a:spcPct val="120000"/>
              </a:lnSpc>
              <a:defRPr/>
            </a:pPr>
            <a:r>
              <a:rPr lang="zh-CN" altLang="en-US" sz="2200" kern="0" dirty="0">
                <a:solidFill>
                  <a:sysClr val="window" lastClr="FFFFFF"/>
                </a:solidFill>
                <a:cs typeface="+mn-ea"/>
                <a:sym typeface="+mn-lt"/>
              </a:rPr>
              <a:t>添加文本</a:t>
            </a:r>
          </a:p>
        </p:txBody>
      </p:sp>
      <p:sp>
        <p:nvSpPr>
          <p:cNvPr id="45" name="TextBox 44"/>
          <p:cNvSpPr txBox="1"/>
          <p:nvPr/>
        </p:nvSpPr>
        <p:spPr>
          <a:xfrm>
            <a:off x="1041965" y="2287069"/>
            <a:ext cx="2385117" cy="749473"/>
          </a:xfrm>
          <a:prstGeom prst="rect">
            <a:avLst/>
          </a:prstGeom>
          <a:noFill/>
        </p:spPr>
        <p:txBody>
          <a:bodyPr wrap="square" lIns="101447" tIns="50723" rIns="101447" bIns="50723" rtlCol="0">
            <a:spAutoFit/>
          </a:bodyPr>
          <a:lstStyle/>
          <a:p>
            <a:pPr>
              <a:lnSpc>
                <a:spcPct val="130000"/>
              </a:lnSpc>
            </a:pPr>
            <a:r>
              <a:rPr lang="zh-CN" altLang="en-US" sz="1700" dirty="0">
                <a:solidFill>
                  <a:schemeClr val="tx1">
                    <a:lumMod val="65000"/>
                    <a:lumOff val="35000"/>
                  </a:schemeClr>
                </a:solidFill>
                <a:cs typeface="+mn-ea"/>
                <a:sym typeface="+mn-lt"/>
              </a:rPr>
              <a:t>您的内容打在这里，或者通过复制您的文本后。</a:t>
            </a:r>
          </a:p>
        </p:txBody>
      </p:sp>
      <p:sp>
        <p:nvSpPr>
          <p:cNvPr id="46" name="TextBox 45"/>
          <p:cNvSpPr txBox="1"/>
          <p:nvPr/>
        </p:nvSpPr>
        <p:spPr>
          <a:xfrm>
            <a:off x="10362082" y="2287071"/>
            <a:ext cx="2352836" cy="1122716"/>
          </a:xfrm>
          <a:prstGeom prst="rect">
            <a:avLst/>
          </a:prstGeom>
          <a:noFill/>
        </p:spPr>
        <p:txBody>
          <a:bodyPr wrap="square" lIns="101447" tIns="50723" rIns="101447" bIns="50723" rtlCol="0">
            <a:spAutoFit/>
          </a:bodyPr>
          <a:lstStyle/>
          <a:p>
            <a:pPr>
              <a:lnSpc>
                <a:spcPct val="130000"/>
              </a:lnSpc>
            </a:pPr>
            <a:r>
              <a:rPr lang="zh-CN" altLang="en-US" sz="1700" dirty="0">
                <a:solidFill>
                  <a:schemeClr val="tx1">
                    <a:lumMod val="65000"/>
                    <a:lumOff val="35000"/>
                  </a:schemeClr>
                </a:solidFill>
                <a:cs typeface="+mn-ea"/>
                <a:sym typeface="+mn-lt"/>
              </a:rPr>
              <a:t>您的内容打在这里，或者通过复制您的</a:t>
            </a:r>
            <a:r>
              <a:rPr lang="zh-CN" altLang="en-US" sz="1700">
                <a:solidFill>
                  <a:schemeClr val="tx1">
                    <a:lumMod val="65000"/>
                    <a:lumOff val="35000"/>
                  </a:schemeClr>
                </a:solidFill>
                <a:cs typeface="+mn-ea"/>
                <a:sym typeface="+mn-lt"/>
              </a:rPr>
              <a:t>文本后。</a:t>
            </a:r>
          </a:p>
        </p:txBody>
      </p:sp>
      <p:sp>
        <p:nvSpPr>
          <p:cNvPr id="47" name="TextBox 46"/>
          <p:cNvSpPr txBox="1"/>
          <p:nvPr/>
        </p:nvSpPr>
        <p:spPr>
          <a:xfrm>
            <a:off x="600425" y="3770675"/>
            <a:ext cx="2352836" cy="1122716"/>
          </a:xfrm>
          <a:prstGeom prst="rect">
            <a:avLst/>
          </a:prstGeom>
          <a:noFill/>
        </p:spPr>
        <p:txBody>
          <a:bodyPr wrap="square" lIns="101447" tIns="50723" rIns="101447" bIns="50723" rtlCol="0">
            <a:spAutoFit/>
          </a:bodyPr>
          <a:lstStyle/>
          <a:p>
            <a:pPr>
              <a:lnSpc>
                <a:spcPct val="130000"/>
              </a:lnSpc>
            </a:pPr>
            <a:r>
              <a:rPr lang="zh-CN" altLang="en-US" sz="1700" dirty="0">
                <a:solidFill>
                  <a:schemeClr val="tx1">
                    <a:lumMod val="65000"/>
                    <a:lumOff val="35000"/>
                  </a:schemeClr>
                </a:solidFill>
                <a:cs typeface="+mn-ea"/>
                <a:sym typeface="+mn-lt"/>
              </a:rPr>
              <a:t>您的内容打在这里，或者通过复制您的文本后。</a:t>
            </a:r>
          </a:p>
        </p:txBody>
      </p:sp>
      <p:sp>
        <p:nvSpPr>
          <p:cNvPr id="48" name="TextBox 47"/>
          <p:cNvSpPr txBox="1"/>
          <p:nvPr/>
        </p:nvSpPr>
        <p:spPr>
          <a:xfrm>
            <a:off x="10874680" y="3770676"/>
            <a:ext cx="2352836" cy="1122716"/>
          </a:xfrm>
          <a:prstGeom prst="rect">
            <a:avLst/>
          </a:prstGeom>
          <a:noFill/>
        </p:spPr>
        <p:txBody>
          <a:bodyPr wrap="square" lIns="101447" tIns="50723" rIns="101447" bIns="50723" rtlCol="0">
            <a:spAutoFit/>
          </a:bodyPr>
          <a:lstStyle/>
          <a:p>
            <a:pPr>
              <a:lnSpc>
                <a:spcPct val="130000"/>
              </a:lnSpc>
            </a:pPr>
            <a:r>
              <a:rPr lang="zh-CN" altLang="en-US" sz="1700" dirty="0">
                <a:solidFill>
                  <a:schemeClr val="tx1">
                    <a:lumMod val="65000"/>
                    <a:lumOff val="35000"/>
                  </a:schemeClr>
                </a:solidFill>
                <a:cs typeface="+mn-ea"/>
                <a:sym typeface="+mn-lt"/>
              </a:rPr>
              <a:t>您的内容打在这里，或者通过复制您的</a:t>
            </a:r>
            <a:r>
              <a:rPr lang="zh-CN" altLang="en-US" sz="1700">
                <a:solidFill>
                  <a:schemeClr val="tx1">
                    <a:lumMod val="65000"/>
                    <a:lumOff val="35000"/>
                  </a:schemeClr>
                </a:solidFill>
                <a:cs typeface="+mn-ea"/>
                <a:sym typeface="+mn-lt"/>
              </a:rPr>
              <a:t>文本后。</a:t>
            </a:r>
          </a:p>
        </p:txBody>
      </p:sp>
      <p:sp>
        <p:nvSpPr>
          <p:cNvPr id="49" name="TextBox 48"/>
          <p:cNvSpPr txBox="1"/>
          <p:nvPr/>
        </p:nvSpPr>
        <p:spPr>
          <a:xfrm>
            <a:off x="10390381" y="5062597"/>
            <a:ext cx="2352836" cy="1122716"/>
          </a:xfrm>
          <a:prstGeom prst="rect">
            <a:avLst/>
          </a:prstGeom>
          <a:noFill/>
        </p:spPr>
        <p:txBody>
          <a:bodyPr wrap="square" lIns="101447" tIns="50723" rIns="101447" bIns="50723" rtlCol="0">
            <a:spAutoFit/>
          </a:bodyPr>
          <a:lstStyle/>
          <a:p>
            <a:pPr>
              <a:lnSpc>
                <a:spcPct val="130000"/>
              </a:lnSpc>
            </a:pPr>
            <a:r>
              <a:rPr lang="zh-CN" altLang="en-US" sz="1700" dirty="0">
                <a:solidFill>
                  <a:schemeClr val="tx1">
                    <a:lumMod val="65000"/>
                    <a:lumOff val="35000"/>
                  </a:schemeClr>
                </a:solidFill>
                <a:cs typeface="+mn-ea"/>
                <a:sym typeface="+mn-lt"/>
              </a:rPr>
              <a:t>您的内容打在这里，或者通过复制您的</a:t>
            </a:r>
            <a:r>
              <a:rPr lang="zh-CN" altLang="en-US" sz="1700">
                <a:solidFill>
                  <a:schemeClr val="tx1">
                    <a:lumMod val="65000"/>
                    <a:lumOff val="35000"/>
                  </a:schemeClr>
                </a:solidFill>
                <a:cs typeface="+mn-ea"/>
                <a:sym typeface="+mn-lt"/>
              </a:rPr>
              <a:t>文本后。</a:t>
            </a:r>
          </a:p>
        </p:txBody>
      </p:sp>
      <p:sp>
        <p:nvSpPr>
          <p:cNvPr id="50" name="TextBox 49"/>
          <p:cNvSpPr txBox="1"/>
          <p:nvPr/>
        </p:nvSpPr>
        <p:spPr>
          <a:xfrm>
            <a:off x="1041965" y="5062597"/>
            <a:ext cx="2352836" cy="1122716"/>
          </a:xfrm>
          <a:prstGeom prst="rect">
            <a:avLst/>
          </a:prstGeom>
          <a:noFill/>
        </p:spPr>
        <p:txBody>
          <a:bodyPr wrap="square" lIns="101447" tIns="50723" rIns="101447" bIns="50723" rtlCol="0">
            <a:spAutoFit/>
          </a:bodyPr>
          <a:lstStyle/>
          <a:p>
            <a:pPr>
              <a:lnSpc>
                <a:spcPct val="130000"/>
              </a:lnSpc>
            </a:pPr>
            <a:r>
              <a:rPr lang="zh-CN" altLang="en-US" sz="1700" dirty="0">
                <a:solidFill>
                  <a:schemeClr val="tx1">
                    <a:lumMod val="65000"/>
                    <a:lumOff val="35000"/>
                  </a:schemeClr>
                </a:solidFill>
                <a:cs typeface="+mn-ea"/>
                <a:sym typeface="+mn-lt"/>
              </a:rPr>
              <a:t>您的内容打在这里，或者通过复制您的</a:t>
            </a:r>
            <a:r>
              <a:rPr lang="zh-CN" altLang="en-US" sz="1700">
                <a:solidFill>
                  <a:schemeClr val="tx1">
                    <a:lumMod val="65000"/>
                    <a:lumOff val="35000"/>
                  </a:schemeClr>
                </a:solidFill>
                <a:cs typeface="+mn-ea"/>
                <a:sym typeface="+mn-lt"/>
              </a:rPr>
              <a:t>文本后。</a:t>
            </a:r>
          </a:p>
        </p:txBody>
      </p:sp>
      <p:sp>
        <p:nvSpPr>
          <p:cNvPr id="57" name="矩形 56"/>
          <p:cNvSpPr/>
          <p:nvPr/>
        </p:nvSpPr>
        <p:spPr>
          <a:xfrm flipV="1">
            <a:off x="9273278"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58" name="矩形 57"/>
          <p:cNvSpPr/>
          <p:nvPr/>
        </p:nvSpPr>
        <p:spPr>
          <a:xfrm flipV="1">
            <a:off x="1012220"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59" name="矩形 58"/>
          <p:cNvSpPr/>
          <p:nvPr/>
        </p:nvSpPr>
        <p:spPr>
          <a:xfrm flipV="1">
            <a:off x="3765907" y="7836680"/>
            <a:ext cx="3482933" cy="80662"/>
          </a:xfrm>
          <a:prstGeom prst="rect">
            <a:avLst/>
          </a:prstGeom>
          <a:solidFill>
            <a:srgbClr val="00C5BE"/>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60" name="矩形 59"/>
          <p:cNvSpPr/>
          <p:nvPr/>
        </p:nvSpPr>
        <p:spPr>
          <a:xfrm flipV="1">
            <a:off x="6519591" y="7836680"/>
            <a:ext cx="3482933"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61" name="矩形 60"/>
          <p:cNvSpPr/>
          <p:nvPr/>
        </p:nvSpPr>
        <p:spPr>
          <a:xfrm flipV="1">
            <a:off x="12026965" y="7836680"/>
            <a:ext cx="1654112"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62" name="矩形 61"/>
          <p:cNvSpPr/>
          <p:nvPr/>
        </p:nvSpPr>
        <p:spPr>
          <a:xfrm flipV="1">
            <a:off x="1" y="7836680"/>
            <a:ext cx="1741467"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71" name="矩形 70"/>
          <p:cNvSpPr/>
          <p:nvPr/>
        </p:nvSpPr>
        <p:spPr>
          <a:xfrm>
            <a:off x="-1" y="0"/>
            <a:ext cx="13681077" cy="8996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72" name="文本框 6"/>
          <p:cNvSpPr>
            <a:spLocks noChangeArrowheads="1"/>
          </p:cNvSpPr>
          <p:nvPr/>
        </p:nvSpPr>
        <p:spPr bwMode="auto">
          <a:xfrm>
            <a:off x="1336472" y="304710"/>
            <a:ext cx="4743018" cy="364370"/>
          </a:xfrm>
          <a:prstGeom prst="rect">
            <a:avLst/>
          </a:prstGeom>
          <a:noFill/>
          <a:ln>
            <a:noFill/>
          </a:ln>
          <a:extLst/>
        </p:spPr>
        <p:txBody>
          <a:bodyPr wrap="square" lIns="77744" tIns="38871" rIns="77744" bIns="38871">
            <a:spAutoFit/>
          </a:bodyPr>
          <a:lstStyle/>
          <a:p>
            <a:pPr defTabSz="1097265">
              <a:defRPr/>
            </a:pPr>
            <a:r>
              <a:rPr lang="zh-CN" altLang="en-US" sz="1800" b="1" dirty="0">
                <a:solidFill>
                  <a:schemeClr val="bg1"/>
                </a:solidFill>
                <a:cs typeface="+mn-ea"/>
                <a:sym typeface="+mn-lt"/>
              </a:rPr>
              <a:t>在此输入您的标题内容</a:t>
            </a:r>
          </a:p>
        </p:txBody>
      </p:sp>
      <p:grpSp>
        <p:nvGrpSpPr>
          <p:cNvPr id="73" name="组合 72"/>
          <p:cNvGrpSpPr/>
          <p:nvPr/>
        </p:nvGrpSpPr>
        <p:grpSpPr>
          <a:xfrm>
            <a:off x="532043" y="350367"/>
            <a:ext cx="588728" cy="328099"/>
            <a:chOff x="0" y="252065"/>
            <a:chExt cx="641111" cy="392112"/>
          </a:xfrm>
        </p:grpSpPr>
        <p:sp>
          <p:nvSpPr>
            <p:cNvPr id="74" name="矩形 59"/>
            <p:cNvSpPr>
              <a:spLocks noChangeArrowheads="1"/>
            </p:cNvSpPr>
            <p:nvPr/>
          </p:nvSpPr>
          <p:spPr bwMode="auto">
            <a:xfrm>
              <a:off x="0" y="252065"/>
              <a:ext cx="227014" cy="392112"/>
            </a:xfrm>
            <a:prstGeom prst="rect">
              <a:avLst/>
            </a:prstGeom>
            <a:solidFill>
              <a:schemeClr val="bg1">
                <a:lumMod val="50000"/>
              </a:schemeClr>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097265">
                <a:lnSpc>
                  <a:spcPct val="100000"/>
                </a:lnSpc>
                <a:spcBef>
                  <a:spcPct val="0"/>
                </a:spcBef>
                <a:buNone/>
                <a:defRPr/>
              </a:pPr>
              <a:endParaRPr lang="zh-CN" altLang="en-US" sz="1600">
                <a:solidFill>
                  <a:srgbClr val="FFFFFF"/>
                </a:solidFill>
                <a:latin typeface="+mn-lt"/>
                <a:ea typeface="+mn-ea"/>
                <a:cs typeface="+mn-ea"/>
                <a:sym typeface="+mn-lt"/>
              </a:endParaRPr>
            </a:p>
          </p:txBody>
        </p:sp>
        <p:sp>
          <p:nvSpPr>
            <p:cNvPr id="75"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097265">
                <a:lnSpc>
                  <a:spcPct val="100000"/>
                </a:lnSpc>
                <a:spcBef>
                  <a:spcPct val="0"/>
                </a:spcBef>
                <a:buNone/>
                <a:defRPr/>
              </a:pPr>
              <a:endParaRPr lang="zh-CN" altLang="en-US" sz="1600">
                <a:solidFill>
                  <a:srgbClr val="FFFFFF"/>
                </a:solidFill>
                <a:latin typeface="+mn-lt"/>
                <a:ea typeface="+mn-ea"/>
                <a:cs typeface="+mn-ea"/>
                <a:sym typeface="+mn-lt"/>
              </a:endParaRPr>
            </a:p>
          </p:txBody>
        </p:sp>
        <p:sp>
          <p:nvSpPr>
            <p:cNvPr id="76" name="五边形 75"/>
            <p:cNvSpPr/>
            <p:nvPr userDrawn="1"/>
          </p:nvSpPr>
          <p:spPr>
            <a:xfrm>
              <a:off x="338378" y="254691"/>
              <a:ext cx="302733" cy="389486"/>
            </a:xfrm>
            <a:prstGeom prst="homePlat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332740317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500" fill="hold"/>
                                        <p:tgtEl>
                                          <p:spTgt spid="73"/>
                                        </p:tgtEl>
                                        <p:attrNameLst>
                                          <p:attrName>ppt_x</p:attrName>
                                        </p:attrNameLst>
                                      </p:cBhvr>
                                      <p:tavLst>
                                        <p:tav tm="0">
                                          <p:val>
                                            <p:strVal val="0-#ppt_w/2"/>
                                          </p:val>
                                        </p:tav>
                                        <p:tav tm="100000">
                                          <p:val>
                                            <p:strVal val="#ppt_x"/>
                                          </p:val>
                                        </p:tav>
                                      </p:tavLst>
                                    </p:anim>
                                    <p:anim calcmode="lin" valueType="num">
                                      <p:cBhvr additive="base">
                                        <p:cTn id="8" dur="500" fill="hold"/>
                                        <p:tgtEl>
                                          <p:spTgt spid="7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72"/>
                                        </p:tgtEl>
                                        <p:attrNameLst>
                                          <p:attrName>style.visibility</p:attrName>
                                        </p:attrNameLst>
                                      </p:cBhvr>
                                      <p:to>
                                        <p:strVal val="visible"/>
                                      </p:to>
                                    </p:set>
                                    <p:anim calcmode="lin" valueType="num">
                                      <p:cBhvr>
                                        <p:cTn id="12" dur="500" fill="hold"/>
                                        <p:tgtEl>
                                          <p:spTgt spid="72"/>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72"/>
                                        </p:tgtEl>
                                        <p:attrNameLst>
                                          <p:attrName>ppt_y</p:attrName>
                                        </p:attrNameLst>
                                      </p:cBhvr>
                                      <p:tavLst>
                                        <p:tav tm="0">
                                          <p:val>
                                            <p:strVal val="#ppt_y"/>
                                          </p:val>
                                        </p:tav>
                                        <p:tav tm="100000">
                                          <p:val>
                                            <p:strVal val="#ppt_y"/>
                                          </p:val>
                                        </p:tav>
                                      </p:tavLst>
                                    </p:anim>
                                    <p:anim calcmode="lin" valueType="num">
                                      <p:cBhvr>
                                        <p:cTn id="14" dur="500" fill="hold"/>
                                        <p:tgtEl>
                                          <p:spTgt spid="72"/>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72"/>
                                        </p:tgtEl>
                                        <p:attrNameLst>
                                          <p:attrName>ppt_w</p:attrName>
                                        </p:attrNameLst>
                                      </p:cBhvr>
                                      <p:tavLst>
                                        <p:tav tm="0">
                                          <p:val>
                                            <p:strVal val="#ppt_w/10"/>
                                          </p:val>
                                        </p:tav>
                                        <p:tav tm="50000">
                                          <p:val>
                                            <p:strVal val="#ppt_w+.01"/>
                                          </p:val>
                                        </p:tav>
                                        <p:tav tm="100000">
                                          <p:val>
                                            <p:strVal val="#ppt_w"/>
                                          </p:val>
                                        </p:tav>
                                      </p:tavLst>
                                    </p:anim>
                                    <p:animEffect>
                                      <p:cBhvr>
                                        <p:cTn id="16" dur="500" tmFilter="0,0; .5, 1; 1, 1"/>
                                        <p:tgtEl>
                                          <p:spTgt spid="72"/>
                                        </p:tgtEl>
                                      </p:cBhvr>
                                    </p:animEffect>
                                  </p:childTnLst>
                                </p:cTn>
                              </p:par>
                            </p:childTnLst>
                          </p:cTn>
                        </p:par>
                        <p:par>
                          <p:cTn id="17" fill="hold">
                            <p:stCondLst>
                              <p:cond delay="1450"/>
                            </p:stCondLst>
                            <p:childTnLst>
                              <p:par>
                                <p:cTn id="18" presetID="49" presetClass="entr" presetSubtype="0" decel="100000" fill="hold" nodeType="afterEffect">
                                  <p:stCondLst>
                                    <p:cond delay="0"/>
                                  </p:stCondLst>
                                  <p:childTnLst>
                                    <p:set>
                                      <p:cBhvr>
                                        <p:cTn id="19" dur="1" fill="hold">
                                          <p:stCondLst>
                                            <p:cond delay="0"/>
                                          </p:stCondLst>
                                        </p:cTn>
                                        <p:tgtEl>
                                          <p:spTgt spid="36"/>
                                        </p:tgtEl>
                                        <p:attrNameLst>
                                          <p:attrName>style.visibility</p:attrName>
                                        </p:attrNameLst>
                                      </p:cBhvr>
                                      <p:to>
                                        <p:strVal val="visible"/>
                                      </p:to>
                                    </p:set>
                                    <p:anim calcmode="lin" valueType="num">
                                      <p:cBhvr>
                                        <p:cTn id="20" dur="500" fill="hold"/>
                                        <p:tgtEl>
                                          <p:spTgt spid="36"/>
                                        </p:tgtEl>
                                        <p:attrNameLst>
                                          <p:attrName>ppt_w</p:attrName>
                                        </p:attrNameLst>
                                      </p:cBhvr>
                                      <p:tavLst>
                                        <p:tav tm="0">
                                          <p:val>
                                            <p:fltVal val="0"/>
                                          </p:val>
                                        </p:tav>
                                        <p:tav tm="100000">
                                          <p:val>
                                            <p:strVal val="#ppt_w"/>
                                          </p:val>
                                        </p:tav>
                                      </p:tavLst>
                                    </p:anim>
                                    <p:anim calcmode="lin" valueType="num">
                                      <p:cBhvr>
                                        <p:cTn id="21" dur="500" fill="hold"/>
                                        <p:tgtEl>
                                          <p:spTgt spid="36"/>
                                        </p:tgtEl>
                                        <p:attrNameLst>
                                          <p:attrName>ppt_h</p:attrName>
                                        </p:attrNameLst>
                                      </p:cBhvr>
                                      <p:tavLst>
                                        <p:tav tm="0">
                                          <p:val>
                                            <p:fltVal val="0"/>
                                          </p:val>
                                        </p:tav>
                                        <p:tav tm="100000">
                                          <p:val>
                                            <p:strVal val="#ppt_h"/>
                                          </p:val>
                                        </p:tav>
                                      </p:tavLst>
                                    </p:anim>
                                    <p:anim calcmode="lin" valueType="num">
                                      <p:cBhvr>
                                        <p:cTn id="22" dur="500" fill="hold"/>
                                        <p:tgtEl>
                                          <p:spTgt spid="36"/>
                                        </p:tgtEl>
                                        <p:attrNameLst>
                                          <p:attrName>style.rotation</p:attrName>
                                        </p:attrNameLst>
                                      </p:cBhvr>
                                      <p:tavLst>
                                        <p:tav tm="0">
                                          <p:val>
                                            <p:fltVal val="360"/>
                                          </p:val>
                                        </p:tav>
                                        <p:tav tm="100000">
                                          <p:val>
                                            <p:fltVal val="0"/>
                                          </p:val>
                                        </p:tav>
                                      </p:tavLst>
                                    </p:anim>
                                    <p:animEffect transition="in" filter="fade">
                                      <p:cBhvr>
                                        <p:cTn id="23" dur="500"/>
                                        <p:tgtEl>
                                          <p:spTgt spid="36"/>
                                        </p:tgtEl>
                                      </p:cBhvr>
                                    </p:animEffect>
                                  </p:childTnLst>
                                </p:cTn>
                              </p:par>
                            </p:childTnLst>
                          </p:cTn>
                        </p:par>
                        <p:par>
                          <p:cTn id="24" fill="hold">
                            <p:stCondLst>
                              <p:cond delay="1950"/>
                            </p:stCondLst>
                            <p:childTnLst>
                              <p:par>
                                <p:cTn id="25" presetID="22" presetClass="entr" presetSubtype="8"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wipe(left)">
                                      <p:cBhvr>
                                        <p:cTn id="27" dur="500"/>
                                        <p:tgtEl>
                                          <p:spTgt spid="29"/>
                                        </p:tgtEl>
                                      </p:cBhvr>
                                    </p:animEffect>
                                  </p:childTnLst>
                                </p:cTn>
                              </p:par>
                              <p:par>
                                <p:cTn id="28" presetID="22" presetClass="entr" presetSubtype="2" fill="hold" grpId="0" nodeType="with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wipe(right)">
                                      <p:cBhvr>
                                        <p:cTn id="30" dur="500"/>
                                        <p:tgtEl>
                                          <p:spTgt spid="28"/>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wipe(right)">
                                      <p:cBhvr>
                                        <p:cTn id="33" dur="500"/>
                                        <p:tgtEl>
                                          <p:spTgt spid="26"/>
                                        </p:tgtEl>
                                      </p:cBhvr>
                                    </p:animEffect>
                                  </p:childTnLst>
                                </p:cTn>
                              </p:par>
                              <p:par>
                                <p:cTn id="34" presetID="22" presetClass="entr" presetSubtype="2" fill="hold" grpId="0" nodeType="with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wipe(right)">
                                      <p:cBhvr>
                                        <p:cTn id="36" dur="500"/>
                                        <p:tgtEl>
                                          <p:spTgt spid="27"/>
                                        </p:tgtEl>
                                      </p:cBhvr>
                                    </p:animEffect>
                                  </p:childTnLst>
                                </p:cTn>
                              </p:par>
                            </p:childTnLst>
                          </p:cTn>
                        </p:par>
                        <p:par>
                          <p:cTn id="37" fill="hold">
                            <p:stCondLst>
                              <p:cond delay="2450"/>
                            </p:stCondLst>
                            <p:childTnLst>
                              <p:par>
                                <p:cTn id="38" presetID="52" presetClass="entr" presetSubtype="0" fill="hold" grpId="0" nodeType="afterEffect">
                                  <p:stCondLst>
                                    <p:cond delay="0"/>
                                  </p:stCondLst>
                                  <p:childTnLst>
                                    <p:set>
                                      <p:cBhvr>
                                        <p:cTn id="39" dur="1" fill="hold">
                                          <p:stCondLst>
                                            <p:cond delay="0"/>
                                          </p:stCondLst>
                                        </p:cTn>
                                        <p:tgtEl>
                                          <p:spTgt spid="39"/>
                                        </p:tgtEl>
                                        <p:attrNameLst>
                                          <p:attrName>style.visibility</p:attrName>
                                        </p:attrNameLst>
                                      </p:cBhvr>
                                      <p:to>
                                        <p:strVal val="visible"/>
                                      </p:to>
                                    </p:set>
                                    <p:animScale>
                                      <p:cBhvr>
                                        <p:cTn id="40" dur="1000" decel="50000" fill="hold">
                                          <p:stCondLst>
                                            <p:cond delay="0"/>
                                          </p:stCondLst>
                                        </p:cTn>
                                        <p:tgtEl>
                                          <p:spTgt spid="3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1000" decel="50000" fill="hold">
                                          <p:stCondLst>
                                            <p:cond delay="0"/>
                                          </p:stCondLst>
                                        </p:cTn>
                                        <p:tgtEl>
                                          <p:spTgt spid="39"/>
                                        </p:tgtEl>
                                        <p:attrNameLst>
                                          <p:attrName>ppt_x</p:attrName>
                                          <p:attrName>ppt_y</p:attrName>
                                        </p:attrNameLst>
                                      </p:cBhvr>
                                    </p:animMotion>
                                    <p:animEffect transition="in" filter="fade">
                                      <p:cBhvr>
                                        <p:cTn id="42" dur="1000"/>
                                        <p:tgtEl>
                                          <p:spTgt spid="39"/>
                                        </p:tgtEl>
                                      </p:cBhvr>
                                    </p:animEffect>
                                  </p:childTnLst>
                                </p:cTn>
                              </p:par>
                              <p:par>
                                <p:cTn id="43" presetID="52" presetClass="entr" presetSubtype="0" fill="hold" grpId="0" nodeType="withEffect">
                                  <p:stCondLst>
                                    <p:cond delay="200"/>
                                  </p:stCondLst>
                                  <p:childTnLst>
                                    <p:set>
                                      <p:cBhvr>
                                        <p:cTn id="44" dur="1" fill="hold">
                                          <p:stCondLst>
                                            <p:cond delay="0"/>
                                          </p:stCondLst>
                                        </p:cTn>
                                        <p:tgtEl>
                                          <p:spTgt spid="40"/>
                                        </p:tgtEl>
                                        <p:attrNameLst>
                                          <p:attrName>style.visibility</p:attrName>
                                        </p:attrNameLst>
                                      </p:cBhvr>
                                      <p:to>
                                        <p:strVal val="visible"/>
                                      </p:to>
                                    </p:set>
                                    <p:animScale>
                                      <p:cBhvr>
                                        <p:cTn id="45" dur="1000" decel="50000" fill="hold">
                                          <p:stCondLst>
                                            <p:cond delay="0"/>
                                          </p:stCondLst>
                                        </p:cTn>
                                        <p:tgtEl>
                                          <p:spTgt spid="4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6" dur="1000" decel="50000" fill="hold">
                                          <p:stCondLst>
                                            <p:cond delay="0"/>
                                          </p:stCondLst>
                                        </p:cTn>
                                        <p:tgtEl>
                                          <p:spTgt spid="40"/>
                                        </p:tgtEl>
                                        <p:attrNameLst>
                                          <p:attrName>ppt_x</p:attrName>
                                          <p:attrName>ppt_y</p:attrName>
                                        </p:attrNameLst>
                                      </p:cBhvr>
                                    </p:animMotion>
                                    <p:animEffect transition="in" filter="fade">
                                      <p:cBhvr>
                                        <p:cTn id="47" dur="1000"/>
                                        <p:tgtEl>
                                          <p:spTgt spid="40"/>
                                        </p:tgtEl>
                                      </p:cBhvr>
                                    </p:animEffect>
                                  </p:childTnLst>
                                </p:cTn>
                              </p:par>
                              <p:par>
                                <p:cTn id="48" presetID="52" presetClass="entr" presetSubtype="0" fill="hold" grpId="0" nodeType="withEffect">
                                  <p:stCondLst>
                                    <p:cond delay="400"/>
                                  </p:stCondLst>
                                  <p:childTnLst>
                                    <p:set>
                                      <p:cBhvr>
                                        <p:cTn id="49" dur="1" fill="hold">
                                          <p:stCondLst>
                                            <p:cond delay="0"/>
                                          </p:stCondLst>
                                        </p:cTn>
                                        <p:tgtEl>
                                          <p:spTgt spid="43"/>
                                        </p:tgtEl>
                                        <p:attrNameLst>
                                          <p:attrName>style.visibility</p:attrName>
                                        </p:attrNameLst>
                                      </p:cBhvr>
                                      <p:to>
                                        <p:strVal val="visible"/>
                                      </p:to>
                                    </p:set>
                                    <p:animScale>
                                      <p:cBhvr>
                                        <p:cTn id="50" dur="1000" decel="50000" fill="hold">
                                          <p:stCondLst>
                                            <p:cond delay="0"/>
                                          </p:stCondLst>
                                        </p:cTn>
                                        <p:tgtEl>
                                          <p:spTgt spid="4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1" dur="1000" decel="50000" fill="hold">
                                          <p:stCondLst>
                                            <p:cond delay="0"/>
                                          </p:stCondLst>
                                        </p:cTn>
                                        <p:tgtEl>
                                          <p:spTgt spid="43"/>
                                        </p:tgtEl>
                                        <p:attrNameLst>
                                          <p:attrName>ppt_x</p:attrName>
                                          <p:attrName>ppt_y</p:attrName>
                                        </p:attrNameLst>
                                      </p:cBhvr>
                                    </p:animMotion>
                                    <p:animEffect transition="in" filter="fade">
                                      <p:cBhvr>
                                        <p:cTn id="52" dur="1000"/>
                                        <p:tgtEl>
                                          <p:spTgt spid="43"/>
                                        </p:tgtEl>
                                      </p:cBhvr>
                                    </p:animEffect>
                                  </p:childTnLst>
                                </p:cTn>
                              </p:par>
                              <p:par>
                                <p:cTn id="53" presetID="52" presetClass="entr" presetSubtype="0" fill="hold" grpId="0" nodeType="withEffect">
                                  <p:stCondLst>
                                    <p:cond delay="600"/>
                                  </p:stCondLst>
                                  <p:childTnLst>
                                    <p:set>
                                      <p:cBhvr>
                                        <p:cTn id="54" dur="1" fill="hold">
                                          <p:stCondLst>
                                            <p:cond delay="0"/>
                                          </p:stCondLst>
                                        </p:cTn>
                                        <p:tgtEl>
                                          <p:spTgt spid="41"/>
                                        </p:tgtEl>
                                        <p:attrNameLst>
                                          <p:attrName>style.visibility</p:attrName>
                                        </p:attrNameLst>
                                      </p:cBhvr>
                                      <p:to>
                                        <p:strVal val="visible"/>
                                      </p:to>
                                    </p:set>
                                    <p:animScale>
                                      <p:cBhvr>
                                        <p:cTn id="55" dur="1000" decel="50000" fill="hold">
                                          <p:stCondLst>
                                            <p:cond delay="0"/>
                                          </p:stCondLst>
                                        </p:cTn>
                                        <p:tgtEl>
                                          <p:spTgt spid="4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6" dur="1000" decel="50000" fill="hold">
                                          <p:stCondLst>
                                            <p:cond delay="0"/>
                                          </p:stCondLst>
                                        </p:cTn>
                                        <p:tgtEl>
                                          <p:spTgt spid="41"/>
                                        </p:tgtEl>
                                        <p:attrNameLst>
                                          <p:attrName>ppt_x</p:attrName>
                                          <p:attrName>ppt_y</p:attrName>
                                        </p:attrNameLst>
                                      </p:cBhvr>
                                    </p:animMotion>
                                    <p:animEffect transition="in" filter="fade">
                                      <p:cBhvr>
                                        <p:cTn id="57" dur="1000"/>
                                        <p:tgtEl>
                                          <p:spTgt spid="41"/>
                                        </p:tgtEl>
                                      </p:cBhvr>
                                    </p:animEffect>
                                  </p:childTnLst>
                                </p:cTn>
                              </p:par>
                              <p:par>
                                <p:cTn id="58" presetID="52" presetClass="entr" presetSubtype="0" fill="hold" grpId="0" nodeType="withEffect">
                                  <p:stCondLst>
                                    <p:cond delay="800"/>
                                  </p:stCondLst>
                                  <p:childTnLst>
                                    <p:set>
                                      <p:cBhvr>
                                        <p:cTn id="59" dur="1" fill="hold">
                                          <p:stCondLst>
                                            <p:cond delay="0"/>
                                          </p:stCondLst>
                                        </p:cTn>
                                        <p:tgtEl>
                                          <p:spTgt spid="44"/>
                                        </p:tgtEl>
                                        <p:attrNameLst>
                                          <p:attrName>style.visibility</p:attrName>
                                        </p:attrNameLst>
                                      </p:cBhvr>
                                      <p:to>
                                        <p:strVal val="visible"/>
                                      </p:to>
                                    </p:set>
                                    <p:animScale>
                                      <p:cBhvr>
                                        <p:cTn id="60" dur="1000" decel="50000" fill="hold">
                                          <p:stCondLst>
                                            <p:cond delay="0"/>
                                          </p:stCondLst>
                                        </p:cTn>
                                        <p:tgtEl>
                                          <p:spTgt spid="4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1" dur="1000" decel="50000" fill="hold">
                                          <p:stCondLst>
                                            <p:cond delay="0"/>
                                          </p:stCondLst>
                                        </p:cTn>
                                        <p:tgtEl>
                                          <p:spTgt spid="44"/>
                                        </p:tgtEl>
                                        <p:attrNameLst>
                                          <p:attrName>ppt_x</p:attrName>
                                          <p:attrName>ppt_y</p:attrName>
                                        </p:attrNameLst>
                                      </p:cBhvr>
                                    </p:animMotion>
                                    <p:animEffect transition="in" filter="fade">
                                      <p:cBhvr>
                                        <p:cTn id="62" dur="1000"/>
                                        <p:tgtEl>
                                          <p:spTgt spid="44"/>
                                        </p:tgtEl>
                                      </p:cBhvr>
                                    </p:animEffect>
                                  </p:childTnLst>
                                </p:cTn>
                              </p:par>
                              <p:par>
                                <p:cTn id="63" presetID="52" presetClass="entr" presetSubtype="0" fill="hold" grpId="0" nodeType="withEffect">
                                  <p:stCondLst>
                                    <p:cond delay="1000"/>
                                  </p:stCondLst>
                                  <p:childTnLst>
                                    <p:set>
                                      <p:cBhvr>
                                        <p:cTn id="64" dur="1" fill="hold">
                                          <p:stCondLst>
                                            <p:cond delay="0"/>
                                          </p:stCondLst>
                                        </p:cTn>
                                        <p:tgtEl>
                                          <p:spTgt spid="42"/>
                                        </p:tgtEl>
                                        <p:attrNameLst>
                                          <p:attrName>style.visibility</p:attrName>
                                        </p:attrNameLst>
                                      </p:cBhvr>
                                      <p:to>
                                        <p:strVal val="visible"/>
                                      </p:to>
                                    </p:set>
                                    <p:animScale>
                                      <p:cBhvr>
                                        <p:cTn id="65" dur="1000" decel="50000" fill="hold">
                                          <p:stCondLst>
                                            <p:cond delay="0"/>
                                          </p:stCondLst>
                                        </p:cTn>
                                        <p:tgtEl>
                                          <p:spTgt spid="4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6" dur="1000" decel="50000" fill="hold">
                                          <p:stCondLst>
                                            <p:cond delay="0"/>
                                          </p:stCondLst>
                                        </p:cTn>
                                        <p:tgtEl>
                                          <p:spTgt spid="42"/>
                                        </p:tgtEl>
                                        <p:attrNameLst>
                                          <p:attrName>ppt_x</p:attrName>
                                          <p:attrName>ppt_y</p:attrName>
                                        </p:attrNameLst>
                                      </p:cBhvr>
                                    </p:animMotion>
                                    <p:animEffect transition="in" filter="fade">
                                      <p:cBhvr>
                                        <p:cTn id="67" dur="1000"/>
                                        <p:tgtEl>
                                          <p:spTgt spid="42"/>
                                        </p:tgtEl>
                                      </p:cBhvr>
                                    </p:animEffect>
                                  </p:childTnLst>
                                </p:cTn>
                              </p:par>
                            </p:childTnLst>
                          </p:cTn>
                        </p:par>
                        <p:par>
                          <p:cTn id="68" fill="hold">
                            <p:stCondLst>
                              <p:cond delay="4450"/>
                            </p:stCondLst>
                            <p:childTnLst>
                              <p:par>
                                <p:cTn id="69" presetID="12" presetClass="entr" presetSubtype="8" fill="hold" nodeType="afterEffect">
                                  <p:stCondLst>
                                    <p:cond delay="0"/>
                                  </p:stCondLst>
                                  <p:childTnLst>
                                    <p:set>
                                      <p:cBhvr>
                                        <p:cTn id="70" dur="1" fill="hold">
                                          <p:stCondLst>
                                            <p:cond delay="0"/>
                                          </p:stCondLst>
                                        </p:cTn>
                                        <p:tgtEl>
                                          <p:spTgt spid="30"/>
                                        </p:tgtEl>
                                        <p:attrNameLst>
                                          <p:attrName>style.visibility</p:attrName>
                                        </p:attrNameLst>
                                      </p:cBhvr>
                                      <p:to>
                                        <p:strVal val="visible"/>
                                      </p:to>
                                    </p:set>
                                    <p:anim calcmode="lin" valueType="num">
                                      <p:cBhvr additive="base">
                                        <p:cTn id="71" dur="500"/>
                                        <p:tgtEl>
                                          <p:spTgt spid="30"/>
                                        </p:tgtEl>
                                        <p:attrNameLst>
                                          <p:attrName>ppt_x</p:attrName>
                                        </p:attrNameLst>
                                      </p:cBhvr>
                                      <p:tavLst>
                                        <p:tav tm="0">
                                          <p:val>
                                            <p:strVal val="#ppt_x-#ppt_w*1.125000"/>
                                          </p:val>
                                        </p:tav>
                                        <p:tav tm="100000">
                                          <p:val>
                                            <p:strVal val="#ppt_x"/>
                                          </p:val>
                                        </p:tav>
                                      </p:tavLst>
                                    </p:anim>
                                    <p:animEffect transition="in" filter="wipe(right)">
                                      <p:cBhvr>
                                        <p:cTn id="72" dur="500"/>
                                        <p:tgtEl>
                                          <p:spTgt spid="30"/>
                                        </p:tgtEl>
                                      </p:cBhvr>
                                    </p:animEffect>
                                  </p:childTnLst>
                                </p:cTn>
                              </p:par>
                              <p:par>
                                <p:cTn id="73" presetID="12" presetClass="entr" presetSubtype="8" fill="hold" nodeType="withEffect">
                                  <p:stCondLst>
                                    <p:cond delay="0"/>
                                  </p:stCondLst>
                                  <p:childTnLst>
                                    <p:set>
                                      <p:cBhvr>
                                        <p:cTn id="74" dur="1" fill="hold">
                                          <p:stCondLst>
                                            <p:cond delay="0"/>
                                          </p:stCondLst>
                                        </p:cTn>
                                        <p:tgtEl>
                                          <p:spTgt spid="31"/>
                                        </p:tgtEl>
                                        <p:attrNameLst>
                                          <p:attrName>style.visibility</p:attrName>
                                        </p:attrNameLst>
                                      </p:cBhvr>
                                      <p:to>
                                        <p:strVal val="visible"/>
                                      </p:to>
                                    </p:set>
                                    <p:anim calcmode="lin" valueType="num">
                                      <p:cBhvr additive="base">
                                        <p:cTn id="75" dur="500"/>
                                        <p:tgtEl>
                                          <p:spTgt spid="31"/>
                                        </p:tgtEl>
                                        <p:attrNameLst>
                                          <p:attrName>ppt_x</p:attrName>
                                        </p:attrNameLst>
                                      </p:cBhvr>
                                      <p:tavLst>
                                        <p:tav tm="0">
                                          <p:val>
                                            <p:strVal val="#ppt_x-#ppt_w*1.125000"/>
                                          </p:val>
                                        </p:tav>
                                        <p:tav tm="100000">
                                          <p:val>
                                            <p:strVal val="#ppt_x"/>
                                          </p:val>
                                        </p:tav>
                                      </p:tavLst>
                                    </p:anim>
                                    <p:animEffect transition="in" filter="wipe(right)">
                                      <p:cBhvr>
                                        <p:cTn id="76" dur="500"/>
                                        <p:tgtEl>
                                          <p:spTgt spid="31"/>
                                        </p:tgtEl>
                                      </p:cBhvr>
                                    </p:animEffect>
                                  </p:childTnLst>
                                </p:cTn>
                              </p:par>
                              <p:par>
                                <p:cTn id="77" presetID="12" presetClass="entr" presetSubtype="8" fill="hold" nodeType="withEffect">
                                  <p:stCondLst>
                                    <p:cond delay="0"/>
                                  </p:stCondLst>
                                  <p:childTnLst>
                                    <p:set>
                                      <p:cBhvr>
                                        <p:cTn id="78" dur="1" fill="hold">
                                          <p:stCondLst>
                                            <p:cond delay="0"/>
                                          </p:stCondLst>
                                        </p:cTn>
                                        <p:tgtEl>
                                          <p:spTgt spid="32"/>
                                        </p:tgtEl>
                                        <p:attrNameLst>
                                          <p:attrName>style.visibility</p:attrName>
                                        </p:attrNameLst>
                                      </p:cBhvr>
                                      <p:to>
                                        <p:strVal val="visible"/>
                                      </p:to>
                                    </p:set>
                                    <p:anim calcmode="lin" valueType="num">
                                      <p:cBhvr additive="base">
                                        <p:cTn id="79" dur="500"/>
                                        <p:tgtEl>
                                          <p:spTgt spid="32"/>
                                        </p:tgtEl>
                                        <p:attrNameLst>
                                          <p:attrName>ppt_x</p:attrName>
                                        </p:attrNameLst>
                                      </p:cBhvr>
                                      <p:tavLst>
                                        <p:tav tm="0">
                                          <p:val>
                                            <p:strVal val="#ppt_x-#ppt_w*1.125000"/>
                                          </p:val>
                                        </p:tav>
                                        <p:tav tm="100000">
                                          <p:val>
                                            <p:strVal val="#ppt_x"/>
                                          </p:val>
                                        </p:tav>
                                      </p:tavLst>
                                    </p:anim>
                                    <p:animEffect transition="in" filter="wipe(right)">
                                      <p:cBhvr>
                                        <p:cTn id="80" dur="500"/>
                                        <p:tgtEl>
                                          <p:spTgt spid="32"/>
                                        </p:tgtEl>
                                      </p:cBhvr>
                                    </p:animEffect>
                                  </p:childTnLst>
                                </p:cTn>
                              </p:par>
                              <p:par>
                                <p:cTn id="81" presetID="12" presetClass="entr" presetSubtype="2" fill="hold" nodeType="withEffect">
                                  <p:stCondLst>
                                    <p:cond delay="0"/>
                                  </p:stCondLst>
                                  <p:childTnLst>
                                    <p:set>
                                      <p:cBhvr>
                                        <p:cTn id="82" dur="1" fill="hold">
                                          <p:stCondLst>
                                            <p:cond delay="0"/>
                                          </p:stCondLst>
                                        </p:cTn>
                                        <p:tgtEl>
                                          <p:spTgt spid="35"/>
                                        </p:tgtEl>
                                        <p:attrNameLst>
                                          <p:attrName>style.visibility</p:attrName>
                                        </p:attrNameLst>
                                      </p:cBhvr>
                                      <p:to>
                                        <p:strVal val="visible"/>
                                      </p:to>
                                    </p:set>
                                    <p:anim calcmode="lin" valueType="num">
                                      <p:cBhvr additive="base">
                                        <p:cTn id="83" dur="500"/>
                                        <p:tgtEl>
                                          <p:spTgt spid="35"/>
                                        </p:tgtEl>
                                        <p:attrNameLst>
                                          <p:attrName>ppt_x</p:attrName>
                                        </p:attrNameLst>
                                      </p:cBhvr>
                                      <p:tavLst>
                                        <p:tav tm="0">
                                          <p:val>
                                            <p:strVal val="#ppt_x+#ppt_w*1.125000"/>
                                          </p:val>
                                        </p:tav>
                                        <p:tav tm="100000">
                                          <p:val>
                                            <p:strVal val="#ppt_x"/>
                                          </p:val>
                                        </p:tav>
                                      </p:tavLst>
                                    </p:anim>
                                    <p:animEffect transition="in" filter="wipe(left)">
                                      <p:cBhvr>
                                        <p:cTn id="84" dur="500"/>
                                        <p:tgtEl>
                                          <p:spTgt spid="35"/>
                                        </p:tgtEl>
                                      </p:cBhvr>
                                    </p:animEffect>
                                  </p:childTnLst>
                                </p:cTn>
                              </p:par>
                              <p:par>
                                <p:cTn id="85" presetID="12" presetClass="entr" presetSubtype="2" fill="hold" nodeType="withEffect">
                                  <p:stCondLst>
                                    <p:cond delay="0"/>
                                  </p:stCondLst>
                                  <p:childTnLst>
                                    <p:set>
                                      <p:cBhvr>
                                        <p:cTn id="86" dur="1" fill="hold">
                                          <p:stCondLst>
                                            <p:cond delay="0"/>
                                          </p:stCondLst>
                                        </p:cTn>
                                        <p:tgtEl>
                                          <p:spTgt spid="34"/>
                                        </p:tgtEl>
                                        <p:attrNameLst>
                                          <p:attrName>style.visibility</p:attrName>
                                        </p:attrNameLst>
                                      </p:cBhvr>
                                      <p:to>
                                        <p:strVal val="visible"/>
                                      </p:to>
                                    </p:set>
                                    <p:anim calcmode="lin" valueType="num">
                                      <p:cBhvr additive="base">
                                        <p:cTn id="87" dur="500"/>
                                        <p:tgtEl>
                                          <p:spTgt spid="34"/>
                                        </p:tgtEl>
                                        <p:attrNameLst>
                                          <p:attrName>ppt_x</p:attrName>
                                        </p:attrNameLst>
                                      </p:cBhvr>
                                      <p:tavLst>
                                        <p:tav tm="0">
                                          <p:val>
                                            <p:strVal val="#ppt_x+#ppt_w*1.125000"/>
                                          </p:val>
                                        </p:tav>
                                        <p:tav tm="100000">
                                          <p:val>
                                            <p:strVal val="#ppt_x"/>
                                          </p:val>
                                        </p:tav>
                                      </p:tavLst>
                                    </p:anim>
                                    <p:animEffect transition="in" filter="wipe(left)">
                                      <p:cBhvr>
                                        <p:cTn id="88" dur="500"/>
                                        <p:tgtEl>
                                          <p:spTgt spid="34"/>
                                        </p:tgtEl>
                                      </p:cBhvr>
                                    </p:animEffect>
                                  </p:childTnLst>
                                </p:cTn>
                              </p:par>
                              <p:par>
                                <p:cTn id="89" presetID="12" presetClass="entr" presetSubtype="2" fill="hold" nodeType="withEffect">
                                  <p:stCondLst>
                                    <p:cond delay="0"/>
                                  </p:stCondLst>
                                  <p:childTnLst>
                                    <p:set>
                                      <p:cBhvr>
                                        <p:cTn id="90" dur="1" fill="hold">
                                          <p:stCondLst>
                                            <p:cond delay="0"/>
                                          </p:stCondLst>
                                        </p:cTn>
                                        <p:tgtEl>
                                          <p:spTgt spid="33"/>
                                        </p:tgtEl>
                                        <p:attrNameLst>
                                          <p:attrName>style.visibility</p:attrName>
                                        </p:attrNameLst>
                                      </p:cBhvr>
                                      <p:to>
                                        <p:strVal val="visible"/>
                                      </p:to>
                                    </p:set>
                                    <p:anim calcmode="lin" valueType="num">
                                      <p:cBhvr additive="base">
                                        <p:cTn id="91" dur="500"/>
                                        <p:tgtEl>
                                          <p:spTgt spid="33"/>
                                        </p:tgtEl>
                                        <p:attrNameLst>
                                          <p:attrName>ppt_x</p:attrName>
                                        </p:attrNameLst>
                                      </p:cBhvr>
                                      <p:tavLst>
                                        <p:tav tm="0">
                                          <p:val>
                                            <p:strVal val="#ppt_x+#ppt_w*1.125000"/>
                                          </p:val>
                                        </p:tav>
                                        <p:tav tm="100000">
                                          <p:val>
                                            <p:strVal val="#ppt_x"/>
                                          </p:val>
                                        </p:tav>
                                      </p:tavLst>
                                    </p:anim>
                                    <p:animEffect transition="in" filter="wipe(left)">
                                      <p:cBhvr>
                                        <p:cTn id="92" dur="500"/>
                                        <p:tgtEl>
                                          <p:spTgt spid="33"/>
                                        </p:tgtEl>
                                      </p:cBhvr>
                                    </p:animEffect>
                                  </p:childTnLst>
                                </p:cTn>
                              </p:par>
                            </p:childTnLst>
                          </p:cTn>
                        </p:par>
                        <p:par>
                          <p:cTn id="93" fill="hold">
                            <p:stCondLst>
                              <p:cond delay="4950"/>
                            </p:stCondLst>
                            <p:childTnLst>
                              <p:par>
                                <p:cTn id="94" presetID="22" presetClass="entr" presetSubtype="8" fill="hold" grpId="0" nodeType="afterEffect">
                                  <p:stCondLst>
                                    <p:cond delay="0"/>
                                  </p:stCondLst>
                                  <p:childTnLst>
                                    <p:set>
                                      <p:cBhvr>
                                        <p:cTn id="95" dur="1" fill="hold">
                                          <p:stCondLst>
                                            <p:cond delay="0"/>
                                          </p:stCondLst>
                                        </p:cTn>
                                        <p:tgtEl>
                                          <p:spTgt spid="45"/>
                                        </p:tgtEl>
                                        <p:attrNameLst>
                                          <p:attrName>style.visibility</p:attrName>
                                        </p:attrNameLst>
                                      </p:cBhvr>
                                      <p:to>
                                        <p:strVal val="visible"/>
                                      </p:to>
                                    </p:set>
                                    <p:animEffect transition="in" filter="wipe(left)">
                                      <p:cBhvr>
                                        <p:cTn id="96" dur="500"/>
                                        <p:tgtEl>
                                          <p:spTgt spid="45"/>
                                        </p:tgtEl>
                                      </p:cBhvr>
                                    </p:animEffect>
                                  </p:childTnLst>
                                </p:cTn>
                              </p:par>
                              <p:par>
                                <p:cTn id="97" presetID="22" presetClass="entr" presetSubtype="8" fill="hold" grpId="0" nodeType="withEffect">
                                  <p:stCondLst>
                                    <p:cond delay="0"/>
                                  </p:stCondLst>
                                  <p:childTnLst>
                                    <p:set>
                                      <p:cBhvr>
                                        <p:cTn id="98" dur="1" fill="hold">
                                          <p:stCondLst>
                                            <p:cond delay="0"/>
                                          </p:stCondLst>
                                        </p:cTn>
                                        <p:tgtEl>
                                          <p:spTgt spid="46"/>
                                        </p:tgtEl>
                                        <p:attrNameLst>
                                          <p:attrName>style.visibility</p:attrName>
                                        </p:attrNameLst>
                                      </p:cBhvr>
                                      <p:to>
                                        <p:strVal val="visible"/>
                                      </p:to>
                                    </p:set>
                                    <p:animEffect transition="in" filter="wipe(left)">
                                      <p:cBhvr>
                                        <p:cTn id="99" dur="500"/>
                                        <p:tgtEl>
                                          <p:spTgt spid="46"/>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47"/>
                                        </p:tgtEl>
                                        <p:attrNameLst>
                                          <p:attrName>style.visibility</p:attrName>
                                        </p:attrNameLst>
                                      </p:cBhvr>
                                      <p:to>
                                        <p:strVal val="visible"/>
                                      </p:to>
                                    </p:set>
                                    <p:animEffect transition="in" filter="wipe(left)">
                                      <p:cBhvr>
                                        <p:cTn id="102" dur="500"/>
                                        <p:tgtEl>
                                          <p:spTgt spid="47"/>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48"/>
                                        </p:tgtEl>
                                        <p:attrNameLst>
                                          <p:attrName>style.visibility</p:attrName>
                                        </p:attrNameLst>
                                      </p:cBhvr>
                                      <p:to>
                                        <p:strVal val="visible"/>
                                      </p:to>
                                    </p:set>
                                    <p:animEffect transition="in" filter="wipe(left)">
                                      <p:cBhvr>
                                        <p:cTn id="105" dur="500"/>
                                        <p:tgtEl>
                                          <p:spTgt spid="48"/>
                                        </p:tgtEl>
                                      </p:cBhvr>
                                    </p:animEffect>
                                  </p:childTnLst>
                                </p:cTn>
                              </p:par>
                              <p:par>
                                <p:cTn id="106" presetID="22" presetClass="entr" presetSubtype="8" fill="hold" grpId="0" nodeType="withEffect">
                                  <p:stCondLst>
                                    <p:cond delay="0"/>
                                  </p:stCondLst>
                                  <p:childTnLst>
                                    <p:set>
                                      <p:cBhvr>
                                        <p:cTn id="107" dur="1" fill="hold">
                                          <p:stCondLst>
                                            <p:cond delay="0"/>
                                          </p:stCondLst>
                                        </p:cTn>
                                        <p:tgtEl>
                                          <p:spTgt spid="49"/>
                                        </p:tgtEl>
                                        <p:attrNameLst>
                                          <p:attrName>style.visibility</p:attrName>
                                        </p:attrNameLst>
                                      </p:cBhvr>
                                      <p:to>
                                        <p:strVal val="visible"/>
                                      </p:to>
                                    </p:set>
                                    <p:animEffect transition="in" filter="wipe(left)">
                                      <p:cBhvr>
                                        <p:cTn id="108" dur="500"/>
                                        <p:tgtEl>
                                          <p:spTgt spid="49"/>
                                        </p:tgtEl>
                                      </p:cBhvr>
                                    </p:animEffect>
                                  </p:childTnLst>
                                </p:cTn>
                              </p:par>
                              <p:par>
                                <p:cTn id="109" presetID="22" presetClass="entr" presetSubtype="8" fill="hold" grpId="0" nodeType="withEffect">
                                  <p:stCondLst>
                                    <p:cond delay="0"/>
                                  </p:stCondLst>
                                  <p:childTnLst>
                                    <p:set>
                                      <p:cBhvr>
                                        <p:cTn id="110" dur="1" fill="hold">
                                          <p:stCondLst>
                                            <p:cond delay="0"/>
                                          </p:stCondLst>
                                        </p:cTn>
                                        <p:tgtEl>
                                          <p:spTgt spid="50"/>
                                        </p:tgtEl>
                                        <p:attrNameLst>
                                          <p:attrName>style.visibility</p:attrName>
                                        </p:attrNameLst>
                                      </p:cBhvr>
                                      <p:to>
                                        <p:strVal val="visible"/>
                                      </p:to>
                                    </p:set>
                                    <p:animEffect transition="in" filter="wipe(left)">
                                      <p:cBhvr>
                                        <p:cTn id="111"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9" grpId="0" animBg="1"/>
      <p:bldP spid="40" grpId="0" animBg="1"/>
      <p:bldP spid="41" grpId="0" animBg="1"/>
      <p:bldP spid="42" grpId="0" animBg="1"/>
      <p:bldP spid="43" grpId="0" animBg="1"/>
      <p:bldP spid="44" grpId="0" animBg="1"/>
      <p:bldP spid="45" grpId="0"/>
      <p:bldP spid="46" grpId="0"/>
      <p:bldP spid="47" grpId="0"/>
      <p:bldP spid="48" grpId="0"/>
      <p:bldP spid="49" grpId="0"/>
      <p:bldP spid="50" grpId="0"/>
      <p:bldP spid="72" grpId="0" bldLvl="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4"/>
          <p:cNvSpPr>
            <a:spLocks noChangeArrowheads="1"/>
          </p:cNvSpPr>
          <p:nvPr/>
        </p:nvSpPr>
        <p:spPr bwMode="auto">
          <a:xfrm>
            <a:off x="6351856" y="986223"/>
            <a:ext cx="1432260" cy="1495734"/>
          </a:xfrm>
          <a:prstGeom prst="ellipse">
            <a:avLst/>
          </a:prstGeom>
          <a:solidFill>
            <a:schemeClr val="accent1"/>
          </a:solidFill>
          <a:ln w="12700">
            <a:noFill/>
            <a:round/>
            <a:headEnd/>
            <a:tailEnd/>
          </a:ln>
          <a:effectLst/>
        </p:spPr>
        <p:txBody>
          <a:bodyPr wrap="none" lIns="109123" tIns="54562" rIns="109123" bIns="54562" anchor="ctr"/>
          <a:lstStyle/>
          <a:p>
            <a:endParaRPr lang="ko-KR" altLang="en-US">
              <a:solidFill>
                <a:srgbClr val="000000"/>
              </a:solidFill>
              <a:cs typeface="+mn-ea"/>
              <a:sym typeface="+mn-lt"/>
            </a:endParaRPr>
          </a:p>
        </p:txBody>
      </p:sp>
      <p:sp>
        <p:nvSpPr>
          <p:cNvPr id="3" name="Oval 4"/>
          <p:cNvSpPr>
            <a:spLocks noChangeArrowheads="1"/>
          </p:cNvSpPr>
          <p:nvPr/>
        </p:nvSpPr>
        <p:spPr bwMode="auto">
          <a:xfrm>
            <a:off x="6353839" y="986223"/>
            <a:ext cx="1432260" cy="1495734"/>
          </a:xfrm>
          <a:prstGeom prst="ellipse">
            <a:avLst/>
          </a:prstGeom>
          <a:solidFill>
            <a:srgbClr val="C00000"/>
          </a:solidFill>
          <a:ln w="12700">
            <a:noFill/>
            <a:round/>
            <a:headEnd/>
            <a:tailEnd/>
          </a:ln>
        </p:spPr>
        <p:txBody>
          <a:bodyPr wrap="none" lIns="109123" tIns="54562" rIns="109123" bIns="54562" anchor="ctr"/>
          <a:lstStyle/>
          <a:p>
            <a:endParaRPr lang="ko-KR" altLang="en-US" dirty="0">
              <a:solidFill>
                <a:srgbClr val="000000"/>
              </a:solidFill>
              <a:cs typeface="+mn-ea"/>
              <a:sym typeface="+mn-lt"/>
            </a:endParaRPr>
          </a:p>
        </p:txBody>
      </p:sp>
      <p:sp>
        <p:nvSpPr>
          <p:cNvPr id="4" name="Oval 4"/>
          <p:cNvSpPr>
            <a:spLocks noChangeArrowheads="1"/>
          </p:cNvSpPr>
          <p:nvPr/>
        </p:nvSpPr>
        <p:spPr bwMode="auto">
          <a:xfrm>
            <a:off x="4759043" y="1662426"/>
            <a:ext cx="1959507" cy="2046349"/>
          </a:xfrm>
          <a:prstGeom prst="ellipse">
            <a:avLst/>
          </a:prstGeom>
          <a:solidFill>
            <a:schemeClr val="accent5"/>
          </a:solidFill>
          <a:ln w="12700">
            <a:noFill/>
            <a:round/>
            <a:headEnd/>
            <a:tailEnd/>
          </a:ln>
          <a:effectLst/>
        </p:spPr>
        <p:txBody>
          <a:bodyPr wrap="none" lIns="109123" tIns="54562" rIns="109123" bIns="54562" anchor="ctr"/>
          <a:lstStyle/>
          <a:p>
            <a:endParaRPr lang="ko-KR" altLang="en-US">
              <a:solidFill>
                <a:srgbClr val="000000"/>
              </a:solidFill>
              <a:cs typeface="+mn-ea"/>
              <a:sym typeface="+mn-lt"/>
            </a:endParaRPr>
          </a:p>
        </p:txBody>
      </p:sp>
      <p:sp>
        <p:nvSpPr>
          <p:cNvPr id="5" name="Oval 4"/>
          <p:cNvSpPr>
            <a:spLocks noChangeArrowheads="1"/>
          </p:cNvSpPr>
          <p:nvPr/>
        </p:nvSpPr>
        <p:spPr bwMode="auto">
          <a:xfrm>
            <a:off x="4759043" y="2273468"/>
            <a:ext cx="1959507" cy="1435307"/>
          </a:xfrm>
          <a:custGeom>
            <a:avLst/>
            <a:gdLst/>
            <a:ahLst/>
            <a:cxnLst/>
            <a:rect l="l" t="t" r="r" b="b"/>
            <a:pathLst>
              <a:path w="1667532" h="1169451">
                <a:moveTo>
                  <a:pt x="71654" y="0"/>
                </a:moveTo>
                <a:lnTo>
                  <a:pt x="1595878" y="0"/>
                </a:lnTo>
                <a:cubicBezTo>
                  <a:pt x="1642324" y="102389"/>
                  <a:pt x="1667532" y="216148"/>
                  <a:pt x="1667532" y="335794"/>
                </a:cubicBezTo>
                <a:cubicBezTo>
                  <a:pt x="1667532" y="796210"/>
                  <a:pt x="1294242" y="1169451"/>
                  <a:pt x="833766" y="1169451"/>
                </a:cubicBezTo>
                <a:cubicBezTo>
                  <a:pt x="373290" y="1169451"/>
                  <a:pt x="0" y="796210"/>
                  <a:pt x="0" y="335794"/>
                </a:cubicBezTo>
                <a:cubicBezTo>
                  <a:pt x="0" y="216148"/>
                  <a:pt x="25208" y="102389"/>
                  <a:pt x="71654" y="0"/>
                </a:cubicBezTo>
                <a:close/>
              </a:path>
            </a:pathLst>
          </a:custGeom>
          <a:solidFill>
            <a:srgbClr val="C00000"/>
          </a:solidFill>
          <a:ln w="12700">
            <a:noFill/>
            <a:round/>
            <a:headEnd/>
            <a:tailEnd/>
          </a:ln>
        </p:spPr>
        <p:txBody>
          <a:bodyPr wrap="none" lIns="109123" tIns="54562" rIns="109123" bIns="54562" anchor="ctr"/>
          <a:lstStyle/>
          <a:p>
            <a:endParaRPr lang="ko-KR" altLang="en-US">
              <a:solidFill>
                <a:schemeClr val="bg1">
                  <a:lumMod val="50000"/>
                </a:schemeClr>
              </a:solidFill>
              <a:cs typeface="+mn-ea"/>
              <a:sym typeface="+mn-lt"/>
            </a:endParaRPr>
          </a:p>
        </p:txBody>
      </p:sp>
      <p:sp>
        <p:nvSpPr>
          <p:cNvPr id="6" name="Oval 4"/>
          <p:cNvSpPr>
            <a:spLocks noChangeArrowheads="1"/>
          </p:cNvSpPr>
          <p:nvPr/>
        </p:nvSpPr>
        <p:spPr bwMode="auto">
          <a:xfrm>
            <a:off x="2910657" y="2602295"/>
            <a:ext cx="2415059" cy="2522420"/>
          </a:xfrm>
          <a:prstGeom prst="ellipse">
            <a:avLst/>
          </a:prstGeom>
          <a:solidFill>
            <a:schemeClr val="accent2"/>
          </a:solidFill>
          <a:ln w="12700">
            <a:noFill/>
            <a:round/>
            <a:headEnd/>
            <a:tailEnd/>
          </a:ln>
          <a:effectLst/>
        </p:spPr>
        <p:txBody>
          <a:bodyPr wrap="none" lIns="109123" tIns="54562" rIns="109123" bIns="54562" anchor="ctr"/>
          <a:lstStyle/>
          <a:p>
            <a:endParaRPr lang="ko-KR" altLang="en-US">
              <a:solidFill>
                <a:srgbClr val="000000"/>
              </a:solidFill>
              <a:cs typeface="+mn-ea"/>
              <a:sym typeface="+mn-lt"/>
            </a:endParaRPr>
          </a:p>
        </p:txBody>
      </p:sp>
      <p:sp>
        <p:nvSpPr>
          <p:cNvPr id="7" name="Oval 4"/>
          <p:cNvSpPr>
            <a:spLocks noChangeArrowheads="1"/>
          </p:cNvSpPr>
          <p:nvPr/>
        </p:nvSpPr>
        <p:spPr bwMode="auto">
          <a:xfrm>
            <a:off x="2910657" y="3842334"/>
            <a:ext cx="2415059" cy="1282385"/>
          </a:xfrm>
          <a:custGeom>
            <a:avLst/>
            <a:gdLst/>
            <a:ahLst/>
            <a:cxnLst/>
            <a:rect l="l" t="t" r="r" b="b"/>
            <a:pathLst>
              <a:path w="2055204" h="1044854">
                <a:moveTo>
                  <a:pt x="871" y="0"/>
                </a:moveTo>
                <a:lnTo>
                  <a:pt x="2054333" y="0"/>
                </a:lnTo>
                <a:cubicBezTo>
                  <a:pt x="2055157" y="5732"/>
                  <a:pt x="2055204" y="11487"/>
                  <a:pt x="2055204" y="17253"/>
                </a:cubicBezTo>
                <a:cubicBezTo>
                  <a:pt x="2055204" y="584781"/>
                  <a:pt x="1595131" y="1044854"/>
                  <a:pt x="1027602" y="1044854"/>
                </a:cubicBezTo>
                <a:cubicBezTo>
                  <a:pt x="460073" y="1044854"/>
                  <a:pt x="0" y="584781"/>
                  <a:pt x="0" y="17253"/>
                </a:cubicBezTo>
                <a:close/>
              </a:path>
            </a:pathLst>
          </a:custGeom>
          <a:solidFill>
            <a:srgbClr val="C00000"/>
          </a:solidFill>
          <a:ln w="12700">
            <a:noFill/>
            <a:round/>
            <a:headEnd/>
            <a:tailEnd/>
          </a:ln>
        </p:spPr>
        <p:txBody>
          <a:bodyPr wrap="none" lIns="109123" tIns="54562" rIns="109123" bIns="54562" anchor="ctr"/>
          <a:lstStyle/>
          <a:p>
            <a:endParaRPr lang="ko-KR" altLang="en-US">
              <a:solidFill>
                <a:schemeClr val="bg1">
                  <a:lumMod val="50000"/>
                </a:schemeClr>
              </a:solidFill>
              <a:cs typeface="+mn-ea"/>
              <a:sym typeface="+mn-lt"/>
            </a:endParaRPr>
          </a:p>
        </p:txBody>
      </p:sp>
      <p:sp>
        <p:nvSpPr>
          <p:cNvPr id="8" name="Oval 4"/>
          <p:cNvSpPr>
            <a:spLocks noChangeArrowheads="1"/>
          </p:cNvSpPr>
          <p:nvPr/>
        </p:nvSpPr>
        <p:spPr bwMode="auto">
          <a:xfrm>
            <a:off x="902286" y="3974911"/>
            <a:ext cx="2743780" cy="2865756"/>
          </a:xfrm>
          <a:prstGeom prst="ellipse">
            <a:avLst/>
          </a:prstGeom>
          <a:solidFill>
            <a:schemeClr val="accent1"/>
          </a:solidFill>
          <a:ln w="12700">
            <a:noFill/>
            <a:round/>
            <a:headEnd/>
            <a:tailEnd/>
          </a:ln>
          <a:effectLst/>
        </p:spPr>
        <p:txBody>
          <a:bodyPr wrap="none" lIns="109123" tIns="54562" rIns="109123" bIns="54562" anchor="ctr"/>
          <a:lstStyle/>
          <a:p>
            <a:endParaRPr lang="ko-KR" altLang="en-US" dirty="0">
              <a:solidFill>
                <a:srgbClr val="000000"/>
              </a:solidFill>
              <a:cs typeface="+mn-ea"/>
              <a:sym typeface="+mn-lt"/>
            </a:endParaRPr>
          </a:p>
        </p:txBody>
      </p:sp>
      <p:sp>
        <p:nvSpPr>
          <p:cNvPr id="9" name="Oval 4"/>
          <p:cNvSpPr>
            <a:spLocks noChangeArrowheads="1"/>
          </p:cNvSpPr>
          <p:nvPr/>
        </p:nvSpPr>
        <p:spPr bwMode="auto">
          <a:xfrm>
            <a:off x="1119687" y="6211848"/>
            <a:ext cx="2270997" cy="628816"/>
          </a:xfrm>
          <a:custGeom>
            <a:avLst/>
            <a:gdLst/>
            <a:ahLst/>
            <a:cxnLst/>
            <a:rect l="l" t="t" r="r" b="b"/>
            <a:pathLst>
              <a:path w="2087877" h="553506">
                <a:moveTo>
                  <a:pt x="0" y="0"/>
                </a:moveTo>
                <a:lnTo>
                  <a:pt x="2087877" y="0"/>
                </a:lnTo>
                <a:cubicBezTo>
                  <a:pt x="1861113" y="334090"/>
                  <a:pt x="1478149" y="553506"/>
                  <a:pt x="1043938" y="553506"/>
                </a:cubicBezTo>
                <a:cubicBezTo>
                  <a:pt x="609727" y="553506"/>
                  <a:pt x="226764" y="334090"/>
                  <a:pt x="0" y="0"/>
                </a:cubicBezTo>
                <a:close/>
              </a:path>
            </a:pathLst>
          </a:custGeom>
          <a:solidFill>
            <a:srgbClr val="C00000"/>
          </a:solidFill>
          <a:ln w="12700">
            <a:noFill/>
            <a:round/>
            <a:headEnd/>
            <a:tailEnd/>
          </a:ln>
        </p:spPr>
        <p:txBody>
          <a:bodyPr wrap="none" lIns="109123" tIns="54562" rIns="109123" bIns="54562" anchor="ctr"/>
          <a:lstStyle/>
          <a:p>
            <a:endParaRPr lang="ko-KR" altLang="en-US">
              <a:solidFill>
                <a:schemeClr val="bg1">
                  <a:lumMod val="50000"/>
                </a:schemeClr>
              </a:solidFill>
              <a:cs typeface="+mn-ea"/>
              <a:sym typeface="+mn-lt"/>
            </a:endParaRPr>
          </a:p>
        </p:txBody>
      </p:sp>
      <p:sp>
        <p:nvSpPr>
          <p:cNvPr id="10" name="TextBox 9"/>
          <p:cNvSpPr txBox="1"/>
          <p:nvPr/>
        </p:nvSpPr>
        <p:spPr>
          <a:xfrm>
            <a:off x="1400661" y="5046582"/>
            <a:ext cx="1747030" cy="538853"/>
          </a:xfrm>
          <a:prstGeom prst="rect">
            <a:avLst/>
          </a:prstGeom>
          <a:noFill/>
        </p:spPr>
        <p:txBody>
          <a:bodyPr wrap="square" lIns="109123" tIns="54562" rIns="109123" bIns="54562" rtlCol="0" anchor="ctr">
            <a:spAutoFit/>
          </a:bodyPr>
          <a:lstStyle/>
          <a:p>
            <a:r>
              <a:rPr lang="zh-CN" altLang="en-US" sz="2700" dirty="0">
                <a:solidFill>
                  <a:schemeClr val="bg1"/>
                </a:solidFill>
                <a:cs typeface="+mn-ea"/>
                <a:sym typeface="+mn-lt"/>
              </a:rPr>
              <a:t>添加文字</a:t>
            </a:r>
          </a:p>
        </p:txBody>
      </p:sp>
      <p:sp>
        <p:nvSpPr>
          <p:cNvPr id="11" name="TextBox 10"/>
          <p:cNvSpPr txBox="1"/>
          <p:nvPr/>
        </p:nvSpPr>
        <p:spPr>
          <a:xfrm>
            <a:off x="3296071" y="3109376"/>
            <a:ext cx="1657100" cy="556628"/>
          </a:xfrm>
          <a:prstGeom prst="rect">
            <a:avLst/>
          </a:prstGeom>
          <a:noFill/>
        </p:spPr>
        <p:txBody>
          <a:bodyPr wrap="none" lIns="109123" tIns="54562" rIns="109123" bIns="54562" rtlCol="0" anchor="ctr">
            <a:spAutoFit/>
          </a:bodyPr>
          <a:lstStyle/>
          <a:p>
            <a:r>
              <a:rPr lang="zh-CN" altLang="en-US" sz="2800" dirty="0">
                <a:solidFill>
                  <a:schemeClr val="bg1"/>
                </a:solidFill>
                <a:cs typeface="+mn-ea"/>
                <a:sym typeface="+mn-lt"/>
              </a:rPr>
              <a:t>添加文字</a:t>
            </a:r>
          </a:p>
        </p:txBody>
      </p:sp>
      <p:sp>
        <p:nvSpPr>
          <p:cNvPr id="12" name="TextBox 11"/>
          <p:cNvSpPr txBox="1"/>
          <p:nvPr/>
        </p:nvSpPr>
        <p:spPr>
          <a:xfrm>
            <a:off x="5027519" y="2491712"/>
            <a:ext cx="1254171" cy="432200"/>
          </a:xfrm>
          <a:prstGeom prst="rect">
            <a:avLst/>
          </a:prstGeom>
          <a:noFill/>
        </p:spPr>
        <p:txBody>
          <a:bodyPr wrap="none" lIns="109123" tIns="54562" rIns="109123" bIns="54562" rtlCol="0" anchor="ctr">
            <a:spAutoFit/>
          </a:bodyPr>
          <a:lstStyle/>
          <a:p>
            <a:r>
              <a:rPr lang="zh-CN" altLang="en-US" dirty="0" smtClean="0">
                <a:solidFill>
                  <a:schemeClr val="bg1"/>
                </a:solidFill>
                <a:cs typeface="+mn-ea"/>
                <a:sym typeface="+mn-lt"/>
              </a:rPr>
              <a:t>添加文字</a:t>
            </a:r>
            <a:endParaRPr lang="zh-CN" altLang="en-US" dirty="0">
              <a:solidFill>
                <a:schemeClr val="bg1"/>
              </a:solidFill>
              <a:cs typeface="+mn-ea"/>
              <a:sym typeface="+mn-lt"/>
            </a:endParaRPr>
          </a:p>
        </p:txBody>
      </p:sp>
      <p:cxnSp>
        <p:nvCxnSpPr>
          <p:cNvPr id="13" name="直接连接符 12"/>
          <p:cNvCxnSpPr/>
          <p:nvPr/>
        </p:nvCxnSpPr>
        <p:spPr>
          <a:xfrm>
            <a:off x="7069972" y="1941848"/>
            <a:ext cx="1259435"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4" name="直接连接符 13"/>
          <p:cNvCxnSpPr/>
          <p:nvPr/>
        </p:nvCxnSpPr>
        <p:spPr>
          <a:xfrm>
            <a:off x="5725677" y="3069380"/>
            <a:ext cx="2603728"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5" name="直接连接符 14"/>
          <p:cNvCxnSpPr/>
          <p:nvPr/>
        </p:nvCxnSpPr>
        <p:spPr>
          <a:xfrm>
            <a:off x="4062746" y="4354014"/>
            <a:ext cx="4266661"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6" name="直接连接符 15"/>
          <p:cNvCxnSpPr/>
          <p:nvPr/>
        </p:nvCxnSpPr>
        <p:spPr>
          <a:xfrm>
            <a:off x="2210210" y="5692338"/>
            <a:ext cx="6119197"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17" name="TextBox 16"/>
          <p:cNvSpPr txBox="1"/>
          <p:nvPr/>
        </p:nvSpPr>
        <p:spPr>
          <a:xfrm>
            <a:off x="8428174" y="5357551"/>
            <a:ext cx="4535753" cy="795314"/>
          </a:xfrm>
          <a:prstGeom prst="rect">
            <a:avLst/>
          </a:prstGeom>
          <a:noFill/>
        </p:spPr>
        <p:txBody>
          <a:bodyPr wrap="square" lIns="109123" tIns="54562" rIns="109123" bIns="54562" rtlCol="0">
            <a:spAutoFit/>
          </a:bodyPr>
          <a:lstStyle/>
          <a:p>
            <a:pPr>
              <a:lnSpc>
                <a:spcPct val="130000"/>
              </a:lnSpc>
            </a:pPr>
            <a:r>
              <a:rPr lang="zh-CN" altLang="en-US" sz="1800" dirty="0">
                <a:solidFill>
                  <a:schemeClr val="tx1">
                    <a:lumMod val="75000"/>
                    <a:lumOff val="25000"/>
                  </a:schemeClr>
                </a:solidFill>
                <a:cs typeface="+mn-ea"/>
                <a:sym typeface="+mn-lt"/>
              </a:rPr>
              <a:t>您的内容打在这里，或者通过复制您的文本后，在此框中选择粘贴，并选择只保留</a:t>
            </a:r>
          </a:p>
        </p:txBody>
      </p:sp>
      <p:sp>
        <p:nvSpPr>
          <p:cNvPr id="18" name="TextBox 17"/>
          <p:cNvSpPr txBox="1"/>
          <p:nvPr/>
        </p:nvSpPr>
        <p:spPr>
          <a:xfrm>
            <a:off x="8428174" y="4039794"/>
            <a:ext cx="4535753" cy="795314"/>
          </a:xfrm>
          <a:prstGeom prst="rect">
            <a:avLst/>
          </a:prstGeom>
          <a:noFill/>
        </p:spPr>
        <p:txBody>
          <a:bodyPr wrap="square" lIns="109123" tIns="54562" rIns="109123" bIns="54562" rtlCol="0">
            <a:spAutoFit/>
          </a:bodyPr>
          <a:lstStyle/>
          <a:p>
            <a:pPr>
              <a:lnSpc>
                <a:spcPct val="130000"/>
              </a:lnSpc>
            </a:pPr>
            <a:r>
              <a:rPr lang="zh-CN" altLang="en-US" sz="1800" dirty="0">
                <a:solidFill>
                  <a:schemeClr val="tx1">
                    <a:lumMod val="75000"/>
                    <a:lumOff val="25000"/>
                  </a:schemeClr>
                </a:solidFill>
                <a:cs typeface="+mn-ea"/>
                <a:sym typeface="+mn-lt"/>
              </a:rPr>
              <a:t>您的内容打在这里，或者通过复制您的文本后，在此框中选择粘贴，并选择只保留</a:t>
            </a:r>
          </a:p>
        </p:txBody>
      </p:sp>
      <p:sp>
        <p:nvSpPr>
          <p:cNvPr id="19" name="TextBox 18"/>
          <p:cNvSpPr txBox="1"/>
          <p:nvPr/>
        </p:nvSpPr>
        <p:spPr>
          <a:xfrm>
            <a:off x="8428174" y="2722037"/>
            <a:ext cx="4535753" cy="795314"/>
          </a:xfrm>
          <a:prstGeom prst="rect">
            <a:avLst/>
          </a:prstGeom>
          <a:noFill/>
        </p:spPr>
        <p:txBody>
          <a:bodyPr wrap="square" lIns="109123" tIns="54562" rIns="109123" bIns="54562" rtlCol="0">
            <a:spAutoFit/>
          </a:bodyPr>
          <a:lstStyle/>
          <a:p>
            <a:pPr>
              <a:lnSpc>
                <a:spcPct val="130000"/>
              </a:lnSpc>
            </a:pPr>
            <a:r>
              <a:rPr lang="zh-CN" altLang="en-US" sz="1800" dirty="0">
                <a:solidFill>
                  <a:schemeClr val="tx1">
                    <a:lumMod val="75000"/>
                    <a:lumOff val="25000"/>
                  </a:schemeClr>
                </a:solidFill>
                <a:cs typeface="+mn-ea"/>
                <a:sym typeface="+mn-lt"/>
              </a:rPr>
              <a:t>您的内容打在这里，或者通过复制您的文本后，在此框中选择粘贴，并选择只保留</a:t>
            </a:r>
          </a:p>
        </p:txBody>
      </p:sp>
      <p:sp>
        <p:nvSpPr>
          <p:cNvPr id="20" name="TextBox 19"/>
          <p:cNvSpPr txBox="1"/>
          <p:nvPr/>
        </p:nvSpPr>
        <p:spPr>
          <a:xfrm>
            <a:off x="8428174" y="1657599"/>
            <a:ext cx="4535753" cy="795314"/>
          </a:xfrm>
          <a:prstGeom prst="rect">
            <a:avLst/>
          </a:prstGeom>
          <a:noFill/>
        </p:spPr>
        <p:txBody>
          <a:bodyPr wrap="square" lIns="109123" tIns="54562" rIns="109123" bIns="54562" rtlCol="0">
            <a:spAutoFit/>
          </a:bodyPr>
          <a:lstStyle/>
          <a:p>
            <a:pPr>
              <a:lnSpc>
                <a:spcPct val="130000"/>
              </a:lnSpc>
            </a:pPr>
            <a:r>
              <a:rPr lang="zh-CN" altLang="en-US" sz="1800" dirty="0">
                <a:solidFill>
                  <a:schemeClr val="tx1">
                    <a:lumMod val="75000"/>
                    <a:lumOff val="25000"/>
                  </a:schemeClr>
                </a:solidFill>
                <a:cs typeface="+mn-ea"/>
                <a:sym typeface="+mn-lt"/>
              </a:rPr>
              <a:t>您的内容打在这里，或者通过复制您的文本后，在此框中选择粘贴，并选择只保留</a:t>
            </a:r>
          </a:p>
        </p:txBody>
      </p:sp>
      <p:sp>
        <p:nvSpPr>
          <p:cNvPr id="21" name="TextBox 20"/>
          <p:cNvSpPr txBox="1"/>
          <p:nvPr/>
        </p:nvSpPr>
        <p:spPr>
          <a:xfrm>
            <a:off x="6479252" y="1535768"/>
            <a:ext cx="1139049" cy="396648"/>
          </a:xfrm>
          <a:prstGeom prst="rect">
            <a:avLst/>
          </a:prstGeom>
          <a:noFill/>
        </p:spPr>
        <p:txBody>
          <a:bodyPr wrap="none" lIns="109123" tIns="54562" rIns="109123" bIns="54562" rtlCol="0" anchor="ctr">
            <a:spAutoFit/>
          </a:bodyPr>
          <a:lstStyle/>
          <a:p>
            <a:r>
              <a:rPr lang="zh-CN" altLang="en-US" sz="1800" dirty="0">
                <a:solidFill>
                  <a:schemeClr val="bg1"/>
                </a:solidFill>
                <a:cs typeface="+mn-ea"/>
                <a:sym typeface="+mn-lt"/>
              </a:rPr>
              <a:t>添加文字</a:t>
            </a:r>
          </a:p>
        </p:txBody>
      </p:sp>
      <p:sp>
        <p:nvSpPr>
          <p:cNvPr id="32" name="矩形 31"/>
          <p:cNvSpPr/>
          <p:nvPr/>
        </p:nvSpPr>
        <p:spPr>
          <a:xfrm flipV="1">
            <a:off x="9273278"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33" name="矩形 32"/>
          <p:cNvSpPr/>
          <p:nvPr/>
        </p:nvSpPr>
        <p:spPr>
          <a:xfrm flipV="1">
            <a:off x="1012220"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34" name="矩形 33"/>
          <p:cNvSpPr/>
          <p:nvPr/>
        </p:nvSpPr>
        <p:spPr>
          <a:xfrm flipV="1">
            <a:off x="3765907" y="7836680"/>
            <a:ext cx="3482933" cy="80662"/>
          </a:xfrm>
          <a:prstGeom prst="rect">
            <a:avLst/>
          </a:prstGeom>
          <a:solidFill>
            <a:srgbClr val="00C5BE"/>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35" name="矩形 34"/>
          <p:cNvSpPr/>
          <p:nvPr/>
        </p:nvSpPr>
        <p:spPr>
          <a:xfrm flipV="1">
            <a:off x="6519591" y="7836680"/>
            <a:ext cx="3482933"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36" name="矩形 35"/>
          <p:cNvSpPr/>
          <p:nvPr/>
        </p:nvSpPr>
        <p:spPr>
          <a:xfrm flipV="1">
            <a:off x="12026965" y="7836680"/>
            <a:ext cx="1654112"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37" name="矩形 36"/>
          <p:cNvSpPr/>
          <p:nvPr/>
        </p:nvSpPr>
        <p:spPr>
          <a:xfrm flipV="1">
            <a:off x="1" y="7836680"/>
            <a:ext cx="1741467"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46" name="矩形 45"/>
          <p:cNvSpPr/>
          <p:nvPr/>
        </p:nvSpPr>
        <p:spPr>
          <a:xfrm>
            <a:off x="-1" y="0"/>
            <a:ext cx="13681077" cy="8996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47" name="文本框 6"/>
          <p:cNvSpPr>
            <a:spLocks noChangeArrowheads="1"/>
          </p:cNvSpPr>
          <p:nvPr/>
        </p:nvSpPr>
        <p:spPr bwMode="auto">
          <a:xfrm>
            <a:off x="1336472" y="304710"/>
            <a:ext cx="4743018" cy="364370"/>
          </a:xfrm>
          <a:prstGeom prst="rect">
            <a:avLst/>
          </a:prstGeom>
          <a:noFill/>
          <a:ln>
            <a:noFill/>
          </a:ln>
          <a:extLst/>
        </p:spPr>
        <p:txBody>
          <a:bodyPr wrap="square" lIns="77744" tIns="38871" rIns="77744" bIns="38871">
            <a:spAutoFit/>
          </a:bodyPr>
          <a:lstStyle/>
          <a:p>
            <a:pPr defTabSz="1097265">
              <a:defRPr/>
            </a:pPr>
            <a:r>
              <a:rPr lang="zh-CN" altLang="en-US" sz="1800" b="1" dirty="0">
                <a:solidFill>
                  <a:schemeClr val="bg1"/>
                </a:solidFill>
                <a:cs typeface="+mn-ea"/>
                <a:sym typeface="+mn-lt"/>
              </a:rPr>
              <a:t>在此输入您的标题内容</a:t>
            </a:r>
          </a:p>
        </p:txBody>
      </p:sp>
      <p:grpSp>
        <p:nvGrpSpPr>
          <p:cNvPr id="48" name="组合 47"/>
          <p:cNvGrpSpPr/>
          <p:nvPr/>
        </p:nvGrpSpPr>
        <p:grpSpPr>
          <a:xfrm>
            <a:off x="532043" y="350367"/>
            <a:ext cx="588728" cy="328099"/>
            <a:chOff x="0" y="252065"/>
            <a:chExt cx="641111" cy="392112"/>
          </a:xfrm>
        </p:grpSpPr>
        <p:sp>
          <p:nvSpPr>
            <p:cNvPr id="49" name="矩形 59"/>
            <p:cNvSpPr>
              <a:spLocks noChangeArrowheads="1"/>
            </p:cNvSpPr>
            <p:nvPr/>
          </p:nvSpPr>
          <p:spPr bwMode="auto">
            <a:xfrm>
              <a:off x="0" y="252065"/>
              <a:ext cx="227014" cy="392112"/>
            </a:xfrm>
            <a:prstGeom prst="rect">
              <a:avLst/>
            </a:prstGeom>
            <a:solidFill>
              <a:schemeClr val="bg1">
                <a:lumMod val="50000"/>
              </a:schemeClr>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097265">
                <a:lnSpc>
                  <a:spcPct val="100000"/>
                </a:lnSpc>
                <a:spcBef>
                  <a:spcPct val="0"/>
                </a:spcBef>
                <a:buNone/>
                <a:defRPr/>
              </a:pPr>
              <a:endParaRPr lang="zh-CN" altLang="en-US" sz="1600">
                <a:solidFill>
                  <a:srgbClr val="FFFFFF"/>
                </a:solidFill>
                <a:latin typeface="+mn-lt"/>
                <a:ea typeface="+mn-ea"/>
                <a:cs typeface="+mn-ea"/>
                <a:sym typeface="+mn-lt"/>
              </a:endParaRPr>
            </a:p>
          </p:txBody>
        </p:sp>
        <p:sp>
          <p:nvSpPr>
            <p:cNvPr id="50"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097265">
                <a:lnSpc>
                  <a:spcPct val="100000"/>
                </a:lnSpc>
                <a:spcBef>
                  <a:spcPct val="0"/>
                </a:spcBef>
                <a:buNone/>
                <a:defRPr/>
              </a:pPr>
              <a:endParaRPr lang="zh-CN" altLang="en-US" sz="1600">
                <a:solidFill>
                  <a:srgbClr val="FFFFFF"/>
                </a:solidFill>
                <a:latin typeface="+mn-lt"/>
                <a:ea typeface="+mn-ea"/>
                <a:cs typeface="+mn-ea"/>
                <a:sym typeface="+mn-lt"/>
              </a:endParaRPr>
            </a:p>
          </p:txBody>
        </p:sp>
        <p:sp>
          <p:nvSpPr>
            <p:cNvPr id="51" name="五边形 50"/>
            <p:cNvSpPr/>
            <p:nvPr userDrawn="1"/>
          </p:nvSpPr>
          <p:spPr>
            <a:xfrm>
              <a:off x="338378" y="254691"/>
              <a:ext cx="302733" cy="389486"/>
            </a:xfrm>
            <a:prstGeom prst="homePlat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399804948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500" fill="hold"/>
                                            <p:tgtEl>
                                              <p:spTgt spid="48"/>
                                            </p:tgtEl>
                                            <p:attrNameLst>
                                              <p:attrName>ppt_x</p:attrName>
                                            </p:attrNameLst>
                                          </p:cBhvr>
                                          <p:tavLst>
                                            <p:tav tm="0">
                                              <p:val>
                                                <p:strVal val="0-#ppt_w/2"/>
                                              </p:val>
                                            </p:tav>
                                            <p:tav tm="100000">
                                              <p:val>
                                                <p:strVal val="#ppt_x"/>
                                              </p:val>
                                            </p:tav>
                                          </p:tavLst>
                                        </p:anim>
                                        <p:anim calcmode="lin" valueType="num">
                                          <p:cBhvr additive="base">
                                            <p:cTn id="8" dur="500" fill="hold"/>
                                            <p:tgtEl>
                                              <p:spTgt spid="4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7"/>
                                            </p:tgtEl>
                                            <p:attrNameLst>
                                              <p:attrName>style.visibility</p:attrName>
                                            </p:attrNameLst>
                                          </p:cBhvr>
                                          <p:to>
                                            <p:strVal val="visible"/>
                                          </p:to>
                                        </p:set>
                                        <p:anim calcmode="lin" valueType="num">
                                          <p:cBhvr>
                                            <p:cTn id="12" dur="500" fill="hold"/>
                                            <p:tgtEl>
                                              <p:spTgt spid="47"/>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7"/>
                                            </p:tgtEl>
                                            <p:attrNameLst>
                                              <p:attrName>ppt_y</p:attrName>
                                            </p:attrNameLst>
                                          </p:cBhvr>
                                          <p:tavLst>
                                            <p:tav tm="0">
                                              <p:val>
                                                <p:strVal val="#ppt_y"/>
                                              </p:val>
                                            </p:tav>
                                            <p:tav tm="100000">
                                              <p:val>
                                                <p:strVal val="#ppt_y"/>
                                              </p:val>
                                            </p:tav>
                                          </p:tavLst>
                                        </p:anim>
                                        <p:anim calcmode="lin" valueType="num">
                                          <p:cBhvr>
                                            <p:cTn id="14" dur="500" fill="hold"/>
                                            <p:tgtEl>
                                              <p:spTgt spid="47"/>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7"/>
                                            </p:tgtEl>
                                            <p:attrNameLst>
                                              <p:attrName>ppt_w</p:attrName>
                                            </p:attrNameLst>
                                          </p:cBhvr>
                                          <p:tavLst>
                                            <p:tav tm="0">
                                              <p:val>
                                                <p:strVal val="#ppt_w/10"/>
                                              </p:val>
                                            </p:tav>
                                            <p:tav tm="50000">
                                              <p:val>
                                                <p:strVal val="#ppt_w+.01"/>
                                              </p:val>
                                            </p:tav>
                                            <p:tav tm="100000">
                                              <p:val>
                                                <p:strVal val="#ppt_w"/>
                                              </p:val>
                                            </p:tav>
                                          </p:tavLst>
                                        </p:anim>
                                        <p:animEffect>
                                          <p:cBhvr>
                                            <p:cTn id="16" dur="500" tmFilter="0,0; .5, 1; 1, 1"/>
                                            <p:tgtEl>
                                              <p:spTgt spid="47"/>
                                            </p:tgtEl>
                                          </p:cBhvr>
                                        </p:animEffect>
                                      </p:childTnLst>
                                    </p:cTn>
                                  </p:par>
                                </p:childTnLst>
                              </p:cTn>
                            </p:par>
                            <p:par>
                              <p:cTn id="17" fill="hold">
                                <p:stCondLst>
                                  <p:cond delay="1450"/>
                                </p:stCondLst>
                                <p:childTnLst>
                                  <p:par>
                                    <p:cTn id="18" presetID="2" presetClass="entr" presetSubtype="1" fill="hold" grpId="0" nodeType="afterEffect" p14:presetBounceEnd="42000">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14:bounceEnd="42000">
                                          <p:cBhvr additive="base">
                                            <p:cTn id="20" dur="500" fill="hold"/>
                                            <p:tgtEl>
                                              <p:spTgt spid="2"/>
                                            </p:tgtEl>
                                            <p:attrNameLst>
                                              <p:attrName>ppt_x</p:attrName>
                                            </p:attrNameLst>
                                          </p:cBhvr>
                                          <p:tavLst>
                                            <p:tav tm="0">
                                              <p:val>
                                                <p:strVal val="#ppt_x"/>
                                              </p:val>
                                            </p:tav>
                                            <p:tav tm="100000">
                                              <p:val>
                                                <p:strVal val="#ppt_x"/>
                                              </p:val>
                                            </p:tav>
                                          </p:tavLst>
                                        </p:anim>
                                        <p:anim calcmode="lin" valueType="num" p14:bounceEnd="42000">
                                          <p:cBhvr additive="base">
                                            <p:cTn id="21" dur="500" fill="hold"/>
                                            <p:tgtEl>
                                              <p:spTgt spid="2"/>
                                            </p:tgtEl>
                                            <p:attrNameLst>
                                              <p:attrName>ppt_y</p:attrName>
                                            </p:attrNameLst>
                                          </p:cBhvr>
                                          <p:tavLst>
                                            <p:tav tm="0">
                                              <p:val>
                                                <p:strVal val="0-#ppt_h/2"/>
                                              </p:val>
                                            </p:tav>
                                            <p:tav tm="100000">
                                              <p:val>
                                                <p:strVal val="#ppt_y"/>
                                              </p:val>
                                            </p:tav>
                                          </p:tavLst>
                                        </p:anim>
                                      </p:childTnLst>
                                    </p:cTn>
                                  </p:par>
                                  <p:par>
                                    <p:cTn id="22" presetID="2" presetClass="entr" presetSubtype="1" fill="hold" grpId="0" nodeType="withEffect" p14:presetBounceEnd="42000">
                                      <p:stCondLst>
                                        <p:cond delay="200"/>
                                      </p:stCondLst>
                                      <p:childTnLst>
                                        <p:set>
                                          <p:cBhvr>
                                            <p:cTn id="23" dur="1" fill="hold">
                                              <p:stCondLst>
                                                <p:cond delay="0"/>
                                              </p:stCondLst>
                                            </p:cTn>
                                            <p:tgtEl>
                                              <p:spTgt spid="4"/>
                                            </p:tgtEl>
                                            <p:attrNameLst>
                                              <p:attrName>style.visibility</p:attrName>
                                            </p:attrNameLst>
                                          </p:cBhvr>
                                          <p:to>
                                            <p:strVal val="visible"/>
                                          </p:to>
                                        </p:set>
                                        <p:anim calcmode="lin" valueType="num" p14:bounceEnd="42000">
                                          <p:cBhvr additive="base">
                                            <p:cTn id="24" dur="500" fill="hold"/>
                                            <p:tgtEl>
                                              <p:spTgt spid="4"/>
                                            </p:tgtEl>
                                            <p:attrNameLst>
                                              <p:attrName>ppt_x</p:attrName>
                                            </p:attrNameLst>
                                          </p:cBhvr>
                                          <p:tavLst>
                                            <p:tav tm="0">
                                              <p:val>
                                                <p:strVal val="#ppt_x"/>
                                              </p:val>
                                            </p:tav>
                                            <p:tav tm="100000">
                                              <p:val>
                                                <p:strVal val="#ppt_x"/>
                                              </p:val>
                                            </p:tav>
                                          </p:tavLst>
                                        </p:anim>
                                        <p:anim calcmode="lin" valueType="num" p14:bounceEnd="42000">
                                          <p:cBhvr additive="base">
                                            <p:cTn id="25" dur="500" fill="hold"/>
                                            <p:tgtEl>
                                              <p:spTgt spid="4"/>
                                            </p:tgtEl>
                                            <p:attrNameLst>
                                              <p:attrName>ppt_y</p:attrName>
                                            </p:attrNameLst>
                                          </p:cBhvr>
                                          <p:tavLst>
                                            <p:tav tm="0">
                                              <p:val>
                                                <p:strVal val="0-#ppt_h/2"/>
                                              </p:val>
                                            </p:tav>
                                            <p:tav tm="100000">
                                              <p:val>
                                                <p:strVal val="#ppt_y"/>
                                              </p:val>
                                            </p:tav>
                                          </p:tavLst>
                                        </p:anim>
                                      </p:childTnLst>
                                    </p:cTn>
                                  </p:par>
                                  <p:par>
                                    <p:cTn id="26" presetID="2" presetClass="entr" presetSubtype="1" fill="hold" grpId="0" nodeType="withEffect" p14:presetBounceEnd="42000">
                                      <p:stCondLst>
                                        <p:cond delay="400"/>
                                      </p:stCondLst>
                                      <p:childTnLst>
                                        <p:set>
                                          <p:cBhvr>
                                            <p:cTn id="27" dur="1" fill="hold">
                                              <p:stCondLst>
                                                <p:cond delay="0"/>
                                              </p:stCondLst>
                                            </p:cTn>
                                            <p:tgtEl>
                                              <p:spTgt spid="6"/>
                                            </p:tgtEl>
                                            <p:attrNameLst>
                                              <p:attrName>style.visibility</p:attrName>
                                            </p:attrNameLst>
                                          </p:cBhvr>
                                          <p:to>
                                            <p:strVal val="visible"/>
                                          </p:to>
                                        </p:set>
                                        <p:anim calcmode="lin" valueType="num" p14:bounceEnd="42000">
                                          <p:cBhvr additive="base">
                                            <p:cTn id="28" dur="500" fill="hold"/>
                                            <p:tgtEl>
                                              <p:spTgt spid="6"/>
                                            </p:tgtEl>
                                            <p:attrNameLst>
                                              <p:attrName>ppt_x</p:attrName>
                                            </p:attrNameLst>
                                          </p:cBhvr>
                                          <p:tavLst>
                                            <p:tav tm="0">
                                              <p:val>
                                                <p:strVal val="#ppt_x"/>
                                              </p:val>
                                            </p:tav>
                                            <p:tav tm="100000">
                                              <p:val>
                                                <p:strVal val="#ppt_x"/>
                                              </p:val>
                                            </p:tav>
                                          </p:tavLst>
                                        </p:anim>
                                        <p:anim calcmode="lin" valueType="num" p14:bounceEnd="42000">
                                          <p:cBhvr additive="base">
                                            <p:cTn id="29" dur="500" fill="hold"/>
                                            <p:tgtEl>
                                              <p:spTgt spid="6"/>
                                            </p:tgtEl>
                                            <p:attrNameLst>
                                              <p:attrName>ppt_y</p:attrName>
                                            </p:attrNameLst>
                                          </p:cBhvr>
                                          <p:tavLst>
                                            <p:tav tm="0">
                                              <p:val>
                                                <p:strVal val="0-#ppt_h/2"/>
                                              </p:val>
                                            </p:tav>
                                            <p:tav tm="100000">
                                              <p:val>
                                                <p:strVal val="#ppt_y"/>
                                              </p:val>
                                            </p:tav>
                                          </p:tavLst>
                                        </p:anim>
                                      </p:childTnLst>
                                    </p:cTn>
                                  </p:par>
                                  <p:par>
                                    <p:cTn id="30" presetID="2" presetClass="entr" presetSubtype="1" fill="hold" grpId="0" nodeType="withEffect" p14:presetBounceEnd="42000">
                                      <p:stCondLst>
                                        <p:cond delay="600"/>
                                      </p:stCondLst>
                                      <p:childTnLst>
                                        <p:set>
                                          <p:cBhvr>
                                            <p:cTn id="31" dur="1" fill="hold">
                                              <p:stCondLst>
                                                <p:cond delay="0"/>
                                              </p:stCondLst>
                                            </p:cTn>
                                            <p:tgtEl>
                                              <p:spTgt spid="8"/>
                                            </p:tgtEl>
                                            <p:attrNameLst>
                                              <p:attrName>style.visibility</p:attrName>
                                            </p:attrNameLst>
                                          </p:cBhvr>
                                          <p:to>
                                            <p:strVal val="visible"/>
                                          </p:to>
                                        </p:set>
                                        <p:anim calcmode="lin" valueType="num" p14:bounceEnd="42000">
                                          <p:cBhvr additive="base">
                                            <p:cTn id="32" dur="500" fill="hold"/>
                                            <p:tgtEl>
                                              <p:spTgt spid="8"/>
                                            </p:tgtEl>
                                            <p:attrNameLst>
                                              <p:attrName>ppt_x</p:attrName>
                                            </p:attrNameLst>
                                          </p:cBhvr>
                                          <p:tavLst>
                                            <p:tav tm="0">
                                              <p:val>
                                                <p:strVal val="#ppt_x"/>
                                              </p:val>
                                            </p:tav>
                                            <p:tav tm="100000">
                                              <p:val>
                                                <p:strVal val="#ppt_x"/>
                                              </p:val>
                                            </p:tav>
                                          </p:tavLst>
                                        </p:anim>
                                        <p:anim calcmode="lin" valueType="num" p14:bounceEnd="42000">
                                          <p:cBhvr additive="base">
                                            <p:cTn id="33" dur="500" fill="hold"/>
                                            <p:tgtEl>
                                              <p:spTgt spid="8"/>
                                            </p:tgtEl>
                                            <p:attrNameLst>
                                              <p:attrName>ppt_y</p:attrName>
                                            </p:attrNameLst>
                                          </p:cBhvr>
                                          <p:tavLst>
                                            <p:tav tm="0">
                                              <p:val>
                                                <p:strVal val="0-#ppt_h/2"/>
                                              </p:val>
                                            </p:tav>
                                            <p:tav tm="100000">
                                              <p:val>
                                                <p:strVal val="#ppt_y"/>
                                              </p:val>
                                            </p:tav>
                                          </p:tavLst>
                                        </p:anim>
                                      </p:childTnLst>
                                    </p:cTn>
                                  </p:par>
                                </p:childTnLst>
                              </p:cTn>
                            </p:par>
                            <p:par>
                              <p:cTn id="34" fill="hold">
                                <p:stCondLst>
                                  <p:cond delay="2550"/>
                                </p:stCondLst>
                                <p:childTnLst>
                                  <p:par>
                                    <p:cTn id="35" presetID="22" presetClass="entr" presetSubtype="4"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down)">
                                          <p:cBhvr>
                                            <p:cTn id="37" dur="500"/>
                                            <p:tgtEl>
                                              <p:spTgt spid="9"/>
                                            </p:tgtEl>
                                          </p:cBhvr>
                                        </p:animEffect>
                                      </p:childTnLst>
                                    </p:cTn>
                                  </p:par>
                                </p:childTnLst>
                              </p:cTn>
                            </p:par>
                            <p:par>
                              <p:cTn id="38" fill="hold">
                                <p:stCondLst>
                                  <p:cond delay="3050"/>
                                </p:stCondLst>
                                <p:childTnLst>
                                  <p:par>
                                    <p:cTn id="39" presetID="42" presetClass="entr" presetSubtype="0"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1000"/>
                                            <p:tgtEl>
                                              <p:spTgt spid="10"/>
                                            </p:tgtEl>
                                          </p:cBhvr>
                                        </p:animEffect>
                                        <p:anim calcmode="lin" valueType="num">
                                          <p:cBhvr>
                                            <p:cTn id="42" dur="1000" fill="hold"/>
                                            <p:tgtEl>
                                              <p:spTgt spid="10"/>
                                            </p:tgtEl>
                                            <p:attrNameLst>
                                              <p:attrName>ppt_x</p:attrName>
                                            </p:attrNameLst>
                                          </p:cBhvr>
                                          <p:tavLst>
                                            <p:tav tm="0">
                                              <p:val>
                                                <p:strVal val="#ppt_x"/>
                                              </p:val>
                                            </p:tav>
                                            <p:tav tm="100000">
                                              <p:val>
                                                <p:strVal val="#ppt_x"/>
                                              </p:val>
                                            </p:tav>
                                          </p:tavLst>
                                        </p:anim>
                                        <p:anim calcmode="lin" valueType="num">
                                          <p:cBhvr>
                                            <p:cTn id="43" dur="1000" fill="hold"/>
                                            <p:tgtEl>
                                              <p:spTgt spid="10"/>
                                            </p:tgtEl>
                                            <p:attrNameLst>
                                              <p:attrName>ppt_y</p:attrName>
                                            </p:attrNameLst>
                                          </p:cBhvr>
                                          <p:tavLst>
                                            <p:tav tm="0">
                                              <p:val>
                                                <p:strVal val="#ppt_y+.1"/>
                                              </p:val>
                                            </p:tav>
                                            <p:tav tm="100000">
                                              <p:val>
                                                <p:strVal val="#ppt_y"/>
                                              </p:val>
                                            </p:tav>
                                          </p:tavLst>
                                        </p:anim>
                                      </p:childTnLst>
                                    </p:cTn>
                                  </p:par>
                                </p:childTnLst>
                              </p:cTn>
                            </p:par>
                            <p:par>
                              <p:cTn id="44" fill="hold">
                                <p:stCondLst>
                                  <p:cond delay="4050"/>
                                </p:stCondLst>
                                <p:childTnLst>
                                  <p:par>
                                    <p:cTn id="45" presetID="22" presetClass="entr" presetSubtype="8" fill="hold"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wipe(left)">
                                          <p:cBhvr>
                                            <p:cTn id="47" dur="500"/>
                                            <p:tgtEl>
                                              <p:spTgt spid="16"/>
                                            </p:tgtEl>
                                          </p:cBhvr>
                                        </p:animEffect>
                                      </p:childTnLst>
                                    </p:cTn>
                                  </p:par>
                                </p:childTnLst>
                              </p:cTn>
                            </p:par>
                            <p:par>
                              <p:cTn id="48" fill="hold">
                                <p:stCondLst>
                                  <p:cond delay="4550"/>
                                </p:stCondLst>
                                <p:childTnLst>
                                  <p:par>
                                    <p:cTn id="49" presetID="22" presetClass="entr" presetSubtype="8"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ipe(left)">
                                          <p:cBhvr>
                                            <p:cTn id="51" dur="500"/>
                                            <p:tgtEl>
                                              <p:spTgt spid="17"/>
                                            </p:tgtEl>
                                          </p:cBhvr>
                                        </p:animEffect>
                                      </p:childTnLst>
                                    </p:cTn>
                                  </p:par>
                                </p:childTnLst>
                              </p:cTn>
                            </p:par>
                            <p:par>
                              <p:cTn id="52" fill="hold">
                                <p:stCondLst>
                                  <p:cond delay="5050"/>
                                </p:stCondLst>
                                <p:childTnLst>
                                  <p:par>
                                    <p:cTn id="53" presetID="22" presetClass="entr" presetSubtype="4" fill="hold" grpId="0" nodeType="afterEffect">
                                      <p:stCondLst>
                                        <p:cond delay="0"/>
                                      </p:stCondLst>
                                      <p:childTnLst>
                                        <p:set>
                                          <p:cBhvr>
                                            <p:cTn id="54" dur="1" fill="hold">
                                              <p:stCondLst>
                                                <p:cond delay="0"/>
                                              </p:stCondLst>
                                            </p:cTn>
                                            <p:tgtEl>
                                              <p:spTgt spid="7"/>
                                            </p:tgtEl>
                                            <p:attrNameLst>
                                              <p:attrName>style.visibility</p:attrName>
                                            </p:attrNameLst>
                                          </p:cBhvr>
                                          <p:to>
                                            <p:strVal val="visible"/>
                                          </p:to>
                                        </p:set>
                                        <p:animEffect transition="in" filter="wipe(down)">
                                          <p:cBhvr>
                                            <p:cTn id="55" dur="500"/>
                                            <p:tgtEl>
                                              <p:spTgt spid="7"/>
                                            </p:tgtEl>
                                          </p:cBhvr>
                                        </p:animEffect>
                                      </p:childTnLst>
                                    </p:cTn>
                                  </p:par>
                                </p:childTnLst>
                              </p:cTn>
                            </p:par>
                            <p:par>
                              <p:cTn id="56" fill="hold">
                                <p:stCondLst>
                                  <p:cond delay="5550"/>
                                </p:stCondLst>
                                <p:childTnLst>
                                  <p:par>
                                    <p:cTn id="57" presetID="42" presetClass="entr" presetSubtype="0"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fade">
                                          <p:cBhvr>
                                            <p:cTn id="59" dur="1000"/>
                                            <p:tgtEl>
                                              <p:spTgt spid="11"/>
                                            </p:tgtEl>
                                          </p:cBhvr>
                                        </p:animEffect>
                                        <p:anim calcmode="lin" valueType="num">
                                          <p:cBhvr>
                                            <p:cTn id="60" dur="1000" fill="hold"/>
                                            <p:tgtEl>
                                              <p:spTgt spid="11"/>
                                            </p:tgtEl>
                                            <p:attrNameLst>
                                              <p:attrName>ppt_x</p:attrName>
                                            </p:attrNameLst>
                                          </p:cBhvr>
                                          <p:tavLst>
                                            <p:tav tm="0">
                                              <p:val>
                                                <p:strVal val="#ppt_x"/>
                                              </p:val>
                                            </p:tav>
                                            <p:tav tm="100000">
                                              <p:val>
                                                <p:strVal val="#ppt_x"/>
                                              </p:val>
                                            </p:tav>
                                          </p:tavLst>
                                        </p:anim>
                                        <p:anim calcmode="lin" valueType="num">
                                          <p:cBhvr>
                                            <p:cTn id="61" dur="1000" fill="hold"/>
                                            <p:tgtEl>
                                              <p:spTgt spid="11"/>
                                            </p:tgtEl>
                                            <p:attrNameLst>
                                              <p:attrName>ppt_y</p:attrName>
                                            </p:attrNameLst>
                                          </p:cBhvr>
                                          <p:tavLst>
                                            <p:tav tm="0">
                                              <p:val>
                                                <p:strVal val="#ppt_y+.1"/>
                                              </p:val>
                                            </p:tav>
                                            <p:tav tm="100000">
                                              <p:val>
                                                <p:strVal val="#ppt_y"/>
                                              </p:val>
                                            </p:tav>
                                          </p:tavLst>
                                        </p:anim>
                                      </p:childTnLst>
                                    </p:cTn>
                                  </p:par>
                                </p:childTnLst>
                              </p:cTn>
                            </p:par>
                            <p:par>
                              <p:cTn id="62" fill="hold">
                                <p:stCondLst>
                                  <p:cond delay="6550"/>
                                </p:stCondLst>
                                <p:childTnLst>
                                  <p:par>
                                    <p:cTn id="63" presetID="22" presetClass="entr" presetSubtype="8" fill="hold" nodeType="after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wipe(left)">
                                          <p:cBhvr>
                                            <p:cTn id="65" dur="500"/>
                                            <p:tgtEl>
                                              <p:spTgt spid="15"/>
                                            </p:tgtEl>
                                          </p:cBhvr>
                                        </p:animEffect>
                                      </p:childTnLst>
                                    </p:cTn>
                                  </p:par>
                                </p:childTnLst>
                              </p:cTn>
                            </p:par>
                            <p:par>
                              <p:cTn id="66" fill="hold">
                                <p:stCondLst>
                                  <p:cond delay="7050"/>
                                </p:stCondLst>
                                <p:childTnLst>
                                  <p:par>
                                    <p:cTn id="67" presetID="22" presetClass="entr" presetSubtype="8" fill="hold" grpId="0" nodeType="afterEffect">
                                      <p:stCondLst>
                                        <p:cond delay="0"/>
                                      </p:stCondLst>
                                      <p:childTnLst>
                                        <p:set>
                                          <p:cBhvr>
                                            <p:cTn id="68" dur="1" fill="hold">
                                              <p:stCondLst>
                                                <p:cond delay="0"/>
                                              </p:stCondLst>
                                            </p:cTn>
                                            <p:tgtEl>
                                              <p:spTgt spid="18"/>
                                            </p:tgtEl>
                                            <p:attrNameLst>
                                              <p:attrName>style.visibility</p:attrName>
                                            </p:attrNameLst>
                                          </p:cBhvr>
                                          <p:to>
                                            <p:strVal val="visible"/>
                                          </p:to>
                                        </p:set>
                                        <p:animEffect transition="in" filter="wipe(left)">
                                          <p:cBhvr>
                                            <p:cTn id="69" dur="500"/>
                                            <p:tgtEl>
                                              <p:spTgt spid="18"/>
                                            </p:tgtEl>
                                          </p:cBhvr>
                                        </p:animEffect>
                                      </p:childTnLst>
                                    </p:cTn>
                                  </p:par>
                                </p:childTnLst>
                              </p:cTn>
                            </p:par>
                            <p:par>
                              <p:cTn id="70" fill="hold">
                                <p:stCondLst>
                                  <p:cond delay="7550"/>
                                </p:stCondLst>
                                <p:childTnLst>
                                  <p:par>
                                    <p:cTn id="71" presetID="22" presetClass="entr" presetSubtype="4" fill="hold" grpId="0" nodeType="afterEffect">
                                      <p:stCondLst>
                                        <p:cond delay="0"/>
                                      </p:stCondLst>
                                      <p:childTnLst>
                                        <p:set>
                                          <p:cBhvr>
                                            <p:cTn id="72" dur="1" fill="hold">
                                              <p:stCondLst>
                                                <p:cond delay="0"/>
                                              </p:stCondLst>
                                            </p:cTn>
                                            <p:tgtEl>
                                              <p:spTgt spid="5"/>
                                            </p:tgtEl>
                                            <p:attrNameLst>
                                              <p:attrName>style.visibility</p:attrName>
                                            </p:attrNameLst>
                                          </p:cBhvr>
                                          <p:to>
                                            <p:strVal val="visible"/>
                                          </p:to>
                                        </p:set>
                                        <p:animEffect transition="in" filter="wipe(down)">
                                          <p:cBhvr>
                                            <p:cTn id="73" dur="500"/>
                                            <p:tgtEl>
                                              <p:spTgt spid="5"/>
                                            </p:tgtEl>
                                          </p:cBhvr>
                                        </p:animEffect>
                                      </p:childTnLst>
                                    </p:cTn>
                                  </p:par>
                                </p:childTnLst>
                              </p:cTn>
                            </p:par>
                            <p:par>
                              <p:cTn id="74" fill="hold">
                                <p:stCondLst>
                                  <p:cond delay="8050"/>
                                </p:stCondLst>
                                <p:childTnLst>
                                  <p:par>
                                    <p:cTn id="75" presetID="42" presetClass="entr" presetSubtype="0" fill="hold" grpId="0" nodeType="afterEffect">
                                      <p:stCondLst>
                                        <p:cond delay="0"/>
                                      </p:stCondLst>
                                      <p:childTnLst>
                                        <p:set>
                                          <p:cBhvr>
                                            <p:cTn id="76" dur="1" fill="hold">
                                              <p:stCondLst>
                                                <p:cond delay="0"/>
                                              </p:stCondLst>
                                            </p:cTn>
                                            <p:tgtEl>
                                              <p:spTgt spid="12"/>
                                            </p:tgtEl>
                                            <p:attrNameLst>
                                              <p:attrName>style.visibility</p:attrName>
                                            </p:attrNameLst>
                                          </p:cBhvr>
                                          <p:to>
                                            <p:strVal val="visible"/>
                                          </p:to>
                                        </p:set>
                                        <p:animEffect transition="in" filter="fade">
                                          <p:cBhvr>
                                            <p:cTn id="77" dur="1000"/>
                                            <p:tgtEl>
                                              <p:spTgt spid="12"/>
                                            </p:tgtEl>
                                          </p:cBhvr>
                                        </p:animEffect>
                                        <p:anim calcmode="lin" valueType="num">
                                          <p:cBhvr>
                                            <p:cTn id="78" dur="1000" fill="hold"/>
                                            <p:tgtEl>
                                              <p:spTgt spid="12"/>
                                            </p:tgtEl>
                                            <p:attrNameLst>
                                              <p:attrName>ppt_x</p:attrName>
                                            </p:attrNameLst>
                                          </p:cBhvr>
                                          <p:tavLst>
                                            <p:tav tm="0">
                                              <p:val>
                                                <p:strVal val="#ppt_x"/>
                                              </p:val>
                                            </p:tav>
                                            <p:tav tm="100000">
                                              <p:val>
                                                <p:strVal val="#ppt_x"/>
                                              </p:val>
                                            </p:tav>
                                          </p:tavLst>
                                        </p:anim>
                                        <p:anim calcmode="lin" valueType="num">
                                          <p:cBhvr>
                                            <p:cTn id="79" dur="1000" fill="hold"/>
                                            <p:tgtEl>
                                              <p:spTgt spid="12"/>
                                            </p:tgtEl>
                                            <p:attrNameLst>
                                              <p:attrName>ppt_y</p:attrName>
                                            </p:attrNameLst>
                                          </p:cBhvr>
                                          <p:tavLst>
                                            <p:tav tm="0">
                                              <p:val>
                                                <p:strVal val="#ppt_y+.1"/>
                                              </p:val>
                                            </p:tav>
                                            <p:tav tm="100000">
                                              <p:val>
                                                <p:strVal val="#ppt_y"/>
                                              </p:val>
                                            </p:tav>
                                          </p:tavLst>
                                        </p:anim>
                                      </p:childTnLst>
                                    </p:cTn>
                                  </p:par>
                                </p:childTnLst>
                              </p:cTn>
                            </p:par>
                            <p:par>
                              <p:cTn id="80" fill="hold">
                                <p:stCondLst>
                                  <p:cond delay="9050"/>
                                </p:stCondLst>
                                <p:childTnLst>
                                  <p:par>
                                    <p:cTn id="81" presetID="22" presetClass="entr" presetSubtype="8" fill="hold" nodeType="afterEffect">
                                      <p:stCondLst>
                                        <p:cond delay="0"/>
                                      </p:stCondLst>
                                      <p:childTnLst>
                                        <p:set>
                                          <p:cBhvr>
                                            <p:cTn id="82" dur="1" fill="hold">
                                              <p:stCondLst>
                                                <p:cond delay="0"/>
                                              </p:stCondLst>
                                            </p:cTn>
                                            <p:tgtEl>
                                              <p:spTgt spid="14"/>
                                            </p:tgtEl>
                                            <p:attrNameLst>
                                              <p:attrName>style.visibility</p:attrName>
                                            </p:attrNameLst>
                                          </p:cBhvr>
                                          <p:to>
                                            <p:strVal val="visible"/>
                                          </p:to>
                                        </p:set>
                                        <p:animEffect transition="in" filter="wipe(left)">
                                          <p:cBhvr>
                                            <p:cTn id="83" dur="500"/>
                                            <p:tgtEl>
                                              <p:spTgt spid="14"/>
                                            </p:tgtEl>
                                          </p:cBhvr>
                                        </p:animEffect>
                                      </p:childTnLst>
                                    </p:cTn>
                                  </p:par>
                                </p:childTnLst>
                              </p:cTn>
                            </p:par>
                            <p:par>
                              <p:cTn id="84" fill="hold">
                                <p:stCondLst>
                                  <p:cond delay="9550"/>
                                </p:stCondLst>
                                <p:childTnLst>
                                  <p:par>
                                    <p:cTn id="85" presetID="22" presetClass="entr" presetSubtype="8" fill="hold" grpId="0" nodeType="afterEffect">
                                      <p:stCondLst>
                                        <p:cond delay="0"/>
                                      </p:stCondLst>
                                      <p:childTnLst>
                                        <p:set>
                                          <p:cBhvr>
                                            <p:cTn id="86" dur="1" fill="hold">
                                              <p:stCondLst>
                                                <p:cond delay="0"/>
                                              </p:stCondLst>
                                            </p:cTn>
                                            <p:tgtEl>
                                              <p:spTgt spid="19"/>
                                            </p:tgtEl>
                                            <p:attrNameLst>
                                              <p:attrName>style.visibility</p:attrName>
                                            </p:attrNameLst>
                                          </p:cBhvr>
                                          <p:to>
                                            <p:strVal val="visible"/>
                                          </p:to>
                                        </p:set>
                                        <p:animEffect transition="in" filter="wipe(left)">
                                          <p:cBhvr>
                                            <p:cTn id="87" dur="500"/>
                                            <p:tgtEl>
                                              <p:spTgt spid="19"/>
                                            </p:tgtEl>
                                          </p:cBhvr>
                                        </p:animEffect>
                                      </p:childTnLst>
                                    </p:cTn>
                                  </p:par>
                                </p:childTnLst>
                              </p:cTn>
                            </p:par>
                            <p:par>
                              <p:cTn id="88" fill="hold">
                                <p:stCondLst>
                                  <p:cond delay="10050"/>
                                </p:stCondLst>
                                <p:childTnLst>
                                  <p:par>
                                    <p:cTn id="89" presetID="22" presetClass="entr" presetSubtype="4" fill="hold" grpId="0" nodeType="afterEffect">
                                      <p:stCondLst>
                                        <p:cond delay="0"/>
                                      </p:stCondLst>
                                      <p:childTnLst>
                                        <p:set>
                                          <p:cBhvr>
                                            <p:cTn id="90" dur="1" fill="hold">
                                              <p:stCondLst>
                                                <p:cond delay="0"/>
                                              </p:stCondLst>
                                            </p:cTn>
                                            <p:tgtEl>
                                              <p:spTgt spid="3"/>
                                            </p:tgtEl>
                                            <p:attrNameLst>
                                              <p:attrName>style.visibility</p:attrName>
                                            </p:attrNameLst>
                                          </p:cBhvr>
                                          <p:to>
                                            <p:strVal val="visible"/>
                                          </p:to>
                                        </p:set>
                                        <p:animEffect transition="in" filter="wipe(down)">
                                          <p:cBhvr>
                                            <p:cTn id="91" dur="500"/>
                                            <p:tgtEl>
                                              <p:spTgt spid="3"/>
                                            </p:tgtEl>
                                          </p:cBhvr>
                                        </p:animEffect>
                                      </p:childTnLst>
                                    </p:cTn>
                                  </p:par>
                                </p:childTnLst>
                              </p:cTn>
                            </p:par>
                            <p:par>
                              <p:cTn id="92" fill="hold">
                                <p:stCondLst>
                                  <p:cond delay="10550"/>
                                </p:stCondLst>
                                <p:childTnLst>
                                  <p:par>
                                    <p:cTn id="93" presetID="42" presetClass="entr" presetSubtype="0" fill="hold" grpId="0" nodeType="afterEffect">
                                      <p:stCondLst>
                                        <p:cond delay="0"/>
                                      </p:stCondLst>
                                      <p:childTnLst>
                                        <p:set>
                                          <p:cBhvr>
                                            <p:cTn id="94" dur="1" fill="hold">
                                              <p:stCondLst>
                                                <p:cond delay="0"/>
                                              </p:stCondLst>
                                            </p:cTn>
                                            <p:tgtEl>
                                              <p:spTgt spid="21"/>
                                            </p:tgtEl>
                                            <p:attrNameLst>
                                              <p:attrName>style.visibility</p:attrName>
                                            </p:attrNameLst>
                                          </p:cBhvr>
                                          <p:to>
                                            <p:strVal val="visible"/>
                                          </p:to>
                                        </p:set>
                                        <p:animEffect transition="in" filter="fade">
                                          <p:cBhvr>
                                            <p:cTn id="95" dur="1000"/>
                                            <p:tgtEl>
                                              <p:spTgt spid="21"/>
                                            </p:tgtEl>
                                          </p:cBhvr>
                                        </p:animEffect>
                                        <p:anim calcmode="lin" valueType="num">
                                          <p:cBhvr>
                                            <p:cTn id="96" dur="1000" fill="hold"/>
                                            <p:tgtEl>
                                              <p:spTgt spid="21"/>
                                            </p:tgtEl>
                                            <p:attrNameLst>
                                              <p:attrName>ppt_x</p:attrName>
                                            </p:attrNameLst>
                                          </p:cBhvr>
                                          <p:tavLst>
                                            <p:tav tm="0">
                                              <p:val>
                                                <p:strVal val="#ppt_x"/>
                                              </p:val>
                                            </p:tav>
                                            <p:tav tm="100000">
                                              <p:val>
                                                <p:strVal val="#ppt_x"/>
                                              </p:val>
                                            </p:tav>
                                          </p:tavLst>
                                        </p:anim>
                                        <p:anim calcmode="lin" valueType="num">
                                          <p:cBhvr>
                                            <p:cTn id="97" dur="1000" fill="hold"/>
                                            <p:tgtEl>
                                              <p:spTgt spid="21"/>
                                            </p:tgtEl>
                                            <p:attrNameLst>
                                              <p:attrName>ppt_y</p:attrName>
                                            </p:attrNameLst>
                                          </p:cBhvr>
                                          <p:tavLst>
                                            <p:tav tm="0">
                                              <p:val>
                                                <p:strVal val="#ppt_y+.1"/>
                                              </p:val>
                                            </p:tav>
                                            <p:tav tm="100000">
                                              <p:val>
                                                <p:strVal val="#ppt_y"/>
                                              </p:val>
                                            </p:tav>
                                          </p:tavLst>
                                        </p:anim>
                                      </p:childTnLst>
                                    </p:cTn>
                                  </p:par>
                                </p:childTnLst>
                              </p:cTn>
                            </p:par>
                            <p:par>
                              <p:cTn id="98" fill="hold">
                                <p:stCondLst>
                                  <p:cond delay="11550"/>
                                </p:stCondLst>
                                <p:childTnLst>
                                  <p:par>
                                    <p:cTn id="99" presetID="22" presetClass="entr" presetSubtype="8" fill="hold" nodeType="afterEffect">
                                      <p:stCondLst>
                                        <p:cond delay="0"/>
                                      </p:stCondLst>
                                      <p:childTnLst>
                                        <p:set>
                                          <p:cBhvr>
                                            <p:cTn id="100" dur="1" fill="hold">
                                              <p:stCondLst>
                                                <p:cond delay="0"/>
                                              </p:stCondLst>
                                            </p:cTn>
                                            <p:tgtEl>
                                              <p:spTgt spid="13"/>
                                            </p:tgtEl>
                                            <p:attrNameLst>
                                              <p:attrName>style.visibility</p:attrName>
                                            </p:attrNameLst>
                                          </p:cBhvr>
                                          <p:to>
                                            <p:strVal val="visible"/>
                                          </p:to>
                                        </p:set>
                                        <p:animEffect transition="in" filter="wipe(left)">
                                          <p:cBhvr>
                                            <p:cTn id="101" dur="500"/>
                                            <p:tgtEl>
                                              <p:spTgt spid="13"/>
                                            </p:tgtEl>
                                          </p:cBhvr>
                                        </p:animEffect>
                                      </p:childTnLst>
                                    </p:cTn>
                                  </p:par>
                                </p:childTnLst>
                              </p:cTn>
                            </p:par>
                            <p:par>
                              <p:cTn id="102" fill="hold">
                                <p:stCondLst>
                                  <p:cond delay="12050"/>
                                </p:stCondLst>
                                <p:childTnLst>
                                  <p:par>
                                    <p:cTn id="103" presetID="22" presetClass="entr" presetSubtype="8" fill="hold" grpId="0" nodeType="afterEffect">
                                      <p:stCondLst>
                                        <p:cond delay="0"/>
                                      </p:stCondLst>
                                      <p:childTnLst>
                                        <p:set>
                                          <p:cBhvr>
                                            <p:cTn id="104" dur="1" fill="hold">
                                              <p:stCondLst>
                                                <p:cond delay="0"/>
                                              </p:stCondLst>
                                            </p:cTn>
                                            <p:tgtEl>
                                              <p:spTgt spid="20"/>
                                            </p:tgtEl>
                                            <p:attrNameLst>
                                              <p:attrName>style.visibility</p:attrName>
                                            </p:attrNameLst>
                                          </p:cBhvr>
                                          <p:to>
                                            <p:strVal val="visible"/>
                                          </p:to>
                                        </p:set>
                                        <p:animEffect transition="in" filter="wipe(left)">
                                          <p:cBhvr>
                                            <p:cTn id="10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p:bldP spid="11" grpId="0"/>
          <p:bldP spid="12" grpId="0"/>
          <p:bldP spid="17" grpId="0"/>
          <p:bldP spid="18" grpId="0"/>
          <p:bldP spid="19" grpId="0"/>
          <p:bldP spid="20" grpId="0"/>
          <p:bldP spid="21" grpId="0"/>
          <p:bldP spid="47" grpId="0" bldLvl="0" autoUpdateAnimBg="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500" fill="hold"/>
                                            <p:tgtEl>
                                              <p:spTgt spid="48"/>
                                            </p:tgtEl>
                                            <p:attrNameLst>
                                              <p:attrName>ppt_x</p:attrName>
                                            </p:attrNameLst>
                                          </p:cBhvr>
                                          <p:tavLst>
                                            <p:tav tm="0">
                                              <p:val>
                                                <p:strVal val="0-#ppt_w/2"/>
                                              </p:val>
                                            </p:tav>
                                            <p:tav tm="100000">
                                              <p:val>
                                                <p:strVal val="#ppt_x"/>
                                              </p:val>
                                            </p:tav>
                                          </p:tavLst>
                                        </p:anim>
                                        <p:anim calcmode="lin" valueType="num">
                                          <p:cBhvr additive="base">
                                            <p:cTn id="8" dur="500" fill="hold"/>
                                            <p:tgtEl>
                                              <p:spTgt spid="4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7"/>
                                            </p:tgtEl>
                                            <p:attrNameLst>
                                              <p:attrName>style.visibility</p:attrName>
                                            </p:attrNameLst>
                                          </p:cBhvr>
                                          <p:to>
                                            <p:strVal val="visible"/>
                                          </p:to>
                                        </p:set>
                                        <p:anim calcmode="lin" valueType="num">
                                          <p:cBhvr>
                                            <p:cTn id="12" dur="500" fill="hold"/>
                                            <p:tgtEl>
                                              <p:spTgt spid="47"/>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7"/>
                                            </p:tgtEl>
                                            <p:attrNameLst>
                                              <p:attrName>ppt_y</p:attrName>
                                            </p:attrNameLst>
                                          </p:cBhvr>
                                          <p:tavLst>
                                            <p:tav tm="0">
                                              <p:val>
                                                <p:strVal val="#ppt_y"/>
                                              </p:val>
                                            </p:tav>
                                            <p:tav tm="100000">
                                              <p:val>
                                                <p:strVal val="#ppt_y"/>
                                              </p:val>
                                            </p:tav>
                                          </p:tavLst>
                                        </p:anim>
                                        <p:anim calcmode="lin" valueType="num">
                                          <p:cBhvr>
                                            <p:cTn id="14" dur="500" fill="hold"/>
                                            <p:tgtEl>
                                              <p:spTgt spid="47"/>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7"/>
                                            </p:tgtEl>
                                            <p:attrNameLst>
                                              <p:attrName>ppt_w</p:attrName>
                                            </p:attrNameLst>
                                          </p:cBhvr>
                                          <p:tavLst>
                                            <p:tav tm="0">
                                              <p:val>
                                                <p:strVal val="#ppt_w/10"/>
                                              </p:val>
                                            </p:tav>
                                            <p:tav tm="50000">
                                              <p:val>
                                                <p:strVal val="#ppt_w+.01"/>
                                              </p:val>
                                            </p:tav>
                                            <p:tav tm="100000">
                                              <p:val>
                                                <p:strVal val="#ppt_w"/>
                                              </p:val>
                                            </p:tav>
                                          </p:tavLst>
                                        </p:anim>
                                        <p:animEffect>
                                          <p:cBhvr>
                                            <p:cTn id="16" dur="500" tmFilter="0,0; .5, 1; 1, 1"/>
                                            <p:tgtEl>
                                              <p:spTgt spid="47"/>
                                            </p:tgtEl>
                                          </p:cBhvr>
                                        </p:animEffect>
                                      </p:childTnLst>
                                    </p:cTn>
                                  </p:par>
                                </p:childTnLst>
                              </p:cTn>
                            </p:par>
                            <p:par>
                              <p:cTn id="17" fill="hold">
                                <p:stCondLst>
                                  <p:cond delay="1450"/>
                                </p:stCondLst>
                                <p:childTnLst>
                                  <p:par>
                                    <p:cTn id="18" presetID="2" presetClass="entr" presetSubtype="1"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additive="base">
                                            <p:cTn id="20" dur="500" fill="hold"/>
                                            <p:tgtEl>
                                              <p:spTgt spid="2"/>
                                            </p:tgtEl>
                                            <p:attrNameLst>
                                              <p:attrName>ppt_x</p:attrName>
                                            </p:attrNameLst>
                                          </p:cBhvr>
                                          <p:tavLst>
                                            <p:tav tm="0">
                                              <p:val>
                                                <p:strVal val="#ppt_x"/>
                                              </p:val>
                                            </p:tav>
                                            <p:tav tm="100000">
                                              <p:val>
                                                <p:strVal val="#ppt_x"/>
                                              </p:val>
                                            </p:tav>
                                          </p:tavLst>
                                        </p:anim>
                                        <p:anim calcmode="lin" valueType="num">
                                          <p:cBhvr additive="base">
                                            <p:cTn id="21" dur="500" fill="hold"/>
                                            <p:tgtEl>
                                              <p:spTgt spid="2"/>
                                            </p:tgtEl>
                                            <p:attrNameLst>
                                              <p:attrName>ppt_y</p:attrName>
                                            </p:attrNameLst>
                                          </p:cBhvr>
                                          <p:tavLst>
                                            <p:tav tm="0">
                                              <p:val>
                                                <p:strVal val="0-#ppt_h/2"/>
                                              </p:val>
                                            </p:tav>
                                            <p:tav tm="100000">
                                              <p:val>
                                                <p:strVal val="#ppt_y"/>
                                              </p:val>
                                            </p:tav>
                                          </p:tavLst>
                                        </p:anim>
                                      </p:childTnLst>
                                    </p:cTn>
                                  </p:par>
                                  <p:par>
                                    <p:cTn id="22" presetID="2" presetClass="entr" presetSubtype="1" fill="hold" grpId="0" nodeType="withEffect">
                                      <p:stCondLst>
                                        <p:cond delay="20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ppt_x"/>
                                              </p:val>
                                            </p:tav>
                                            <p:tav tm="100000">
                                              <p:val>
                                                <p:strVal val="#ppt_x"/>
                                              </p:val>
                                            </p:tav>
                                          </p:tavLst>
                                        </p:anim>
                                        <p:anim calcmode="lin" valueType="num">
                                          <p:cBhvr additive="base">
                                            <p:cTn id="25" dur="500" fill="hold"/>
                                            <p:tgtEl>
                                              <p:spTgt spid="4"/>
                                            </p:tgtEl>
                                            <p:attrNameLst>
                                              <p:attrName>ppt_y</p:attrName>
                                            </p:attrNameLst>
                                          </p:cBhvr>
                                          <p:tavLst>
                                            <p:tav tm="0">
                                              <p:val>
                                                <p:strVal val="0-#ppt_h/2"/>
                                              </p:val>
                                            </p:tav>
                                            <p:tav tm="100000">
                                              <p:val>
                                                <p:strVal val="#ppt_y"/>
                                              </p:val>
                                            </p:tav>
                                          </p:tavLst>
                                        </p:anim>
                                      </p:childTnLst>
                                    </p:cTn>
                                  </p:par>
                                  <p:par>
                                    <p:cTn id="26" presetID="2" presetClass="entr" presetSubtype="1" fill="hold" grpId="0" nodeType="withEffect">
                                      <p:stCondLst>
                                        <p:cond delay="40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fill="hold"/>
                                            <p:tgtEl>
                                              <p:spTgt spid="6"/>
                                            </p:tgtEl>
                                            <p:attrNameLst>
                                              <p:attrName>ppt_x</p:attrName>
                                            </p:attrNameLst>
                                          </p:cBhvr>
                                          <p:tavLst>
                                            <p:tav tm="0">
                                              <p:val>
                                                <p:strVal val="#ppt_x"/>
                                              </p:val>
                                            </p:tav>
                                            <p:tav tm="100000">
                                              <p:val>
                                                <p:strVal val="#ppt_x"/>
                                              </p:val>
                                            </p:tav>
                                          </p:tavLst>
                                        </p:anim>
                                        <p:anim calcmode="lin" valueType="num">
                                          <p:cBhvr additive="base">
                                            <p:cTn id="29" dur="500" fill="hold"/>
                                            <p:tgtEl>
                                              <p:spTgt spid="6"/>
                                            </p:tgtEl>
                                            <p:attrNameLst>
                                              <p:attrName>ppt_y</p:attrName>
                                            </p:attrNameLst>
                                          </p:cBhvr>
                                          <p:tavLst>
                                            <p:tav tm="0">
                                              <p:val>
                                                <p:strVal val="0-#ppt_h/2"/>
                                              </p:val>
                                            </p:tav>
                                            <p:tav tm="100000">
                                              <p:val>
                                                <p:strVal val="#ppt_y"/>
                                              </p:val>
                                            </p:tav>
                                          </p:tavLst>
                                        </p:anim>
                                      </p:childTnLst>
                                    </p:cTn>
                                  </p:par>
                                  <p:par>
                                    <p:cTn id="30" presetID="2" presetClass="entr" presetSubtype="1" fill="hold" grpId="0" nodeType="withEffect">
                                      <p:stCondLst>
                                        <p:cond delay="60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ppt_x"/>
                                              </p:val>
                                            </p:tav>
                                            <p:tav tm="100000">
                                              <p:val>
                                                <p:strVal val="#ppt_x"/>
                                              </p:val>
                                            </p:tav>
                                          </p:tavLst>
                                        </p:anim>
                                        <p:anim calcmode="lin" valueType="num">
                                          <p:cBhvr additive="base">
                                            <p:cTn id="33" dur="500" fill="hold"/>
                                            <p:tgtEl>
                                              <p:spTgt spid="8"/>
                                            </p:tgtEl>
                                            <p:attrNameLst>
                                              <p:attrName>ppt_y</p:attrName>
                                            </p:attrNameLst>
                                          </p:cBhvr>
                                          <p:tavLst>
                                            <p:tav tm="0">
                                              <p:val>
                                                <p:strVal val="0-#ppt_h/2"/>
                                              </p:val>
                                            </p:tav>
                                            <p:tav tm="100000">
                                              <p:val>
                                                <p:strVal val="#ppt_y"/>
                                              </p:val>
                                            </p:tav>
                                          </p:tavLst>
                                        </p:anim>
                                      </p:childTnLst>
                                    </p:cTn>
                                  </p:par>
                                </p:childTnLst>
                              </p:cTn>
                            </p:par>
                            <p:par>
                              <p:cTn id="34" fill="hold">
                                <p:stCondLst>
                                  <p:cond delay="2550"/>
                                </p:stCondLst>
                                <p:childTnLst>
                                  <p:par>
                                    <p:cTn id="35" presetID="22" presetClass="entr" presetSubtype="4"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down)">
                                          <p:cBhvr>
                                            <p:cTn id="37" dur="500"/>
                                            <p:tgtEl>
                                              <p:spTgt spid="9"/>
                                            </p:tgtEl>
                                          </p:cBhvr>
                                        </p:animEffect>
                                      </p:childTnLst>
                                    </p:cTn>
                                  </p:par>
                                </p:childTnLst>
                              </p:cTn>
                            </p:par>
                            <p:par>
                              <p:cTn id="38" fill="hold">
                                <p:stCondLst>
                                  <p:cond delay="3050"/>
                                </p:stCondLst>
                                <p:childTnLst>
                                  <p:par>
                                    <p:cTn id="39" presetID="42" presetClass="entr" presetSubtype="0"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1000"/>
                                            <p:tgtEl>
                                              <p:spTgt spid="10"/>
                                            </p:tgtEl>
                                          </p:cBhvr>
                                        </p:animEffect>
                                        <p:anim calcmode="lin" valueType="num">
                                          <p:cBhvr>
                                            <p:cTn id="42" dur="1000" fill="hold"/>
                                            <p:tgtEl>
                                              <p:spTgt spid="10"/>
                                            </p:tgtEl>
                                            <p:attrNameLst>
                                              <p:attrName>ppt_x</p:attrName>
                                            </p:attrNameLst>
                                          </p:cBhvr>
                                          <p:tavLst>
                                            <p:tav tm="0">
                                              <p:val>
                                                <p:strVal val="#ppt_x"/>
                                              </p:val>
                                            </p:tav>
                                            <p:tav tm="100000">
                                              <p:val>
                                                <p:strVal val="#ppt_x"/>
                                              </p:val>
                                            </p:tav>
                                          </p:tavLst>
                                        </p:anim>
                                        <p:anim calcmode="lin" valueType="num">
                                          <p:cBhvr>
                                            <p:cTn id="43" dur="1000" fill="hold"/>
                                            <p:tgtEl>
                                              <p:spTgt spid="10"/>
                                            </p:tgtEl>
                                            <p:attrNameLst>
                                              <p:attrName>ppt_y</p:attrName>
                                            </p:attrNameLst>
                                          </p:cBhvr>
                                          <p:tavLst>
                                            <p:tav tm="0">
                                              <p:val>
                                                <p:strVal val="#ppt_y+.1"/>
                                              </p:val>
                                            </p:tav>
                                            <p:tav tm="100000">
                                              <p:val>
                                                <p:strVal val="#ppt_y"/>
                                              </p:val>
                                            </p:tav>
                                          </p:tavLst>
                                        </p:anim>
                                      </p:childTnLst>
                                    </p:cTn>
                                  </p:par>
                                </p:childTnLst>
                              </p:cTn>
                            </p:par>
                            <p:par>
                              <p:cTn id="44" fill="hold">
                                <p:stCondLst>
                                  <p:cond delay="4050"/>
                                </p:stCondLst>
                                <p:childTnLst>
                                  <p:par>
                                    <p:cTn id="45" presetID="22" presetClass="entr" presetSubtype="8" fill="hold"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wipe(left)">
                                          <p:cBhvr>
                                            <p:cTn id="47" dur="500"/>
                                            <p:tgtEl>
                                              <p:spTgt spid="16"/>
                                            </p:tgtEl>
                                          </p:cBhvr>
                                        </p:animEffect>
                                      </p:childTnLst>
                                    </p:cTn>
                                  </p:par>
                                </p:childTnLst>
                              </p:cTn>
                            </p:par>
                            <p:par>
                              <p:cTn id="48" fill="hold">
                                <p:stCondLst>
                                  <p:cond delay="4550"/>
                                </p:stCondLst>
                                <p:childTnLst>
                                  <p:par>
                                    <p:cTn id="49" presetID="22" presetClass="entr" presetSubtype="8"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ipe(left)">
                                          <p:cBhvr>
                                            <p:cTn id="51" dur="500"/>
                                            <p:tgtEl>
                                              <p:spTgt spid="17"/>
                                            </p:tgtEl>
                                          </p:cBhvr>
                                        </p:animEffect>
                                      </p:childTnLst>
                                    </p:cTn>
                                  </p:par>
                                </p:childTnLst>
                              </p:cTn>
                            </p:par>
                            <p:par>
                              <p:cTn id="52" fill="hold">
                                <p:stCondLst>
                                  <p:cond delay="5050"/>
                                </p:stCondLst>
                                <p:childTnLst>
                                  <p:par>
                                    <p:cTn id="53" presetID="22" presetClass="entr" presetSubtype="4" fill="hold" grpId="0" nodeType="afterEffect">
                                      <p:stCondLst>
                                        <p:cond delay="0"/>
                                      </p:stCondLst>
                                      <p:childTnLst>
                                        <p:set>
                                          <p:cBhvr>
                                            <p:cTn id="54" dur="1" fill="hold">
                                              <p:stCondLst>
                                                <p:cond delay="0"/>
                                              </p:stCondLst>
                                            </p:cTn>
                                            <p:tgtEl>
                                              <p:spTgt spid="7"/>
                                            </p:tgtEl>
                                            <p:attrNameLst>
                                              <p:attrName>style.visibility</p:attrName>
                                            </p:attrNameLst>
                                          </p:cBhvr>
                                          <p:to>
                                            <p:strVal val="visible"/>
                                          </p:to>
                                        </p:set>
                                        <p:animEffect transition="in" filter="wipe(down)">
                                          <p:cBhvr>
                                            <p:cTn id="55" dur="500"/>
                                            <p:tgtEl>
                                              <p:spTgt spid="7"/>
                                            </p:tgtEl>
                                          </p:cBhvr>
                                        </p:animEffect>
                                      </p:childTnLst>
                                    </p:cTn>
                                  </p:par>
                                </p:childTnLst>
                              </p:cTn>
                            </p:par>
                            <p:par>
                              <p:cTn id="56" fill="hold">
                                <p:stCondLst>
                                  <p:cond delay="5550"/>
                                </p:stCondLst>
                                <p:childTnLst>
                                  <p:par>
                                    <p:cTn id="57" presetID="42" presetClass="entr" presetSubtype="0"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fade">
                                          <p:cBhvr>
                                            <p:cTn id="59" dur="1000"/>
                                            <p:tgtEl>
                                              <p:spTgt spid="11"/>
                                            </p:tgtEl>
                                          </p:cBhvr>
                                        </p:animEffect>
                                        <p:anim calcmode="lin" valueType="num">
                                          <p:cBhvr>
                                            <p:cTn id="60" dur="1000" fill="hold"/>
                                            <p:tgtEl>
                                              <p:spTgt spid="11"/>
                                            </p:tgtEl>
                                            <p:attrNameLst>
                                              <p:attrName>ppt_x</p:attrName>
                                            </p:attrNameLst>
                                          </p:cBhvr>
                                          <p:tavLst>
                                            <p:tav tm="0">
                                              <p:val>
                                                <p:strVal val="#ppt_x"/>
                                              </p:val>
                                            </p:tav>
                                            <p:tav tm="100000">
                                              <p:val>
                                                <p:strVal val="#ppt_x"/>
                                              </p:val>
                                            </p:tav>
                                          </p:tavLst>
                                        </p:anim>
                                        <p:anim calcmode="lin" valueType="num">
                                          <p:cBhvr>
                                            <p:cTn id="61" dur="1000" fill="hold"/>
                                            <p:tgtEl>
                                              <p:spTgt spid="11"/>
                                            </p:tgtEl>
                                            <p:attrNameLst>
                                              <p:attrName>ppt_y</p:attrName>
                                            </p:attrNameLst>
                                          </p:cBhvr>
                                          <p:tavLst>
                                            <p:tav tm="0">
                                              <p:val>
                                                <p:strVal val="#ppt_y+.1"/>
                                              </p:val>
                                            </p:tav>
                                            <p:tav tm="100000">
                                              <p:val>
                                                <p:strVal val="#ppt_y"/>
                                              </p:val>
                                            </p:tav>
                                          </p:tavLst>
                                        </p:anim>
                                      </p:childTnLst>
                                    </p:cTn>
                                  </p:par>
                                </p:childTnLst>
                              </p:cTn>
                            </p:par>
                            <p:par>
                              <p:cTn id="62" fill="hold">
                                <p:stCondLst>
                                  <p:cond delay="6550"/>
                                </p:stCondLst>
                                <p:childTnLst>
                                  <p:par>
                                    <p:cTn id="63" presetID="22" presetClass="entr" presetSubtype="8" fill="hold" nodeType="after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wipe(left)">
                                          <p:cBhvr>
                                            <p:cTn id="65" dur="500"/>
                                            <p:tgtEl>
                                              <p:spTgt spid="15"/>
                                            </p:tgtEl>
                                          </p:cBhvr>
                                        </p:animEffect>
                                      </p:childTnLst>
                                    </p:cTn>
                                  </p:par>
                                </p:childTnLst>
                              </p:cTn>
                            </p:par>
                            <p:par>
                              <p:cTn id="66" fill="hold">
                                <p:stCondLst>
                                  <p:cond delay="7050"/>
                                </p:stCondLst>
                                <p:childTnLst>
                                  <p:par>
                                    <p:cTn id="67" presetID="22" presetClass="entr" presetSubtype="8" fill="hold" grpId="0" nodeType="afterEffect">
                                      <p:stCondLst>
                                        <p:cond delay="0"/>
                                      </p:stCondLst>
                                      <p:childTnLst>
                                        <p:set>
                                          <p:cBhvr>
                                            <p:cTn id="68" dur="1" fill="hold">
                                              <p:stCondLst>
                                                <p:cond delay="0"/>
                                              </p:stCondLst>
                                            </p:cTn>
                                            <p:tgtEl>
                                              <p:spTgt spid="18"/>
                                            </p:tgtEl>
                                            <p:attrNameLst>
                                              <p:attrName>style.visibility</p:attrName>
                                            </p:attrNameLst>
                                          </p:cBhvr>
                                          <p:to>
                                            <p:strVal val="visible"/>
                                          </p:to>
                                        </p:set>
                                        <p:animEffect transition="in" filter="wipe(left)">
                                          <p:cBhvr>
                                            <p:cTn id="69" dur="500"/>
                                            <p:tgtEl>
                                              <p:spTgt spid="18"/>
                                            </p:tgtEl>
                                          </p:cBhvr>
                                        </p:animEffect>
                                      </p:childTnLst>
                                    </p:cTn>
                                  </p:par>
                                </p:childTnLst>
                              </p:cTn>
                            </p:par>
                            <p:par>
                              <p:cTn id="70" fill="hold">
                                <p:stCondLst>
                                  <p:cond delay="7550"/>
                                </p:stCondLst>
                                <p:childTnLst>
                                  <p:par>
                                    <p:cTn id="71" presetID="22" presetClass="entr" presetSubtype="4" fill="hold" grpId="0" nodeType="afterEffect">
                                      <p:stCondLst>
                                        <p:cond delay="0"/>
                                      </p:stCondLst>
                                      <p:childTnLst>
                                        <p:set>
                                          <p:cBhvr>
                                            <p:cTn id="72" dur="1" fill="hold">
                                              <p:stCondLst>
                                                <p:cond delay="0"/>
                                              </p:stCondLst>
                                            </p:cTn>
                                            <p:tgtEl>
                                              <p:spTgt spid="5"/>
                                            </p:tgtEl>
                                            <p:attrNameLst>
                                              <p:attrName>style.visibility</p:attrName>
                                            </p:attrNameLst>
                                          </p:cBhvr>
                                          <p:to>
                                            <p:strVal val="visible"/>
                                          </p:to>
                                        </p:set>
                                        <p:animEffect transition="in" filter="wipe(down)">
                                          <p:cBhvr>
                                            <p:cTn id="73" dur="500"/>
                                            <p:tgtEl>
                                              <p:spTgt spid="5"/>
                                            </p:tgtEl>
                                          </p:cBhvr>
                                        </p:animEffect>
                                      </p:childTnLst>
                                    </p:cTn>
                                  </p:par>
                                </p:childTnLst>
                              </p:cTn>
                            </p:par>
                            <p:par>
                              <p:cTn id="74" fill="hold">
                                <p:stCondLst>
                                  <p:cond delay="8050"/>
                                </p:stCondLst>
                                <p:childTnLst>
                                  <p:par>
                                    <p:cTn id="75" presetID="42" presetClass="entr" presetSubtype="0" fill="hold" grpId="0" nodeType="afterEffect">
                                      <p:stCondLst>
                                        <p:cond delay="0"/>
                                      </p:stCondLst>
                                      <p:childTnLst>
                                        <p:set>
                                          <p:cBhvr>
                                            <p:cTn id="76" dur="1" fill="hold">
                                              <p:stCondLst>
                                                <p:cond delay="0"/>
                                              </p:stCondLst>
                                            </p:cTn>
                                            <p:tgtEl>
                                              <p:spTgt spid="12"/>
                                            </p:tgtEl>
                                            <p:attrNameLst>
                                              <p:attrName>style.visibility</p:attrName>
                                            </p:attrNameLst>
                                          </p:cBhvr>
                                          <p:to>
                                            <p:strVal val="visible"/>
                                          </p:to>
                                        </p:set>
                                        <p:animEffect transition="in" filter="fade">
                                          <p:cBhvr>
                                            <p:cTn id="77" dur="1000"/>
                                            <p:tgtEl>
                                              <p:spTgt spid="12"/>
                                            </p:tgtEl>
                                          </p:cBhvr>
                                        </p:animEffect>
                                        <p:anim calcmode="lin" valueType="num">
                                          <p:cBhvr>
                                            <p:cTn id="78" dur="1000" fill="hold"/>
                                            <p:tgtEl>
                                              <p:spTgt spid="12"/>
                                            </p:tgtEl>
                                            <p:attrNameLst>
                                              <p:attrName>ppt_x</p:attrName>
                                            </p:attrNameLst>
                                          </p:cBhvr>
                                          <p:tavLst>
                                            <p:tav tm="0">
                                              <p:val>
                                                <p:strVal val="#ppt_x"/>
                                              </p:val>
                                            </p:tav>
                                            <p:tav tm="100000">
                                              <p:val>
                                                <p:strVal val="#ppt_x"/>
                                              </p:val>
                                            </p:tav>
                                          </p:tavLst>
                                        </p:anim>
                                        <p:anim calcmode="lin" valueType="num">
                                          <p:cBhvr>
                                            <p:cTn id="79" dur="1000" fill="hold"/>
                                            <p:tgtEl>
                                              <p:spTgt spid="12"/>
                                            </p:tgtEl>
                                            <p:attrNameLst>
                                              <p:attrName>ppt_y</p:attrName>
                                            </p:attrNameLst>
                                          </p:cBhvr>
                                          <p:tavLst>
                                            <p:tav tm="0">
                                              <p:val>
                                                <p:strVal val="#ppt_y+.1"/>
                                              </p:val>
                                            </p:tav>
                                            <p:tav tm="100000">
                                              <p:val>
                                                <p:strVal val="#ppt_y"/>
                                              </p:val>
                                            </p:tav>
                                          </p:tavLst>
                                        </p:anim>
                                      </p:childTnLst>
                                    </p:cTn>
                                  </p:par>
                                </p:childTnLst>
                              </p:cTn>
                            </p:par>
                            <p:par>
                              <p:cTn id="80" fill="hold">
                                <p:stCondLst>
                                  <p:cond delay="9050"/>
                                </p:stCondLst>
                                <p:childTnLst>
                                  <p:par>
                                    <p:cTn id="81" presetID="22" presetClass="entr" presetSubtype="8" fill="hold" nodeType="afterEffect">
                                      <p:stCondLst>
                                        <p:cond delay="0"/>
                                      </p:stCondLst>
                                      <p:childTnLst>
                                        <p:set>
                                          <p:cBhvr>
                                            <p:cTn id="82" dur="1" fill="hold">
                                              <p:stCondLst>
                                                <p:cond delay="0"/>
                                              </p:stCondLst>
                                            </p:cTn>
                                            <p:tgtEl>
                                              <p:spTgt spid="14"/>
                                            </p:tgtEl>
                                            <p:attrNameLst>
                                              <p:attrName>style.visibility</p:attrName>
                                            </p:attrNameLst>
                                          </p:cBhvr>
                                          <p:to>
                                            <p:strVal val="visible"/>
                                          </p:to>
                                        </p:set>
                                        <p:animEffect transition="in" filter="wipe(left)">
                                          <p:cBhvr>
                                            <p:cTn id="83" dur="500"/>
                                            <p:tgtEl>
                                              <p:spTgt spid="14"/>
                                            </p:tgtEl>
                                          </p:cBhvr>
                                        </p:animEffect>
                                      </p:childTnLst>
                                    </p:cTn>
                                  </p:par>
                                </p:childTnLst>
                              </p:cTn>
                            </p:par>
                            <p:par>
                              <p:cTn id="84" fill="hold">
                                <p:stCondLst>
                                  <p:cond delay="9550"/>
                                </p:stCondLst>
                                <p:childTnLst>
                                  <p:par>
                                    <p:cTn id="85" presetID="22" presetClass="entr" presetSubtype="8" fill="hold" grpId="0" nodeType="afterEffect">
                                      <p:stCondLst>
                                        <p:cond delay="0"/>
                                      </p:stCondLst>
                                      <p:childTnLst>
                                        <p:set>
                                          <p:cBhvr>
                                            <p:cTn id="86" dur="1" fill="hold">
                                              <p:stCondLst>
                                                <p:cond delay="0"/>
                                              </p:stCondLst>
                                            </p:cTn>
                                            <p:tgtEl>
                                              <p:spTgt spid="19"/>
                                            </p:tgtEl>
                                            <p:attrNameLst>
                                              <p:attrName>style.visibility</p:attrName>
                                            </p:attrNameLst>
                                          </p:cBhvr>
                                          <p:to>
                                            <p:strVal val="visible"/>
                                          </p:to>
                                        </p:set>
                                        <p:animEffect transition="in" filter="wipe(left)">
                                          <p:cBhvr>
                                            <p:cTn id="87" dur="500"/>
                                            <p:tgtEl>
                                              <p:spTgt spid="19"/>
                                            </p:tgtEl>
                                          </p:cBhvr>
                                        </p:animEffect>
                                      </p:childTnLst>
                                    </p:cTn>
                                  </p:par>
                                </p:childTnLst>
                              </p:cTn>
                            </p:par>
                            <p:par>
                              <p:cTn id="88" fill="hold">
                                <p:stCondLst>
                                  <p:cond delay="10050"/>
                                </p:stCondLst>
                                <p:childTnLst>
                                  <p:par>
                                    <p:cTn id="89" presetID="22" presetClass="entr" presetSubtype="4" fill="hold" grpId="0" nodeType="afterEffect">
                                      <p:stCondLst>
                                        <p:cond delay="0"/>
                                      </p:stCondLst>
                                      <p:childTnLst>
                                        <p:set>
                                          <p:cBhvr>
                                            <p:cTn id="90" dur="1" fill="hold">
                                              <p:stCondLst>
                                                <p:cond delay="0"/>
                                              </p:stCondLst>
                                            </p:cTn>
                                            <p:tgtEl>
                                              <p:spTgt spid="3"/>
                                            </p:tgtEl>
                                            <p:attrNameLst>
                                              <p:attrName>style.visibility</p:attrName>
                                            </p:attrNameLst>
                                          </p:cBhvr>
                                          <p:to>
                                            <p:strVal val="visible"/>
                                          </p:to>
                                        </p:set>
                                        <p:animEffect transition="in" filter="wipe(down)">
                                          <p:cBhvr>
                                            <p:cTn id="91" dur="500"/>
                                            <p:tgtEl>
                                              <p:spTgt spid="3"/>
                                            </p:tgtEl>
                                          </p:cBhvr>
                                        </p:animEffect>
                                      </p:childTnLst>
                                    </p:cTn>
                                  </p:par>
                                </p:childTnLst>
                              </p:cTn>
                            </p:par>
                            <p:par>
                              <p:cTn id="92" fill="hold">
                                <p:stCondLst>
                                  <p:cond delay="10550"/>
                                </p:stCondLst>
                                <p:childTnLst>
                                  <p:par>
                                    <p:cTn id="93" presetID="42" presetClass="entr" presetSubtype="0" fill="hold" grpId="0" nodeType="afterEffect">
                                      <p:stCondLst>
                                        <p:cond delay="0"/>
                                      </p:stCondLst>
                                      <p:childTnLst>
                                        <p:set>
                                          <p:cBhvr>
                                            <p:cTn id="94" dur="1" fill="hold">
                                              <p:stCondLst>
                                                <p:cond delay="0"/>
                                              </p:stCondLst>
                                            </p:cTn>
                                            <p:tgtEl>
                                              <p:spTgt spid="21"/>
                                            </p:tgtEl>
                                            <p:attrNameLst>
                                              <p:attrName>style.visibility</p:attrName>
                                            </p:attrNameLst>
                                          </p:cBhvr>
                                          <p:to>
                                            <p:strVal val="visible"/>
                                          </p:to>
                                        </p:set>
                                        <p:animEffect transition="in" filter="fade">
                                          <p:cBhvr>
                                            <p:cTn id="95" dur="1000"/>
                                            <p:tgtEl>
                                              <p:spTgt spid="21"/>
                                            </p:tgtEl>
                                          </p:cBhvr>
                                        </p:animEffect>
                                        <p:anim calcmode="lin" valueType="num">
                                          <p:cBhvr>
                                            <p:cTn id="96" dur="1000" fill="hold"/>
                                            <p:tgtEl>
                                              <p:spTgt spid="21"/>
                                            </p:tgtEl>
                                            <p:attrNameLst>
                                              <p:attrName>ppt_x</p:attrName>
                                            </p:attrNameLst>
                                          </p:cBhvr>
                                          <p:tavLst>
                                            <p:tav tm="0">
                                              <p:val>
                                                <p:strVal val="#ppt_x"/>
                                              </p:val>
                                            </p:tav>
                                            <p:tav tm="100000">
                                              <p:val>
                                                <p:strVal val="#ppt_x"/>
                                              </p:val>
                                            </p:tav>
                                          </p:tavLst>
                                        </p:anim>
                                        <p:anim calcmode="lin" valueType="num">
                                          <p:cBhvr>
                                            <p:cTn id="97" dur="1000" fill="hold"/>
                                            <p:tgtEl>
                                              <p:spTgt spid="21"/>
                                            </p:tgtEl>
                                            <p:attrNameLst>
                                              <p:attrName>ppt_y</p:attrName>
                                            </p:attrNameLst>
                                          </p:cBhvr>
                                          <p:tavLst>
                                            <p:tav tm="0">
                                              <p:val>
                                                <p:strVal val="#ppt_y+.1"/>
                                              </p:val>
                                            </p:tav>
                                            <p:tav tm="100000">
                                              <p:val>
                                                <p:strVal val="#ppt_y"/>
                                              </p:val>
                                            </p:tav>
                                          </p:tavLst>
                                        </p:anim>
                                      </p:childTnLst>
                                    </p:cTn>
                                  </p:par>
                                </p:childTnLst>
                              </p:cTn>
                            </p:par>
                            <p:par>
                              <p:cTn id="98" fill="hold">
                                <p:stCondLst>
                                  <p:cond delay="11550"/>
                                </p:stCondLst>
                                <p:childTnLst>
                                  <p:par>
                                    <p:cTn id="99" presetID="22" presetClass="entr" presetSubtype="8" fill="hold" nodeType="afterEffect">
                                      <p:stCondLst>
                                        <p:cond delay="0"/>
                                      </p:stCondLst>
                                      <p:childTnLst>
                                        <p:set>
                                          <p:cBhvr>
                                            <p:cTn id="100" dur="1" fill="hold">
                                              <p:stCondLst>
                                                <p:cond delay="0"/>
                                              </p:stCondLst>
                                            </p:cTn>
                                            <p:tgtEl>
                                              <p:spTgt spid="13"/>
                                            </p:tgtEl>
                                            <p:attrNameLst>
                                              <p:attrName>style.visibility</p:attrName>
                                            </p:attrNameLst>
                                          </p:cBhvr>
                                          <p:to>
                                            <p:strVal val="visible"/>
                                          </p:to>
                                        </p:set>
                                        <p:animEffect transition="in" filter="wipe(left)">
                                          <p:cBhvr>
                                            <p:cTn id="101" dur="500"/>
                                            <p:tgtEl>
                                              <p:spTgt spid="13"/>
                                            </p:tgtEl>
                                          </p:cBhvr>
                                        </p:animEffect>
                                      </p:childTnLst>
                                    </p:cTn>
                                  </p:par>
                                </p:childTnLst>
                              </p:cTn>
                            </p:par>
                            <p:par>
                              <p:cTn id="102" fill="hold">
                                <p:stCondLst>
                                  <p:cond delay="12050"/>
                                </p:stCondLst>
                                <p:childTnLst>
                                  <p:par>
                                    <p:cTn id="103" presetID="22" presetClass="entr" presetSubtype="8" fill="hold" grpId="0" nodeType="afterEffect">
                                      <p:stCondLst>
                                        <p:cond delay="0"/>
                                      </p:stCondLst>
                                      <p:childTnLst>
                                        <p:set>
                                          <p:cBhvr>
                                            <p:cTn id="104" dur="1" fill="hold">
                                              <p:stCondLst>
                                                <p:cond delay="0"/>
                                              </p:stCondLst>
                                            </p:cTn>
                                            <p:tgtEl>
                                              <p:spTgt spid="20"/>
                                            </p:tgtEl>
                                            <p:attrNameLst>
                                              <p:attrName>style.visibility</p:attrName>
                                            </p:attrNameLst>
                                          </p:cBhvr>
                                          <p:to>
                                            <p:strVal val="visible"/>
                                          </p:to>
                                        </p:set>
                                        <p:animEffect transition="in" filter="wipe(left)">
                                          <p:cBhvr>
                                            <p:cTn id="10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p:bldP spid="11" grpId="0"/>
          <p:bldP spid="12" grpId="0"/>
          <p:bldP spid="17" grpId="0"/>
          <p:bldP spid="18" grpId="0"/>
          <p:bldP spid="19" grpId="0"/>
          <p:bldP spid="20" grpId="0"/>
          <p:bldP spid="21" grpId="0"/>
          <p:bldP spid="47" grpId="0" bldLvl="0" autoUpdateAnimBg="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SmartArt Placeholder 13"/>
          <p:cNvGraphicFramePr>
            <a:graphicFrameLocks/>
          </p:cNvGraphicFramePr>
          <p:nvPr>
            <p:extLst>
              <p:ext uri="{D42A27DB-BD31-4B8C-83A1-F6EECF244321}">
                <p14:modId xmlns:p14="http://schemas.microsoft.com/office/powerpoint/2010/main" val="2156667944"/>
              </p:ext>
            </p:extLst>
          </p:nvPr>
        </p:nvGraphicFramePr>
        <p:xfrm>
          <a:off x="683966" y="1632267"/>
          <a:ext cx="6155683" cy="48127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3" name="组合 2"/>
          <p:cNvGrpSpPr/>
          <p:nvPr/>
        </p:nvGrpSpPr>
        <p:grpSpPr>
          <a:xfrm>
            <a:off x="7378263" y="1801103"/>
            <a:ext cx="5924762" cy="677107"/>
            <a:chOff x="4932040" y="1169183"/>
            <a:chExt cx="3960440" cy="439543"/>
          </a:xfrm>
        </p:grpSpPr>
        <p:sp>
          <p:nvSpPr>
            <p:cNvPr id="4" name="Content Placeholder 9"/>
            <p:cNvSpPr txBox="1">
              <a:spLocks/>
            </p:cNvSpPr>
            <p:nvPr/>
          </p:nvSpPr>
          <p:spPr>
            <a:xfrm>
              <a:off x="4932040" y="1235977"/>
              <a:ext cx="609600" cy="365760"/>
            </a:xfrm>
            <a:prstGeom prst="rect">
              <a:avLst/>
            </a:prstGeom>
            <a:solidFill>
              <a:schemeClr val="accent1"/>
            </a:solidFill>
            <a:ln>
              <a:noFill/>
            </a:ln>
          </p:spPr>
          <p:txBody>
            <a:bodyPr vert="horz" wrap="none" lIns="91440" tIns="0" rIns="91440" bIns="45720" rtlCol="0" anchor="ctr">
              <a:normAutofit/>
            </a:bodyPr>
            <a:lstStyle>
              <a:lvl1pPr marL="342900" indent="-342900" algn="ctr" defTabSz="914400" rtl="0" eaLnBrk="1" latinLnBrk="0" hangingPunct="1">
                <a:spcBef>
                  <a:spcPct val="20000"/>
                </a:spcBef>
                <a:buFont typeface="Arial" pitchFamily="34" charset="0"/>
                <a:buNone/>
                <a:defRPr sz="1700" b="0" kern="1200">
                  <a:solidFill>
                    <a:schemeClr val="bg1"/>
                  </a:solidFill>
                  <a:latin typeface="Bebas Neue"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18336" indent="-518336" defTabSz="1382227">
                <a:defRPr/>
              </a:pPr>
              <a:r>
                <a:rPr lang="en-JM" sz="2400" dirty="0">
                  <a:solidFill>
                    <a:sysClr val="window" lastClr="FFFFFF"/>
                  </a:solidFill>
                  <a:latin typeface="+mn-lt"/>
                  <a:cs typeface="+mn-ea"/>
                  <a:sym typeface="+mn-lt"/>
                </a:rPr>
                <a:t>100%</a:t>
              </a:r>
            </a:p>
          </p:txBody>
        </p:sp>
        <p:sp>
          <p:nvSpPr>
            <p:cNvPr id="5" name="矩形 4"/>
            <p:cNvSpPr/>
            <p:nvPr/>
          </p:nvSpPr>
          <p:spPr>
            <a:xfrm>
              <a:off x="5624395" y="1169183"/>
              <a:ext cx="3268085" cy="439543"/>
            </a:xfrm>
            <a:prstGeom prst="rect">
              <a:avLst/>
            </a:prstGeom>
          </p:spPr>
          <p:txBody>
            <a:bodyPr wrap="square">
              <a:spAutoFit/>
            </a:bodyPr>
            <a:lstStyle/>
            <a:p>
              <a:pPr lvl="0"/>
              <a:r>
                <a:rPr lang="zh-CN" altLang="en-US" sz="1900" dirty="0">
                  <a:solidFill>
                    <a:sysClr val="windowText" lastClr="000000">
                      <a:lumMod val="85000"/>
                      <a:lumOff val="15000"/>
                    </a:sysClr>
                  </a:solidFill>
                  <a:cs typeface="+mn-ea"/>
                  <a:sym typeface="+mn-lt"/>
                </a:rPr>
                <a:t>单击此处添加文本，单击此处添加文本，单击此处添加文本，单击此处添加文本。</a:t>
              </a:r>
              <a:endParaRPr lang="en-JM" altLang="zh-CN" sz="1900" dirty="0">
                <a:solidFill>
                  <a:sysClr val="windowText" lastClr="000000">
                    <a:lumMod val="85000"/>
                    <a:lumOff val="15000"/>
                  </a:sysClr>
                </a:solidFill>
                <a:cs typeface="+mn-ea"/>
                <a:sym typeface="+mn-lt"/>
              </a:endParaRPr>
            </a:p>
          </p:txBody>
        </p:sp>
      </p:grpSp>
      <p:grpSp>
        <p:nvGrpSpPr>
          <p:cNvPr id="6" name="组合 5"/>
          <p:cNvGrpSpPr/>
          <p:nvPr/>
        </p:nvGrpSpPr>
        <p:grpSpPr>
          <a:xfrm>
            <a:off x="7378263" y="3097647"/>
            <a:ext cx="5924762" cy="677107"/>
            <a:chOff x="4932040" y="2010834"/>
            <a:chExt cx="3960440" cy="439543"/>
          </a:xfrm>
        </p:grpSpPr>
        <p:sp>
          <p:nvSpPr>
            <p:cNvPr id="7" name="Content Placeholder 10"/>
            <p:cNvSpPr txBox="1">
              <a:spLocks/>
            </p:cNvSpPr>
            <p:nvPr/>
          </p:nvSpPr>
          <p:spPr>
            <a:xfrm>
              <a:off x="4932040" y="2074176"/>
              <a:ext cx="609600" cy="365760"/>
            </a:xfrm>
            <a:prstGeom prst="rect">
              <a:avLst/>
            </a:prstGeom>
            <a:solidFill>
              <a:srgbClr val="C00000"/>
            </a:solidFill>
            <a:ln>
              <a:noFill/>
            </a:ln>
          </p:spPr>
          <p:txBody>
            <a:bodyPr vert="horz" wrap="none" lIns="91440" tIns="0" rIns="91440" bIns="45720" rtlCol="0" anchor="ctr">
              <a:normAutofit/>
            </a:bodyPr>
            <a:lstStyle>
              <a:lvl1pPr marL="342900" indent="-342900" algn="ctr" defTabSz="914400" rtl="0" eaLnBrk="1" latinLnBrk="0" hangingPunct="1">
                <a:spcBef>
                  <a:spcPct val="20000"/>
                </a:spcBef>
                <a:buFont typeface="Arial" pitchFamily="34" charset="0"/>
                <a:buNone/>
                <a:defRPr sz="1700" b="0" kern="1200">
                  <a:solidFill>
                    <a:schemeClr val="bg1"/>
                  </a:solidFill>
                  <a:latin typeface="Bebas Neue"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18336" indent="-518336" defTabSz="1382227">
                <a:defRPr/>
              </a:pPr>
              <a:r>
                <a:rPr lang="en-JM" sz="2400">
                  <a:solidFill>
                    <a:sysClr val="window" lastClr="FFFFFF"/>
                  </a:solidFill>
                  <a:latin typeface="+mn-lt"/>
                  <a:cs typeface="+mn-ea"/>
                  <a:sym typeface="+mn-lt"/>
                </a:rPr>
                <a:t>95%</a:t>
              </a:r>
              <a:endParaRPr lang="en-JM" sz="2400" dirty="0">
                <a:solidFill>
                  <a:sysClr val="window" lastClr="FFFFFF"/>
                </a:solidFill>
                <a:latin typeface="+mn-lt"/>
                <a:cs typeface="+mn-ea"/>
                <a:sym typeface="+mn-lt"/>
              </a:endParaRPr>
            </a:p>
          </p:txBody>
        </p:sp>
        <p:sp>
          <p:nvSpPr>
            <p:cNvPr id="8" name="矩形 7"/>
            <p:cNvSpPr/>
            <p:nvPr/>
          </p:nvSpPr>
          <p:spPr>
            <a:xfrm>
              <a:off x="5624395" y="2010834"/>
              <a:ext cx="3268085" cy="439543"/>
            </a:xfrm>
            <a:prstGeom prst="rect">
              <a:avLst/>
            </a:prstGeom>
          </p:spPr>
          <p:txBody>
            <a:bodyPr wrap="square">
              <a:spAutoFit/>
            </a:bodyPr>
            <a:lstStyle/>
            <a:p>
              <a:pPr lvl="0"/>
              <a:r>
                <a:rPr lang="zh-CN" altLang="en-US" sz="1900" dirty="0">
                  <a:solidFill>
                    <a:sysClr val="windowText" lastClr="000000">
                      <a:lumMod val="85000"/>
                      <a:lumOff val="15000"/>
                    </a:sysClr>
                  </a:solidFill>
                  <a:cs typeface="+mn-ea"/>
                  <a:sym typeface="+mn-lt"/>
                </a:rPr>
                <a:t>单击此处添加文本，单击此处添加文本，单击此处添加文本，单击此处添加文本。</a:t>
              </a:r>
              <a:endParaRPr lang="en-JM" altLang="zh-CN" sz="1900" dirty="0">
                <a:solidFill>
                  <a:sysClr val="windowText" lastClr="000000">
                    <a:lumMod val="85000"/>
                    <a:lumOff val="15000"/>
                  </a:sysClr>
                </a:solidFill>
                <a:cs typeface="+mn-ea"/>
                <a:sym typeface="+mn-lt"/>
              </a:endParaRPr>
            </a:p>
          </p:txBody>
        </p:sp>
      </p:grpSp>
      <p:grpSp>
        <p:nvGrpSpPr>
          <p:cNvPr id="9" name="组合 8"/>
          <p:cNvGrpSpPr/>
          <p:nvPr/>
        </p:nvGrpSpPr>
        <p:grpSpPr>
          <a:xfrm>
            <a:off x="7378263" y="4349747"/>
            <a:ext cx="5924762" cy="677107"/>
            <a:chOff x="4932040" y="2823635"/>
            <a:chExt cx="3960440" cy="439543"/>
          </a:xfrm>
        </p:grpSpPr>
        <p:sp>
          <p:nvSpPr>
            <p:cNvPr id="10" name="Content Placeholder 11"/>
            <p:cNvSpPr txBox="1">
              <a:spLocks/>
            </p:cNvSpPr>
            <p:nvPr/>
          </p:nvSpPr>
          <p:spPr>
            <a:xfrm>
              <a:off x="4932040" y="2886977"/>
              <a:ext cx="609600" cy="365760"/>
            </a:xfrm>
            <a:prstGeom prst="rect">
              <a:avLst/>
            </a:prstGeom>
            <a:solidFill>
              <a:schemeClr val="accent3"/>
            </a:solidFill>
            <a:ln>
              <a:noFill/>
            </a:ln>
          </p:spPr>
          <p:txBody>
            <a:bodyPr vert="horz" wrap="none" lIns="91440" tIns="0" rIns="91440" bIns="45720" rtlCol="0" anchor="ctr">
              <a:normAutofit/>
            </a:bodyPr>
            <a:lstStyle>
              <a:lvl1pPr marL="342900" indent="-342900" algn="ctr" defTabSz="914400" rtl="0" eaLnBrk="1" latinLnBrk="0" hangingPunct="1">
                <a:spcBef>
                  <a:spcPct val="20000"/>
                </a:spcBef>
                <a:buFont typeface="Arial" pitchFamily="34" charset="0"/>
                <a:buNone/>
                <a:defRPr sz="1700" b="0" kern="1200">
                  <a:solidFill>
                    <a:schemeClr val="bg1"/>
                  </a:solidFill>
                  <a:latin typeface="Bebas Neue"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18336" indent="-518336" defTabSz="1382227">
                <a:defRPr/>
              </a:pPr>
              <a:r>
                <a:rPr lang="en-JM" sz="2400" dirty="0">
                  <a:solidFill>
                    <a:sysClr val="window" lastClr="FFFFFF"/>
                  </a:solidFill>
                  <a:latin typeface="+mn-lt"/>
                  <a:cs typeface="+mn-ea"/>
                  <a:sym typeface="+mn-lt"/>
                </a:rPr>
                <a:t>85%</a:t>
              </a:r>
            </a:p>
          </p:txBody>
        </p:sp>
        <p:sp>
          <p:nvSpPr>
            <p:cNvPr id="11" name="矩形 10"/>
            <p:cNvSpPr/>
            <p:nvPr/>
          </p:nvSpPr>
          <p:spPr>
            <a:xfrm>
              <a:off x="5624395" y="2823635"/>
              <a:ext cx="3268085" cy="439543"/>
            </a:xfrm>
            <a:prstGeom prst="rect">
              <a:avLst/>
            </a:prstGeom>
          </p:spPr>
          <p:txBody>
            <a:bodyPr wrap="square">
              <a:spAutoFit/>
            </a:bodyPr>
            <a:lstStyle/>
            <a:p>
              <a:pPr lvl="0"/>
              <a:r>
                <a:rPr lang="zh-CN" altLang="en-US" sz="1900" dirty="0">
                  <a:solidFill>
                    <a:sysClr val="windowText" lastClr="000000">
                      <a:lumMod val="85000"/>
                      <a:lumOff val="15000"/>
                    </a:sysClr>
                  </a:solidFill>
                  <a:cs typeface="+mn-ea"/>
                  <a:sym typeface="+mn-lt"/>
                </a:rPr>
                <a:t>单击此处添加文本，单击此处添加文本，单击此处添加文本，单击此处添加文本。</a:t>
              </a:r>
              <a:endParaRPr lang="en-JM" altLang="zh-CN" sz="1900" dirty="0">
                <a:solidFill>
                  <a:sysClr val="windowText" lastClr="000000">
                    <a:lumMod val="85000"/>
                    <a:lumOff val="15000"/>
                  </a:sysClr>
                </a:solidFill>
                <a:cs typeface="+mn-ea"/>
                <a:sym typeface="+mn-lt"/>
              </a:endParaRPr>
            </a:p>
          </p:txBody>
        </p:sp>
      </p:grpSp>
      <p:grpSp>
        <p:nvGrpSpPr>
          <p:cNvPr id="12" name="组合 11"/>
          <p:cNvGrpSpPr/>
          <p:nvPr/>
        </p:nvGrpSpPr>
        <p:grpSpPr>
          <a:xfrm>
            <a:off x="7378263" y="5532594"/>
            <a:ext cx="5924762" cy="730283"/>
            <a:chOff x="4932040" y="3591475"/>
            <a:chExt cx="3960440" cy="474062"/>
          </a:xfrm>
        </p:grpSpPr>
        <p:sp>
          <p:nvSpPr>
            <p:cNvPr id="13" name="Content Placeholder 12"/>
            <p:cNvSpPr txBox="1">
              <a:spLocks/>
            </p:cNvSpPr>
            <p:nvPr/>
          </p:nvSpPr>
          <p:spPr>
            <a:xfrm>
              <a:off x="4932040" y="3699777"/>
              <a:ext cx="609600" cy="365760"/>
            </a:xfrm>
            <a:prstGeom prst="rect">
              <a:avLst/>
            </a:prstGeom>
            <a:solidFill>
              <a:srgbClr val="C00000"/>
            </a:solidFill>
            <a:ln>
              <a:noFill/>
            </a:ln>
          </p:spPr>
          <p:txBody>
            <a:bodyPr vert="horz" wrap="none" lIns="91440" tIns="0" rIns="91440" bIns="45720" rtlCol="0" anchor="ctr">
              <a:normAutofit/>
            </a:bodyPr>
            <a:lstStyle>
              <a:lvl1pPr marL="342900" indent="-342900" algn="ctr" defTabSz="914400" rtl="0" eaLnBrk="1" latinLnBrk="0" hangingPunct="1">
                <a:spcBef>
                  <a:spcPct val="20000"/>
                </a:spcBef>
                <a:buFont typeface="Arial" pitchFamily="34" charset="0"/>
                <a:buNone/>
                <a:defRPr sz="1700" b="0" kern="1200">
                  <a:solidFill>
                    <a:schemeClr val="bg1"/>
                  </a:solidFill>
                  <a:latin typeface="Bebas Neue"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18336" indent="-518336" defTabSz="1382227">
                <a:defRPr/>
              </a:pPr>
              <a:r>
                <a:rPr lang="en-JM" sz="2400" dirty="0">
                  <a:solidFill>
                    <a:sysClr val="window" lastClr="FFFFFF"/>
                  </a:solidFill>
                  <a:latin typeface="+mn-lt"/>
                  <a:cs typeface="+mn-ea"/>
                  <a:sym typeface="+mn-lt"/>
                </a:rPr>
                <a:t>55%</a:t>
              </a:r>
            </a:p>
          </p:txBody>
        </p:sp>
        <p:sp>
          <p:nvSpPr>
            <p:cNvPr id="14" name="矩形 13"/>
            <p:cNvSpPr/>
            <p:nvPr/>
          </p:nvSpPr>
          <p:spPr>
            <a:xfrm>
              <a:off x="5624395" y="3591475"/>
              <a:ext cx="3268085" cy="439544"/>
            </a:xfrm>
            <a:prstGeom prst="rect">
              <a:avLst/>
            </a:prstGeom>
          </p:spPr>
          <p:txBody>
            <a:bodyPr wrap="square">
              <a:spAutoFit/>
            </a:bodyPr>
            <a:lstStyle/>
            <a:p>
              <a:pPr lvl="0"/>
              <a:r>
                <a:rPr lang="zh-CN" altLang="en-US" sz="1900" dirty="0">
                  <a:solidFill>
                    <a:sysClr val="windowText" lastClr="000000">
                      <a:lumMod val="85000"/>
                      <a:lumOff val="15000"/>
                    </a:sysClr>
                  </a:solidFill>
                  <a:cs typeface="+mn-ea"/>
                  <a:sym typeface="+mn-lt"/>
                </a:rPr>
                <a:t>单击此处添加文本，单击此处添加文本，单击此处添加文本，单击此处添加文本。</a:t>
              </a:r>
              <a:endParaRPr lang="en-JM" altLang="zh-CN" sz="1900" dirty="0">
                <a:solidFill>
                  <a:sysClr val="windowText" lastClr="000000">
                    <a:lumMod val="85000"/>
                    <a:lumOff val="15000"/>
                  </a:sysClr>
                </a:solidFill>
                <a:cs typeface="+mn-ea"/>
                <a:sym typeface="+mn-lt"/>
              </a:endParaRPr>
            </a:p>
          </p:txBody>
        </p:sp>
      </p:grpSp>
      <p:sp>
        <p:nvSpPr>
          <p:cNvPr id="21" name="矩形 20"/>
          <p:cNvSpPr/>
          <p:nvPr/>
        </p:nvSpPr>
        <p:spPr>
          <a:xfrm flipV="1">
            <a:off x="9273278"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2" name="矩形 21"/>
          <p:cNvSpPr/>
          <p:nvPr/>
        </p:nvSpPr>
        <p:spPr>
          <a:xfrm flipV="1">
            <a:off x="1012220"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3" name="矩形 22"/>
          <p:cNvSpPr/>
          <p:nvPr/>
        </p:nvSpPr>
        <p:spPr>
          <a:xfrm flipV="1">
            <a:off x="3765907" y="7836680"/>
            <a:ext cx="3482933" cy="80662"/>
          </a:xfrm>
          <a:prstGeom prst="rect">
            <a:avLst/>
          </a:prstGeom>
          <a:solidFill>
            <a:srgbClr val="00C5BE"/>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4" name="矩形 23"/>
          <p:cNvSpPr/>
          <p:nvPr/>
        </p:nvSpPr>
        <p:spPr>
          <a:xfrm flipV="1">
            <a:off x="6519591" y="7836680"/>
            <a:ext cx="3482933"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5" name="矩形 24"/>
          <p:cNvSpPr/>
          <p:nvPr/>
        </p:nvSpPr>
        <p:spPr>
          <a:xfrm flipV="1">
            <a:off x="12026965" y="7836680"/>
            <a:ext cx="1654112"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6" name="矩形 25"/>
          <p:cNvSpPr/>
          <p:nvPr/>
        </p:nvSpPr>
        <p:spPr>
          <a:xfrm flipV="1">
            <a:off x="1" y="7836680"/>
            <a:ext cx="1741467"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41" name="矩形 40"/>
          <p:cNvSpPr/>
          <p:nvPr/>
        </p:nvSpPr>
        <p:spPr>
          <a:xfrm>
            <a:off x="-1" y="0"/>
            <a:ext cx="13681077" cy="8996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42" name="文本框 6"/>
          <p:cNvSpPr>
            <a:spLocks noChangeArrowheads="1"/>
          </p:cNvSpPr>
          <p:nvPr/>
        </p:nvSpPr>
        <p:spPr bwMode="auto">
          <a:xfrm>
            <a:off x="1336472" y="304710"/>
            <a:ext cx="4743018" cy="364370"/>
          </a:xfrm>
          <a:prstGeom prst="rect">
            <a:avLst/>
          </a:prstGeom>
          <a:noFill/>
          <a:ln>
            <a:noFill/>
          </a:ln>
          <a:extLst/>
        </p:spPr>
        <p:txBody>
          <a:bodyPr wrap="square" lIns="77744" tIns="38871" rIns="77744" bIns="38871">
            <a:spAutoFit/>
          </a:bodyPr>
          <a:lstStyle/>
          <a:p>
            <a:pPr defTabSz="1097265">
              <a:defRPr/>
            </a:pPr>
            <a:r>
              <a:rPr lang="zh-CN" altLang="en-US" sz="1800" b="1" dirty="0">
                <a:solidFill>
                  <a:schemeClr val="bg1"/>
                </a:solidFill>
                <a:cs typeface="+mn-ea"/>
                <a:sym typeface="+mn-lt"/>
              </a:rPr>
              <a:t>在此输入您的标题内容</a:t>
            </a:r>
          </a:p>
        </p:txBody>
      </p:sp>
      <p:grpSp>
        <p:nvGrpSpPr>
          <p:cNvPr id="43" name="组合 42"/>
          <p:cNvGrpSpPr/>
          <p:nvPr/>
        </p:nvGrpSpPr>
        <p:grpSpPr>
          <a:xfrm>
            <a:off x="532043" y="350367"/>
            <a:ext cx="588728" cy="328099"/>
            <a:chOff x="0" y="252065"/>
            <a:chExt cx="641111" cy="392112"/>
          </a:xfrm>
        </p:grpSpPr>
        <p:sp>
          <p:nvSpPr>
            <p:cNvPr id="44" name="矩形 59"/>
            <p:cNvSpPr>
              <a:spLocks noChangeArrowheads="1"/>
            </p:cNvSpPr>
            <p:nvPr/>
          </p:nvSpPr>
          <p:spPr bwMode="auto">
            <a:xfrm>
              <a:off x="0" y="252065"/>
              <a:ext cx="227014" cy="392112"/>
            </a:xfrm>
            <a:prstGeom prst="rect">
              <a:avLst/>
            </a:prstGeom>
            <a:solidFill>
              <a:schemeClr val="bg1">
                <a:lumMod val="50000"/>
              </a:schemeClr>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097265">
                <a:lnSpc>
                  <a:spcPct val="100000"/>
                </a:lnSpc>
                <a:spcBef>
                  <a:spcPct val="0"/>
                </a:spcBef>
                <a:buNone/>
                <a:defRPr/>
              </a:pPr>
              <a:endParaRPr lang="zh-CN" altLang="en-US" sz="1600">
                <a:solidFill>
                  <a:srgbClr val="FFFFFF"/>
                </a:solidFill>
                <a:latin typeface="+mn-lt"/>
                <a:ea typeface="+mn-ea"/>
                <a:cs typeface="+mn-ea"/>
                <a:sym typeface="+mn-lt"/>
              </a:endParaRPr>
            </a:p>
          </p:txBody>
        </p:sp>
        <p:sp>
          <p:nvSpPr>
            <p:cNvPr id="45"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097265">
                <a:lnSpc>
                  <a:spcPct val="100000"/>
                </a:lnSpc>
                <a:spcBef>
                  <a:spcPct val="0"/>
                </a:spcBef>
                <a:buNone/>
                <a:defRPr/>
              </a:pPr>
              <a:endParaRPr lang="zh-CN" altLang="en-US" sz="1600">
                <a:solidFill>
                  <a:srgbClr val="FFFFFF"/>
                </a:solidFill>
                <a:latin typeface="+mn-lt"/>
                <a:ea typeface="+mn-ea"/>
                <a:cs typeface="+mn-ea"/>
                <a:sym typeface="+mn-lt"/>
              </a:endParaRPr>
            </a:p>
          </p:txBody>
        </p:sp>
        <p:sp>
          <p:nvSpPr>
            <p:cNvPr id="46" name="五边形 45"/>
            <p:cNvSpPr/>
            <p:nvPr userDrawn="1"/>
          </p:nvSpPr>
          <p:spPr>
            <a:xfrm>
              <a:off x="338378" y="254691"/>
              <a:ext cx="302733" cy="389486"/>
            </a:xfrm>
            <a:prstGeom prst="homePlat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227588132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0-#ppt_w/2"/>
                                          </p:val>
                                        </p:tav>
                                        <p:tav tm="100000">
                                          <p:val>
                                            <p:strVal val="#ppt_x"/>
                                          </p:val>
                                        </p:tav>
                                      </p:tavLst>
                                    </p:anim>
                                    <p:anim calcmode="lin" valueType="num">
                                      <p:cBhvr additive="base">
                                        <p:cTn id="8" dur="500" fill="hold"/>
                                        <p:tgtEl>
                                          <p:spTgt spid="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2"/>
                                        </p:tgtEl>
                                        <p:attrNameLst>
                                          <p:attrName>style.visibility</p:attrName>
                                        </p:attrNameLst>
                                      </p:cBhvr>
                                      <p:to>
                                        <p:strVal val="visible"/>
                                      </p:to>
                                    </p:set>
                                    <p:anim calcmode="lin" valueType="num">
                                      <p:cBhvr>
                                        <p:cTn id="12" dur="50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2"/>
                                        </p:tgtEl>
                                        <p:attrNameLst>
                                          <p:attrName>ppt_y</p:attrName>
                                        </p:attrNameLst>
                                      </p:cBhvr>
                                      <p:tavLst>
                                        <p:tav tm="0">
                                          <p:val>
                                            <p:strVal val="#ppt_y"/>
                                          </p:val>
                                        </p:tav>
                                        <p:tav tm="100000">
                                          <p:val>
                                            <p:strVal val="#ppt_y"/>
                                          </p:val>
                                        </p:tav>
                                      </p:tavLst>
                                    </p:anim>
                                    <p:anim calcmode="lin" valueType="num">
                                      <p:cBhvr>
                                        <p:cTn id="14" dur="50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2"/>
                                        </p:tgtEl>
                                        <p:attrNameLst>
                                          <p:attrName>ppt_w</p:attrName>
                                        </p:attrNameLst>
                                      </p:cBhvr>
                                      <p:tavLst>
                                        <p:tav tm="0">
                                          <p:val>
                                            <p:strVal val="#ppt_w/10"/>
                                          </p:val>
                                        </p:tav>
                                        <p:tav tm="50000">
                                          <p:val>
                                            <p:strVal val="#ppt_w+.01"/>
                                          </p:val>
                                        </p:tav>
                                        <p:tav tm="100000">
                                          <p:val>
                                            <p:strVal val="#ppt_w"/>
                                          </p:val>
                                        </p:tav>
                                      </p:tavLst>
                                    </p:anim>
                                    <p:animEffect>
                                      <p:cBhvr>
                                        <p:cTn id="16" dur="500" tmFilter="0,0; .5, 1; 1, 1"/>
                                        <p:tgtEl>
                                          <p:spTgt spid="42"/>
                                        </p:tgtEl>
                                      </p:cBhvr>
                                    </p:animEffect>
                                  </p:childTnLst>
                                </p:cTn>
                              </p:par>
                            </p:childTnLst>
                          </p:cTn>
                        </p:par>
                        <p:par>
                          <p:cTn id="17" fill="hold">
                            <p:stCondLst>
                              <p:cond delay="1450"/>
                            </p:stCondLst>
                            <p:childTnLst>
                              <p:par>
                                <p:cTn id="18" presetID="42" presetClass="entr" presetSubtype="0" fill="hold" grpId="0" nodeType="afterEffect">
                                  <p:stCondLst>
                                    <p:cond delay="0"/>
                                  </p:stCondLst>
                                  <p:childTnLst>
                                    <p:set>
                                      <p:cBhvr>
                                        <p:cTn id="19" dur="1" fill="hold">
                                          <p:stCondLst>
                                            <p:cond delay="0"/>
                                          </p:stCondLst>
                                        </p:cTn>
                                        <p:tgtEl>
                                          <p:spTgt spid="2">
                                            <p:graphicEl>
                                              <a:dgm id="{864F954D-81D4-4546-B08E-448FBA7A18FE}"/>
                                            </p:graphicEl>
                                          </p:spTgt>
                                        </p:tgtEl>
                                        <p:attrNameLst>
                                          <p:attrName>style.visibility</p:attrName>
                                        </p:attrNameLst>
                                      </p:cBhvr>
                                      <p:to>
                                        <p:strVal val="visible"/>
                                      </p:to>
                                    </p:set>
                                    <p:animEffect transition="in" filter="fade">
                                      <p:cBhvr>
                                        <p:cTn id="20" dur="500"/>
                                        <p:tgtEl>
                                          <p:spTgt spid="2">
                                            <p:graphicEl>
                                              <a:dgm id="{864F954D-81D4-4546-B08E-448FBA7A18FE}"/>
                                            </p:graphicEl>
                                          </p:spTgt>
                                        </p:tgtEl>
                                      </p:cBhvr>
                                    </p:animEffect>
                                    <p:anim calcmode="lin" valueType="num">
                                      <p:cBhvr>
                                        <p:cTn id="21" dur="500" fill="hold"/>
                                        <p:tgtEl>
                                          <p:spTgt spid="2">
                                            <p:graphicEl>
                                              <a:dgm id="{864F954D-81D4-4546-B08E-448FBA7A18FE}"/>
                                            </p:graphicEl>
                                          </p:spTgt>
                                        </p:tgtEl>
                                        <p:attrNameLst>
                                          <p:attrName>ppt_x</p:attrName>
                                        </p:attrNameLst>
                                      </p:cBhvr>
                                      <p:tavLst>
                                        <p:tav tm="0">
                                          <p:val>
                                            <p:strVal val="#ppt_x"/>
                                          </p:val>
                                        </p:tav>
                                        <p:tav tm="100000">
                                          <p:val>
                                            <p:strVal val="#ppt_x"/>
                                          </p:val>
                                        </p:tav>
                                      </p:tavLst>
                                    </p:anim>
                                    <p:anim calcmode="lin" valueType="num">
                                      <p:cBhvr>
                                        <p:cTn id="22" dur="500" fill="hold"/>
                                        <p:tgtEl>
                                          <p:spTgt spid="2">
                                            <p:graphicEl>
                                              <a:dgm id="{864F954D-81D4-4546-B08E-448FBA7A18FE}"/>
                                            </p:graphicEl>
                                          </p:spTgt>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300"/>
                                  </p:stCondLst>
                                  <p:childTnLst>
                                    <p:set>
                                      <p:cBhvr>
                                        <p:cTn id="24" dur="1" fill="hold">
                                          <p:stCondLst>
                                            <p:cond delay="0"/>
                                          </p:stCondLst>
                                        </p:cTn>
                                        <p:tgtEl>
                                          <p:spTgt spid="2">
                                            <p:graphicEl>
                                              <a:dgm id="{753AA43A-5097-42D8-A3EF-20B11215D8F3}"/>
                                            </p:graphicEl>
                                          </p:spTgt>
                                        </p:tgtEl>
                                        <p:attrNameLst>
                                          <p:attrName>style.visibility</p:attrName>
                                        </p:attrNameLst>
                                      </p:cBhvr>
                                      <p:to>
                                        <p:strVal val="visible"/>
                                      </p:to>
                                    </p:set>
                                    <p:animEffect transition="in" filter="fade">
                                      <p:cBhvr>
                                        <p:cTn id="25" dur="500"/>
                                        <p:tgtEl>
                                          <p:spTgt spid="2">
                                            <p:graphicEl>
                                              <a:dgm id="{753AA43A-5097-42D8-A3EF-20B11215D8F3}"/>
                                            </p:graphicEl>
                                          </p:spTgt>
                                        </p:tgtEl>
                                      </p:cBhvr>
                                    </p:animEffect>
                                    <p:anim calcmode="lin" valueType="num">
                                      <p:cBhvr>
                                        <p:cTn id="26" dur="500" fill="hold"/>
                                        <p:tgtEl>
                                          <p:spTgt spid="2">
                                            <p:graphicEl>
                                              <a:dgm id="{753AA43A-5097-42D8-A3EF-20B11215D8F3}"/>
                                            </p:graphicEl>
                                          </p:spTgt>
                                        </p:tgtEl>
                                        <p:attrNameLst>
                                          <p:attrName>ppt_x</p:attrName>
                                        </p:attrNameLst>
                                      </p:cBhvr>
                                      <p:tavLst>
                                        <p:tav tm="0">
                                          <p:val>
                                            <p:strVal val="#ppt_x"/>
                                          </p:val>
                                        </p:tav>
                                        <p:tav tm="100000">
                                          <p:val>
                                            <p:strVal val="#ppt_x"/>
                                          </p:val>
                                        </p:tav>
                                      </p:tavLst>
                                    </p:anim>
                                    <p:anim calcmode="lin" valueType="num">
                                      <p:cBhvr>
                                        <p:cTn id="27" dur="500" fill="hold"/>
                                        <p:tgtEl>
                                          <p:spTgt spid="2">
                                            <p:graphicEl>
                                              <a:dgm id="{753AA43A-5097-42D8-A3EF-20B11215D8F3}"/>
                                            </p:graphicEl>
                                          </p:spTgt>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500"/>
                                  </p:stCondLst>
                                  <p:childTnLst>
                                    <p:set>
                                      <p:cBhvr>
                                        <p:cTn id="29" dur="1" fill="hold">
                                          <p:stCondLst>
                                            <p:cond delay="0"/>
                                          </p:stCondLst>
                                        </p:cTn>
                                        <p:tgtEl>
                                          <p:spTgt spid="2">
                                            <p:graphicEl>
                                              <a:dgm id="{E6279944-4AC5-4561-B5D0-64EE0E57E695}"/>
                                            </p:graphicEl>
                                          </p:spTgt>
                                        </p:tgtEl>
                                        <p:attrNameLst>
                                          <p:attrName>style.visibility</p:attrName>
                                        </p:attrNameLst>
                                      </p:cBhvr>
                                      <p:to>
                                        <p:strVal val="visible"/>
                                      </p:to>
                                    </p:set>
                                    <p:animEffect transition="in" filter="fade">
                                      <p:cBhvr>
                                        <p:cTn id="30" dur="500"/>
                                        <p:tgtEl>
                                          <p:spTgt spid="2">
                                            <p:graphicEl>
                                              <a:dgm id="{E6279944-4AC5-4561-B5D0-64EE0E57E695}"/>
                                            </p:graphicEl>
                                          </p:spTgt>
                                        </p:tgtEl>
                                      </p:cBhvr>
                                    </p:animEffect>
                                    <p:anim calcmode="lin" valueType="num">
                                      <p:cBhvr>
                                        <p:cTn id="31" dur="500" fill="hold"/>
                                        <p:tgtEl>
                                          <p:spTgt spid="2">
                                            <p:graphicEl>
                                              <a:dgm id="{E6279944-4AC5-4561-B5D0-64EE0E57E695}"/>
                                            </p:graphicEl>
                                          </p:spTgt>
                                        </p:tgtEl>
                                        <p:attrNameLst>
                                          <p:attrName>ppt_x</p:attrName>
                                        </p:attrNameLst>
                                      </p:cBhvr>
                                      <p:tavLst>
                                        <p:tav tm="0">
                                          <p:val>
                                            <p:strVal val="#ppt_x"/>
                                          </p:val>
                                        </p:tav>
                                        <p:tav tm="100000">
                                          <p:val>
                                            <p:strVal val="#ppt_x"/>
                                          </p:val>
                                        </p:tav>
                                      </p:tavLst>
                                    </p:anim>
                                    <p:anim calcmode="lin" valueType="num">
                                      <p:cBhvr>
                                        <p:cTn id="32" dur="500" fill="hold"/>
                                        <p:tgtEl>
                                          <p:spTgt spid="2">
                                            <p:graphicEl>
                                              <a:dgm id="{E6279944-4AC5-4561-B5D0-64EE0E57E695}"/>
                                            </p:graphicEl>
                                          </p:spTgt>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600"/>
                                  </p:stCondLst>
                                  <p:childTnLst>
                                    <p:set>
                                      <p:cBhvr>
                                        <p:cTn id="34" dur="1" fill="hold">
                                          <p:stCondLst>
                                            <p:cond delay="0"/>
                                          </p:stCondLst>
                                        </p:cTn>
                                        <p:tgtEl>
                                          <p:spTgt spid="2">
                                            <p:graphicEl>
                                              <a:dgm id="{285279A8-A2FF-4704-92DF-4753853CE322}"/>
                                            </p:graphicEl>
                                          </p:spTgt>
                                        </p:tgtEl>
                                        <p:attrNameLst>
                                          <p:attrName>style.visibility</p:attrName>
                                        </p:attrNameLst>
                                      </p:cBhvr>
                                      <p:to>
                                        <p:strVal val="visible"/>
                                      </p:to>
                                    </p:set>
                                    <p:animEffect transition="in" filter="fade">
                                      <p:cBhvr>
                                        <p:cTn id="35" dur="500"/>
                                        <p:tgtEl>
                                          <p:spTgt spid="2">
                                            <p:graphicEl>
                                              <a:dgm id="{285279A8-A2FF-4704-92DF-4753853CE322}"/>
                                            </p:graphicEl>
                                          </p:spTgt>
                                        </p:tgtEl>
                                      </p:cBhvr>
                                    </p:animEffect>
                                    <p:anim calcmode="lin" valueType="num">
                                      <p:cBhvr>
                                        <p:cTn id="36" dur="500" fill="hold"/>
                                        <p:tgtEl>
                                          <p:spTgt spid="2">
                                            <p:graphicEl>
                                              <a:dgm id="{285279A8-A2FF-4704-92DF-4753853CE322}"/>
                                            </p:graphicEl>
                                          </p:spTgt>
                                        </p:tgtEl>
                                        <p:attrNameLst>
                                          <p:attrName>ppt_x</p:attrName>
                                        </p:attrNameLst>
                                      </p:cBhvr>
                                      <p:tavLst>
                                        <p:tav tm="0">
                                          <p:val>
                                            <p:strVal val="#ppt_x"/>
                                          </p:val>
                                        </p:tav>
                                        <p:tav tm="100000">
                                          <p:val>
                                            <p:strVal val="#ppt_x"/>
                                          </p:val>
                                        </p:tav>
                                      </p:tavLst>
                                    </p:anim>
                                    <p:anim calcmode="lin" valueType="num">
                                      <p:cBhvr>
                                        <p:cTn id="37" dur="500" fill="hold"/>
                                        <p:tgtEl>
                                          <p:spTgt spid="2">
                                            <p:graphicEl>
                                              <a:dgm id="{285279A8-A2FF-4704-92DF-4753853CE322}"/>
                                            </p:graphicEl>
                                          </p:spTgt>
                                        </p:tgtEl>
                                        <p:attrNameLst>
                                          <p:attrName>ppt_y</p:attrName>
                                        </p:attrNameLst>
                                      </p:cBhvr>
                                      <p:tavLst>
                                        <p:tav tm="0">
                                          <p:val>
                                            <p:strVal val="#ppt_y+.1"/>
                                          </p:val>
                                        </p:tav>
                                        <p:tav tm="100000">
                                          <p:val>
                                            <p:strVal val="#ppt_y"/>
                                          </p:val>
                                        </p:tav>
                                      </p:tavLst>
                                    </p:anim>
                                  </p:childTnLst>
                                </p:cTn>
                              </p:par>
                              <p:par>
                                <p:cTn id="38" presetID="2" presetClass="entr" presetSubtype="2" fill="hold" nodeType="withEffect">
                                  <p:stCondLst>
                                    <p:cond delay="0"/>
                                  </p:stCondLst>
                                  <p:childTnLst>
                                    <p:set>
                                      <p:cBhvr>
                                        <p:cTn id="39" dur="1" fill="hold">
                                          <p:stCondLst>
                                            <p:cond delay="0"/>
                                          </p:stCondLst>
                                        </p:cTn>
                                        <p:tgtEl>
                                          <p:spTgt spid="3"/>
                                        </p:tgtEl>
                                        <p:attrNameLst>
                                          <p:attrName>style.visibility</p:attrName>
                                        </p:attrNameLst>
                                      </p:cBhvr>
                                      <p:to>
                                        <p:strVal val="visible"/>
                                      </p:to>
                                    </p:set>
                                    <p:anim calcmode="lin" valueType="num">
                                      <p:cBhvr additive="base">
                                        <p:cTn id="40" dur="500" fill="hold"/>
                                        <p:tgtEl>
                                          <p:spTgt spid="3"/>
                                        </p:tgtEl>
                                        <p:attrNameLst>
                                          <p:attrName>ppt_x</p:attrName>
                                        </p:attrNameLst>
                                      </p:cBhvr>
                                      <p:tavLst>
                                        <p:tav tm="0">
                                          <p:val>
                                            <p:strVal val="1+#ppt_w/2"/>
                                          </p:val>
                                        </p:tav>
                                        <p:tav tm="100000">
                                          <p:val>
                                            <p:strVal val="#ppt_x"/>
                                          </p:val>
                                        </p:tav>
                                      </p:tavLst>
                                    </p:anim>
                                    <p:anim calcmode="lin" valueType="num">
                                      <p:cBhvr additive="base">
                                        <p:cTn id="41" dur="500" fill="hold"/>
                                        <p:tgtEl>
                                          <p:spTgt spid="3"/>
                                        </p:tgtEl>
                                        <p:attrNameLst>
                                          <p:attrName>ppt_y</p:attrName>
                                        </p:attrNameLst>
                                      </p:cBhvr>
                                      <p:tavLst>
                                        <p:tav tm="0">
                                          <p:val>
                                            <p:strVal val="#ppt_y"/>
                                          </p:val>
                                        </p:tav>
                                        <p:tav tm="100000">
                                          <p:val>
                                            <p:strVal val="#ppt_y"/>
                                          </p:val>
                                        </p:tav>
                                      </p:tavLst>
                                    </p:anim>
                                  </p:childTnLst>
                                </p:cTn>
                              </p:par>
                              <p:par>
                                <p:cTn id="42" presetID="2" presetClass="entr" presetSubtype="2" fill="hold" nodeType="withEffect">
                                  <p:stCondLst>
                                    <p:cond delay="300"/>
                                  </p:stCondLst>
                                  <p:childTnLst>
                                    <p:set>
                                      <p:cBhvr>
                                        <p:cTn id="43" dur="1" fill="hold">
                                          <p:stCondLst>
                                            <p:cond delay="0"/>
                                          </p:stCondLst>
                                        </p:cTn>
                                        <p:tgtEl>
                                          <p:spTgt spid="6"/>
                                        </p:tgtEl>
                                        <p:attrNameLst>
                                          <p:attrName>style.visibility</p:attrName>
                                        </p:attrNameLst>
                                      </p:cBhvr>
                                      <p:to>
                                        <p:strVal val="visible"/>
                                      </p:to>
                                    </p:set>
                                    <p:anim calcmode="lin" valueType="num">
                                      <p:cBhvr additive="base">
                                        <p:cTn id="44" dur="500" fill="hold"/>
                                        <p:tgtEl>
                                          <p:spTgt spid="6"/>
                                        </p:tgtEl>
                                        <p:attrNameLst>
                                          <p:attrName>ppt_x</p:attrName>
                                        </p:attrNameLst>
                                      </p:cBhvr>
                                      <p:tavLst>
                                        <p:tav tm="0">
                                          <p:val>
                                            <p:strVal val="1+#ppt_w/2"/>
                                          </p:val>
                                        </p:tav>
                                        <p:tav tm="100000">
                                          <p:val>
                                            <p:strVal val="#ppt_x"/>
                                          </p:val>
                                        </p:tav>
                                      </p:tavLst>
                                    </p:anim>
                                    <p:anim calcmode="lin" valueType="num">
                                      <p:cBhvr additive="base">
                                        <p:cTn id="45" dur="500" fill="hold"/>
                                        <p:tgtEl>
                                          <p:spTgt spid="6"/>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stCondLst>
                                    <p:cond delay="500"/>
                                  </p:stCondLst>
                                  <p:childTnLst>
                                    <p:set>
                                      <p:cBhvr>
                                        <p:cTn id="47" dur="1" fill="hold">
                                          <p:stCondLst>
                                            <p:cond delay="0"/>
                                          </p:stCondLst>
                                        </p:cTn>
                                        <p:tgtEl>
                                          <p:spTgt spid="9"/>
                                        </p:tgtEl>
                                        <p:attrNameLst>
                                          <p:attrName>style.visibility</p:attrName>
                                        </p:attrNameLst>
                                      </p:cBhvr>
                                      <p:to>
                                        <p:strVal val="visible"/>
                                      </p:to>
                                    </p:set>
                                    <p:anim calcmode="lin" valueType="num">
                                      <p:cBhvr additive="base">
                                        <p:cTn id="48" dur="500" fill="hold"/>
                                        <p:tgtEl>
                                          <p:spTgt spid="9"/>
                                        </p:tgtEl>
                                        <p:attrNameLst>
                                          <p:attrName>ppt_x</p:attrName>
                                        </p:attrNameLst>
                                      </p:cBhvr>
                                      <p:tavLst>
                                        <p:tav tm="0">
                                          <p:val>
                                            <p:strVal val="1+#ppt_w/2"/>
                                          </p:val>
                                        </p:tav>
                                        <p:tav tm="100000">
                                          <p:val>
                                            <p:strVal val="#ppt_x"/>
                                          </p:val>
                                        </p:tav>
                                      </p:tavLst>
                                    </p:anim>
                                    <p:anim calcmode="lin" valueType="num">
                                      <p:cBhvr additive="base">
                                        <p:cTn id="49" dur="500" fill="hold"/>
                                        <p:tgtEl>
                                          <p:spTgt spid="9"/>
                                        </p:tgtEl>
                                        <p:attrNameLst>
                                          <p:attrName>ppt_y</p:attrName>
                                        </p:attrNameLst>
                                      </p:cBhvr>
                                      <p:tavLst>
                                        <p:tav tm="0">
                                          <p:val>
                                            <p:strVal val="#ppt_y"/>
                                          </p:val>
                                        </p:tav>
                                        <p:tav tm="100000">
                                          <p:val>
                                            <p:strVal val="#ppt_y"/>
                                          </p:val>
                                        </p:tav>
                                      </p:tavLst>
                                    </p:anim>
                                  </p:childTnLst>
                                </p:cTn>
                              </p:par>
                              <p:par>
                                <p:cTn id="50" presetID="2" presetClass="entr" presetSubtype="2" fill="hold" nodeType="withEffect">
                                  <p:stCondLst>
                                    <p:cond delay="700"/>
                                  </p:stCondLst>
                                  <p:childTnLst>
                                    <p:set>
                                      <p:cBhvr>
                                        <p:cTn id="51" dur="1" fill="hold">
                                          <p:stCondLst>
                                            <p:cond delay="0"/>
                                          </p:stCondLst>
                                        </p:cTn>
                                        <p:tgtEl>
                                          <p:spTgt spid="12"/>
                                        </p:tgtEl>
                                        <p:attrNameLst>
                                          <p:attrName>style.visibility</p:attrName>
                                        </p:attrNameLst>
                                      </p:cBhvr>
                                      <p:to>
                                        <p:strVal val="visible"/>
                                      </p:to>
                                    </p:set>
                                    <p:anim calcmode="lin" valueType="num">
                                      <p:cBhvr additive="base">
                                        <p:cTn id="52" dur="500" fill="hold"/>
                                        <p:tgtEl>
                                          <p:spTgt spid="12"/>
                                        </p:tgtEl>
                                        <p:attrNameLst>
                                          <p:attrName>ppt_x</p:attrName>
                                        </p:attrNameLst>
                                      </p:cBhvr>
                                      <p:tavLst>
                                        <p:tav tm="0">
                                          <p:val>
                                            <p:strVal val="1+#ppt_w/2"/>
                                          </p:val>
                                        </p:tav>
                                        <p:tav tm="100000">
                                          <p:val>
                                            <p:strVal val="#ppt_x"/>
                                          </p:val>
                                        </p:tav>
                                      </p:tavLst>
                                    </p:anim>
                                    <p:anim calcmode="lin" valueType="num">
                                      <p:cBhvr additive="base">
                                        <p:cTn id="53"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Dgm bld="lvlAtOnce"/>
        </p:bldSub>
      </p:bldGraphic>
      <p:bldP spid="42" grpId="0" bldLvl="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矩形 95"/>
          <p:cNvSpPr/>
          <p:nvPr/>
        </p:nvSpPr>
        <p:spPr>
          <a:xfrm>
            <a:off x="-1" y="0"/>
            <a:ext cx="13681077" cy="8996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41" name="Freeform 6"/>
          <p:cNvSpPr>
            <a:spLocks/>
          </p:cNvSpPr>
          <p:nvPr/>
        </p:nvSpPr>
        <p:spPr bwMode="auto">
          <a:xfrm>
            <a:off x="3" y="3835643"/>
            <a:ext cx="13679294" cy="4087817"/>
          </a:xfrm>
          <a:custGeom>
            <a:avLst/>
            <a:gdLst>
              <a:gd name="T0" fmla="*/ 3078 w 4268"/>
              <a:gd name="T1" fmla="*/ 3 h 1326"/>
              <a:gd name="T2" fmla="*/ 3355 w 4268"/>
              <a:gd name="T3" fmla="*/ 18 h 1326"/>
              <a:gd name="T4" fmla="*/ 3647 w 4268"/>
              <a:gd name="T5" fmla="*/ 50 h 1326"/>
              <a:gd name="T6" fmla="*/ 3951 w 4268"/>
              <a:gd name="T7" fmla="*/ 100 h 1326"/>
              <a:gd name="T8" fmla="*/ 4268 w 4268"/>
              <a:gd name="T9" fmla="*/ 168 h 1326"/>
              <a:gd name="T10" fmla="*/ 4106 w 4268"/>
              <a:gd name="T11" fmla="*/ 140 h 1326"/>
              <a:gd name="T12" fmla="*/ 3795 w 4268"/>
              <a:gd name="T13" fmla="*/ 80 h 1326"/>
              <a:gd name="T14" fmla="*/ 3499 w 4268"/>
              <a:gd name="T15" fmla="*/ 40 h 1326"/>
              <a:gd name="T16" fmla="*/ 3215 w 4268"/>
              <a:gd name="T17" fmla="*/ 16 h 1326"/>
              <a:gd name="T18" fmla="*/ 2943 w 4268"/>
              <a:gd name="T19" fmla="*/ 9 h 1326"/>
              <a:gd name="T20" fmla="*/ 2636 w 4268"/>
              <a:gd name="T21" fmla="*/ 18 h 1326"/>
              <a:gd name="T22" fmla="*/ 2348 w 4268"/>
              <a:gd name="T23" fmla="*/ 48 h 1326"/>
              <a:gd name="T24" fmla="*/ 2077 w 4268"/>
              <a:gd name="T25" fmla="*/ 93 h 1326"/>
              <a:gd name="T26" fmla="*/ 1825 w 4268"/>
              <a:gd name="T27" fmla="*/ 153 h 1326"/>
              <a:gd name="T28" fmla="*/ 1589 w 4268"/>
              <a:gd name="T29" fmla="*/ 225 h 1326"/>
              <a:gd name="T30" fmla="*/ 1370 w 4268"/>
              <a:gd name="T31" fmla="*/ 308 h 1326"/>
              <a:gd name="T32" fmla="*/ 1169 w 4268"/>
              <a:gd name="T33" fmla="*/ 398 h 1326"/>
              <a:gd name="T34" fmla="*/ 985 w 4268"/>
              <a:gd name="T35" fmla="*/ 494 h 1326"/>
              <a:gd name="T36" fmla="*/ 817 w 4268"/>
              <a:gd name="T37" fmla="*/ 595 h 1326"/>
              <a:gd name="T38" fmla="*/ 666 w 4268"/>
              <a:gd name="T39" fmla="*/ 696 h 1326"/>
              <a:gd name="T40" fmla="*/ 531 w 4268"/>
              <a:gd name="T41" fmla="*/ 797 h 1326"/>
              <a:gd name="T42" fmla="*/ 412 w 4268"/>
              <a:gd name="T43" fmla="*/ 895 h 1326"/>
              <a:gd name="T44" fmla="*/ 308 w 4268"/>
              <a:gd name="T45" fmla="*/ 988 h 1326"/>
              <a:gd name="T46" fmla="*/ 221 w 4268"/>
              <a:gd name="T47" fmla="*/ 1075 h 1326"/>
              <a:gd name="T48" fmla="*/ 149 w 4268"/>
              <a:gd name="T49" fmla="*/ 1151 h 1326"/>
              <a:gd name="T50" fmla="*/ 91 w 4268"/>
              <a:gd name="T51" fmla="*/ 1217 h 1326"/>
              <a:gd name="T52" fmla="*/ 49 w 4268"/>
              <a:gd name="T53" fmla="*/ 1269 h 1326"/>
              <a:gd name="T54" fmla="*/ 22 w 4268"/>
              <a:gd name="T55" fmla="*/ 1305 h 1326"/>
              <a:gd name="T56" fmla="*/ 8 w 4268"/>
              <a:gd name="T57" fmla="*/ 1323 h 1326"/>
              <a:gd name="T58" fmla="*/ 6 w 4268"/>
              <a:gd name="T59" fmla="*/ 1326 h 1326"/>
              <a:gd name="T60" fmla="*/ 1 w 4268"/>
              <a:gd name="T61" fmla="*/ 1318 h 1326"/>
              <a:gd name="T62" fmla="*/ 17 w 4268"/>
              <a:gd name="T63" fmla="*/ 1298 h 1326"/>
              <a:gd name="T64" fmla="*/ 47 w 4268"/>
              <a:gd name="T65" fmla="*/ 1259 h 1326"/>
              <a:gd name="T66" fmla="*/ 93 w 4268"/>
              <a:gd name="T67" fmla="*/ 1203 h 1326"/>
              <a:gd name="T68" fmla="*/ 154 w 4268"/>
              <a:gd name="T69" fmla="*/ 1135 h 1326"/>
              <a:gd name="T70" fmla="*/ 230 w 4268"/>
              <a:gd name="T71" fmla="*/ 1053 h 1326"/>
              <a:gd name="T72" fmla="*/ 324 w 4268"/>
              <a:gd name="T73" fmla="*/ 964 h 1326"/>
              <a:gd name="T74" fmla="*/ 434 w 4268"/>
              <a:gd name="T75" fmla="*/ 867 h 1326"/>
              <a:gd name="T76" fmla="*/ 561 w 4268"/>
              <a:gd name="T77" fmla="*/ 765 h 1326"/>
              <a:gd name="T78" fmla="*/ 703 w 4268"/>
              <a:gd name="T79" fmla="*/ 661 h 1326"/>
              <a:gd name="T80" fmla="*/ 864 w 4268"/>
              <a:gd name="T81" fmla="*/ 556 h 1326"/>
              <a:gd name="T82" fmla="*/ 1040 w 4268"/>
              <a:gd name="T83" fmla="*/ 455 h 1326"/>
              <a:gd name="T84" fmla="*/ 1235 w 4268"/>
              <a:gd name="T85" fmla="*/ 358 h 1326"/>
              <a:gd name="T86" fmla="*/ 1448 w 4268"/>
              <a:gd name="T87" fmla="*/ 268 h 1326"/>
              <a:gd name="T88" fmla="*/ 1678 w 4268"/>
              <a:gd name="T89" fmla="*/ 188 h 1326"/>
              <a:gd name="T90" fmla="*/ 1927 w 4268"/>
              <a:gd name="T91" fmla="*/ 119 h 1326"/>
              <a:gd name="T92" fmla="*/ 2194 w 4268"/>
              <a:gd name="T93" fmla="*/ 63 h 1326"/>
              <a:gd name="T94" fmla="*/ 2480 w 4268"/>
              <a:gd name="T95" fmla="*/ 23 h 1326"/>
              <a:gd name="T96" fmla="*/ 2784 w 4268"/>
              <a:gd name="T97" fmla="*/ 3 h 1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268" h="1326">
                <a:moveTo>
                  <a:pt x="2943" y="0"/>
                </a:moveTo>
                <a:lnTo>
                  <a:pt x="3078" y="3"/>
                </a:lnTo>
                <a:lnTo>
                  <a:pt x="3215" y="8"/>
                </a:lnTo>
                <a:lnTo>
                  <a:pt x="3355" y="18"/>
                </a:lnTo>
                <a:lnTo>
                  <a:pt x="3500" y="31"/>
                </a:lnTo>
                <a:lnTo>
                  <a:pt x="3647" y="50"/>
                </a:lnTo>
                <a:lnTo>
                  <a:pt x="3797" y="72"/>
                </a:lnTo>
                <a:lnTo>
                  <a:pt x="3951" y="100"/>
                </a:lnTo>
                <a:lnTo>
                  <a:pt x="4109" y="132"/>
                </a:lnTo>
                <a:lnTo>
                  <a:pt x="4268" y="168"/>
                </a:lnTo>
                <a:lnTo>
                  <a:pt x="4267" y="176"/>
                </a:lnTo>
                <a:lnTo>
                  <a:pt x="4106" y="140"/>
                </a:lnTo>
                <a:lnTo>
                  <a:pt x="3950" y="107"/>
                </a:lnTo>
                <a:lnTo>
                  <a:pt x="3795" y="80"/>
                </a:lnTo>
                <a:lnTo>
                  <a:pt x="3645" y="58"/>
                </a:lnTo>
                <a:lnTo>
                  <a:pt x="3499" y="40"/>
                </a:lnTo>
                <a:lnTo>
                  <a:pt x="3355" y="26"/>
                </a:lnTo>
                <a:lnTo>
                  <a:pt x="3215" y="16"/>
                </a:lnTo>
                <a:lnTo>
                  <a:pt x="3078" y="10"/>
                </a:lnTo>
                <a:lnTo>
                  <a:pt x="2943" y="9"/>
                </a:lnTo>
                <a:lnTo>
                  <a:pt x="2788" y="12"/>
                </a:lnTo>
                <a:lnTo>
                  <a:pt x="2636" y="18"/>
                </a:lnTo>
                <a:lnTo>
                  <a:pt x="2490" y="31"/>
                </a:lnTo>
                <a:lnTo>
                  <a:pt x="2348" y="48"/>
                </a:lnTo>
                <a:lnTo>
                  <a:pt x="2210" y="69"/>
                </a:lnTo>
                <a:lnTo>
                  <a:pt x="2077" y="93"/>
                </a:lnTo>
                <a:lnTo>
                  <a:pt x="1949" y="122"/>
                </a:lnTo>
                <a:lnTo>
                  <a:pt x="1825" y="153"/>
                </a:lnTo>
                <a:lnTo>
                  <a:pt x="1704" y="188"/>
                </a:lnTo>
                <a:lnTo>
                  <a:pt x="1589" y="225"/>
                </a:lnTo>
                <a:lnTo>
                  <a:pt x="1478" y="265"/>
                </a:lnTo>
                <a:lnTo>
                  <a:pt x="1370" y="308"/>
                </a:lnTo>
                <a:lnTo>
                  <a:pt x="1268" y="352"/>
                </a:lnTo>
                <a:lnTo>
                  <a:pt x="1169" y="398"/>
                </a:lnTo>
                <a:lnTo>
                  <a:pt x="1075" y="446"/>
                </a:lnTo>
                <a:lnTo>
                  <a:pt x="985" y="494"/>
                </a:lnTo>
                <a:lnTo>
                  <a:pt x="899" y="545"/>
                </a:lnTo>
                <a:lnTo>
                  <a:pt x="817" y="595"/>
                </a:lnTo>
                <a:lnTo>
                  <a:pt x="739" y="646"/>
                </a:lnTo>
                <a:lnTo>
                  <a:pt x="666" y="696"/>
                </a:lnTo>
                <a:lnTo>
                  <a:pt x="597" y="748"/>
                </a:lnTo>
                <a:lnTo>
                  <a:pt x="531" y="797"/>
                </a:lnTo>
                <a:lnTo>
                  <a:pt x="470" y="847"/>
                </a:lnTo>
                <a:lnTo>
                  <a:pt x="412" y="895"/>
                </a:lnTo>
                <a:lnTo>
                  <a:pt x="359" y="943"/>
                </a:lnTo>
                <a:lnTo>
                  <a:pt x="308" y="988"/>
                </a:lnTo>
                <a:lnTo>
                  <a:pt x="263" y="1032"/>
                </a:lnTo>
                <a:lnTo>
                  <a:pt x="221" y="1075"/>
                </a:lnTo>
                <a:lnTo>
                  <a:pt x="183" y="1115"/>
                </a:lnTo>
                <a:lnTo>
                  <a:pt x="149" y="1151"/>
                </a:lnTo>
                <a:lnTo>
                  <a:pt x="118" y="1186"/>
                </a:lnTo>
                <a:lnTo>
                  <a:pt x="91" y="1217"/>
                </a:lnTo>
                <a:lnTo>
                  <a:pt x="69" y="1246"/>
                </a:lnTo>
                <a:lnTo>
                  <a:pt x="49" y="1269"/>
                </a:lnTo>
                <a:lnTo>
                  <a:pt x="34" y="1288"/>
                </a:lnTo>
                <a:lnTo>
                  <a:pt x="22" y="1305"/>
                </a:lnTo>
                <a:lnTo>
                  <a:pt x="13" y="1317"/>
                </a:lnTo>
                <a:lnTo>
                  <a:pt x="8" y="1323"/>
                </a:lnTo>
                <a:lnTo>
                  <a:pt x="6" y="1326"/>
                </a:lnTo>
                <a:lnTo>
                  <a:pt x="6" y="1326"/>
                </a:lnTo>
                <a:lnTo>
                  <a:pt x="0" y="1321"/>
                </a:lnTo>
                <a:lnTo>
                  <a:pt x="1" y="1318"/>
                </a:lnTo>
                <a:lnTo>
                  <a:pt x="8" y="1310"/>
                </a:lnTo>
                <a:lnTo>
                  <a:pt x="17" y="1298"/>
                </a:lnTo>
                <a:lnTo>
                  <a:pt x="30" y="1281"/>
                </a:lnTo>
                <a:lnTo>
                  <a:pt x="47" y="1259"/>
                </a:lnTo>
                <a:lnTo>
                  <a:pt x="67" y="1233"/>
                </a:lnTo>
                <a:lnTo>
                  <a:pt x="93" y="1203"/>
                </a:lnTo>
                <a:lnTo>
                  <a:pt x="122" y="1171"/>
                </a:lnTo>
                <a:lnTo>
                  <a:pt x="154" y="1135"/>
                </a:lnTo>
                <a:lnTo>
                  <a:pt x="190" y="1094"/>
                </a:lnTo>
                <a:lnTo>
                  <a:pt x="230" y="1053"/>
                </a:lnTo>
                <a:lnTo>
                  <a:pt x="276" y="1009"/>
                </a:lnTo>
                <a:lnTo>
                  <a:pt x="324" y="964"/>
                </a:lnTo>
                <a:lnTo>
                  <a:pt x="377" y="916"/>
                </a:lnTo>
                <a:lnTo>
                  <a:pt x="434" y="867"/>
                </a:lnTo>
                <a:lnTo>
                  <a:pt x="495" y="816"/>
                </a:lnTo>
                <a:lnTo>
                  <a:pt x="561" y="765"/>
                </a:lnTo>
                <a:lnTo>
                  <a:pt x="629" y="713"/>
                </a:lnTo>
                <a:lnTo>
                  <a:pt x="703" y="661"/>
                </a:lnTo>
                <a:lnTo>
                  <a:pt x="781" y="609"/>
                </a:lnTo>
                <a:lnTo>
                  <a:pt x="864" y="556"/>
                </a:lnTo>
                <a:lnTo>
                  <a:pt x="949" y="506"/>
                </a:lnTo>
                <a:lnTo>
                  <a:pt x="1040" y="455"/>
                </a:lnTo>
                <a:lnTo>
                  <a:pt x="1136" y="406"/>
                </a:lnTo>
                <a:lnTo>
                  <a:pt x="1235" y="358"/>
                </a:lnTo>
                <a:lnTo>
                  <a:pt x="1339" y="312"/>
                </a:lnTo>
                <a:lnTo>
                  <a:pt x="1448" y="268"/>
                </a:lnTo>
                <a:lnTo>
                  <a:pt x="1560" y="226"/>
                </a:lnTo>
                <a:lnTo>
                  <a:pt x="1678" y="188"/>
                </a:lnTo>
                <a:lnTo>
                  <a:pt x="1800" y="151"/>
                </a:lnTo>
                <a:lnTo>
                  <a:pt x="1927" y="119"/>
                </a:lnTo>
                <a:lnTo>
                  <a:pt x="2058" y="89"/>
                </a:lnTo>
                <a:lnTo>
                  <a:pt x="2194" y="63"/>
                </a:lnTo>
                <a:lnTo>
                  <a:pt x="2335" y="41"/>
                </a:lnTo>
                <a:lnTo>
                  <a:pt x="2480" y="23"/>
                </a:lnTo>
                <a:lnTo>
                  <a:pt x="2630" y="12"/>
                </a:lnTo>
                <a:lnTo>
                  <a:pt x="2784" y="3"/>
                </a:lnTo>
                <a:lnTo>
                  <a:pt x="2943" y="0"/>
                </a:lnTo>
                <a:close/>
              </a:path>
            </a:pathLst>
          </a:custGeom>
          <a:solidFill>
            <a:srgbClr val="FF0000"/>
          </a:solidFill>
          <a:ln w="28575">
            <a:solidFill>
              <a:srgbClr val="C00000"/>
            </a:solidFill>
            <a:prstDash val="solid"/>
            <a:round/>
            <a:headEnd/>
            <a:tailEnd/>
          </a:ln>
        </p:spPr>
        <p:txBody>
          <a:bodyPr vert="horz" wrap="square" lIns="148426" tIns="74213" rIns="148426" bIns="74213" numCol="1" anchor="t" anchorCtr="0" compatLnSpc="1">
            <a:prstTxWarp prst="textNoShape">
              <a:avLst/>
            </a:prstTxWarp>
          </a:bodyPr>
          <a:lstStyle/>
          <a:p>
            <a:pPr algn="ctr" fontAlgn="base">
              <a:spcBef>
                <a:spcPct val="0"/>
              </a:spcBef>
              <a:spcAft>
                <a:spcPct val="0"/>
              </a:spcAft>
              <a:defRPr/>
            </a:pPr>
            <a:endParaRPr lang="en-US" sz="3400" kern="0">
              <a:solidFill>
                <a:srgbClr val="000000"/>
              </a:solidFill>
              <a:cs typeface="+mn-ea"/>
              <a:sym typeface="+mn-lt"/>
            </a:endParaRPr>
          </a:p>
        </p:txBody>
      </p:sp>
      <p:sp>
        <p:nvSpPr>
          <p:cNvPr id="42" name="Oval 9"/>
          <p:cNvSpPr/>
          <p:nvPr/>
        </p:nvSpPr>
        <p:spPr bwMode="auto">
          <a:xfrm>
            <a:off x="1327562" y="6187727"/>
            <a:ext cx="408384" cy="415381"/>
          </a:xfrm>
          <a:prstGeom prst="ellipse">
            <a:avLst/>
          </a:prstGeom>
          <a:solidFill>
            <a:schemeClr val="accent2"/>
          </a:solidFill>
          <a:ln w="12700">
            <a:noFill/>
          </a:ln>
          <a:effectLst>
            <a:outerShdw blurRad="457200" dist="444500" dir="7800000" sx="89000" sy="89000" algn="tr" rotWithShape="0">
              <a:prstClr val="black">
                <a:alpha val="3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91419" tIns="45708" rIns="91419" bIns="45708" rtlCol="0" anchor="ctr"/>
          <a:lstStyle/>
          <a:p>
            <a:pPr algn="ctr"/>
            <a:endParaRPr lang="en-US">
              <a:solidFill>
                <a:schemeClr val="lt1"/>
              </a:solidFill>
              <a:cs typeface="+mn-ea"/>
              <a:sym typeface="+mn-lt"/>
            </a:endParaRPr>
          </a:p>
        </p:txBody>
      </p:sp>
      <p:sp>
        <p:nvSpPr>
          <p:cNvPr id="43" name="Rectangle 17"/>
          <p:cNvSpPr>
            <a:spLocks/>
          </p:cNvSpPr>
          <p:nvPr/>
        </p:nvSpPr>
        <p:spPr bwMode="auto">
          <a:xfrm>
            <a:off x="1541557" y="6691154"/>
            <a:ext cx="1793013" cy="851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400" dirty="0">
                <a:solidFill>
                  <a:schemeClr val="tx1">
                    <a:lumMod val="65000"/>
                    <a:lumOff val="35000"/>
                  </a:schemeClr>
                </a:solidFill>
                <a:cs typeface="+mn-ea"/>
                <a:sym typeface="+mn-lt"/>
              </a:rPr>
              <a:t>此处添加详细文本描述，建议与标题相关并符合整体语言风格</a:t>
            </a:r>
            <a:endParaRPr lang="en-US" sz="1400" dirty="0">
              <a:solidFill>
                <a:schemeClr val="tx1">
                  <a:lumMod val="65000"/>
                  <a:lumOff val="35000"/>
                </a:schemeClr>
              </a:solidFill>
              <a:cs typeface="+mn-ea"/>
              <a:sym typeface="+mn-lt"/>
            </a:endParaRPr>
          </a:p>
        </p:txBody>
      </p:sp>
      <p:sp>
        <p:nvSpPr>
          <p:cNvPr id="44" name="Oval 86"/>
          <p:cNvSpPr/>
          <p:nvPr/>
        </p:nvSpPr>
        <p:spPr bwMode="auto">
          <a:xfrm rot="8637565">
            <a:off x="3527915" y="4838121"/>
            <a:ext cx="408384" cy="415381"/>
          </a:xfrm>
          <a:prstGeom prst="ellipse">
            <a:avLst/>
          </a:prstGeom>
          <a:solidFill>
            <a:srgbClr val="C00000"/>
          </a:solidFill>
          <a:ln w="12700">
            <a:noFill/>
          </a:ln>
          <a:effectLst>
            <a:outerShdw blurRad="457200" dist="444500" dir="7800000" sx="89000" sy="89000" algn="tr" rotWithShape="0">
              <a:prstClr val="black">
                <a:alpha val="3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91419" tIns="45708" rIns="91419" bIns="45708" rtlCol="0" anchor="ctr"/>
          <a:lstStyle/>
          <a:p>
            <a:pPr algn="ctr"/>
            <a:endParaRPr lang="en-US">
              <a:solidFill>
                <a:schemeClr val="lt1"/>
              </a:solidFill>
              <a:cs typeface="+mn-ea"/>
              <a:sym typeface="+mn-lt"/>
            </a:endParaRPr>
          </a:p>
        </p:txBody>
      </p:sp>
      <p:sp>
        <p:nvSpPr>
          <p:cNvPr id="45" name="Oval 94"/>
          <p:cNvSpPr/>
          <p:nvPr/>
        </p:nvSpPr>
        <p:spPr bwMode="auto">
          <a:xfrm rot="9824873">
            <a:off x="7862109" y="3694906"/>
            <a:ext cx="408384" cy="415381"/>
          </a:xfrm>
          <a:prstGeom prst="ellipse">
            <a:avLst/>
          </a:prstGeom>
          <a:solidFill>
            <a:srgbClr val="C00000"/>
          </a:solidFill>
          <a:ln w="12700">
            <a:noFill/>
          </a:ln>
          <a:effectLst>
            <a:outerShdw blurRad="457200" dist="444500" dir="7800000" sx="89000" sy="89000" algn="tr" rotWithShape="0">
              <a:prstClr val="black">
                <a:alpha val="3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91419" tIns="45708" rIns="91419" bIns="45708" rtlCol="0" anchor="ctr"/>
          <a:lstStyle/>
          <a:p>
            <a:pPr algn="ctr"/>
            <a:endParaRPr lang="en-US">
              <a:solidFill>
                <a:schemeClr val="lt1"/>
              </a:solidFill>
              <a:cs typeface="+mn-ea"/>
              <a:sym typeface="+mn-lt"/>
            </a:endParaRPr>
          </a:p>
        </p:txBody>
      </p:sp>
      <p:sp>
        <p:nvSpPr>
          <p:cNvPr id="46" name="Oval 99"/>
          <p:cNvSpPr/>
          <p:nvPr/>
        </p:nvSpPr>
        <p:spPr bwMode="auto">
          <a:xfrm>
            <a:off x="5626088" y="4137822"/>
            <a:ext cx="408384" cy="415381"/>
          </a:xfrm>
          <a:prstGeom prst="ellipse">
            <a:avLst/>
          </a:prstGeom>
          <a:solidFill>
            <a:schemeClr val="accent2"/>
          </a:solidFill>
          <a:ln w="12700">
            <a:noFill/>
          </a:ln>
          <a:effectLst>
            <a:outerShdw blurRad="457200" dist="444500" dir="7800000" sx="89000" sy="89000" algn="tr" rotWithShape="0">
              <a:prstClr val="black">
                <a:alpha val="3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91419" tIns="45708" rIns="91419" bIns="45708" rtlCol="0" anchor="ctr"/>
          <a:lstStyle/>
          <a:p>
            <a:pPr algn="ctr"/>
            <a:endParaRPr lang="en-US">
              <a:solidFill>
                <a:schemeClr val="lt1"/>
              </a:solidFill>
              <a:cs typeface="+mn-ea"/>
              <a:sym typeface="+mn-lt"/>
            </a:endParaRPr>
          </a:p>
        </p:txBody>
      </p:sp>
      <p:sp>
        <p:nvSpPr>
          <p:cNvPr id="47" name="Rectangle 17"/>
          <p:cNvSpPr>
            <a:spLocks/>
          </p:cNvSpPr>
          <p:nvPr/>
        </p:nvSpPr>
        <p:spPr bwMode="auto">
          <a:xfrm>
            <a:off x="5307251" y="4754146"/>
            <a:ext cx="1703378" cy="851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400" dirty="0">
                <a:solidFill>
                  <a:schemeClr val="tx1">
                    <a:lumMod val="65000"/>
                    <a:lumOff val="35000"/>
                  </a:schemeClr>
                </a:solidFill>
                <a:cs typeface="+mn-ea"/>
                <a:sym typeface="+mn-lt"/>
              </a:rPr>
              <a:t>此处添加详细文本描述，建议与标题相关并符合整体语言风格</a:t>
            </a:r>
            <a:endParaRPr lang="en-US" sz="1400" dirty="0">
              <a:solidFill>
                <a:schemeClr val="tx1">
                  <a:lumMod val="65000"/>
                  <a:lumOff val="35000"/>
                </a:schemeClr>
              </a:solidFill>
              <a:cs typeface="+mn-ea"/>
              <a:sym typeface="+mn-lt"/>
            </a:endParaRPr>
          </a:p>
        </p:txBody>
      </p:sp>
      <p:sp>
        <p:nvSpPr>
          <p:cNvPr id="48" name="Rectangle 17"/>
          <p:cNvSpPr>
            <a:spLocks/>
          </p:cNvSpPr>
          <p:nvPr/>
        </p:nvSpPr>
        <p:spPr bwMode="auto">
          <a:xfrm>
            <a:off x="7267098" y="2618793"/>
            <a:ext cx="1652590" cy="814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400" dirty="0">
                <a:solidFill>
                  <a:schemeClr val="tx1">
                    <a:lumMod val="65000"/>
                    <a:lumOff val="35000"/>
                  </a:schemeClr>
                </a:solidFill>
                <a:cs typeface="+mn-ea"/>
                <a:sym typeface="+mn-lt"/>
              </a:rPr>
              <a:t>此处添加详细文本描述，建议与标题相关并符合整体语言风格</a:t>
            </a:r>
            <a:endParaRPr lang="en-US" sz="1400" dirty="0">
              <a:solidFill>
                <a:schemeClr val="tx1">
                  <a:lumMod val="65000"/>
                  <a:lumOff val="35000"/>
                </a:schemeClr>
              </a:solidFill>
              <a:cs typeface="+mn-ea"/>
              <a:sym typeface="+mn-lt"/>
            </a:endParaRPr>
          </a:p>
        </p:txBody>
      </p:sp>
      <p:sp>
        <p:nvSpPr>
          <p:cNvPr id="49" name="Rectangle 17"/>
          <p:cNvSpPr>
            <a:spLocks/>
          </p:cNvSpPr>
          <p:nvPr/>
        </p:nvSpPr>
        <p:spPr bwMode="auto">
          <a:xfrm>
            <a:off x="2451387" y="3727022"/>
            <a:ext cx="1652590" cy="93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400" dirty="0">
                <a:solidFill>
                  <a:schemeClr val="tx1">
                    <a:lumMod val="65000"/>
                    <a:lumOff val="35000"/>
                  </a:schemeClr>
                </a:solidFill>
                <a:cs typeface="+mn-ea"/>
                <a:sym typeface="+mn-lt"/>
              </a:rPr>
              <a:t>此处添加详细文本描述，建议与标题相关并符合整体语言风格</a:t>
            </a:r>
            <a:endParaRPr lang="en-US" sz="1400" dirty="0">
              <a:solidFill>
                <a:schemeClr val="tx1">
                  <a:lumMod val="65000"/>
                  <a:lumOff val="35000"/>
                </a:schemeClr>
              </a:solidFill>
              <a:cs typeface="+mn-ea"/>
              <a:sym typeface="+mn-lt"/>
            </a:endParaRPr>
          </a:p>
        </p:txBody>
      </p:sp>
      <p:sp>
        <p:nvSpPr>
          <p:cNvPr id="50" name="Oval 99"/>
          <p:cNvSpPr/>
          <p:nvPr/>
        </p:nvSpPr>
        <p:spPr bwMode="auto">
          <a:xfrm>
            <a:off x="9894784" y="3634396"/>
            <a:ext cx="408384" cy="415381"/>
          </a:xfrm>
          <a:prstGeom prst="ellipse">
            <a:avLst/>
          </a:prstGeom>
          <a:solidFill>
            <a:schemeClr val="accent2"/>
          </a:solidFill>
          <a:ln w="12700">
            <a:noFill/>
          </a:ln>
          <a:effectLst>
            <a:outerShdw blurRad="457200" dist="444500" dir="7800000" sx="89000" sy="89000" algn="tr" rotWithShape="0">
              <a:prstClr val="black">
                <a:alpha val="3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91419" tIns="45708" rIns="91419" bIns="45708" rtlCol="0" anchor="ctr"/>
          <a:lstStyle/>
          <a:p>
            <a:pPr algn="ctr"/>
            <a:endParaRPr lang="en-US">
              <a:solidFill>
                <a:schemeClr val="lt1"/>
              </a:solidFill>
              <a:cs typeface="+mn-ea"/>
              <a:sym typeface="+mn-lt"/>
            </a:endParaRPr>
          </a:p>
        </p:txBody>
      </p:sp>
      <p:sp>
        <p:nvSpPr>
          <p:cNvPr id="51" name="Oval 99"/>
          <p:cNvSpPr/>
          <p:nvPr/>
        </p:nvSpPr>
        <p:spPr bwMode="auto">
          <a:xfrm>
            <a:off x="12046443" y="3873685"/>
            <a:ext cx="408384" cy="415381"/>
          </a:xfrm>
          <a:prstGeom prst="ellipse">
            <a:avLst/>
          </a:prstGeom>
          <a:solidFill>
            <a:srgbClr val="C00000"/>
          </a:solidFill>
          <a:ln w="12700">
            <a:noFill/>
          </a:ln>
          <a:effectLst>
            <a:outerShdw blurRad="457200" dist="444500" dir="7800000" sx="89000" sy="89000" algn="tr" rotWithShape="0">
              <a:prstClr val="black">
                <a:alpha val="3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91419" tIns="45708" rIns="91419" bIns="45708" rtlCol="0" anchor="ctr"/>
          <a:lstStyle/>
          <a:p>
            <a:pPr algn="ctr"/>
            <a:endParaRPr lang="en-US">
              <a:solidFill>
                <a:schemeClr val="lt1"/>
              </a:solidFill>
              <a:cs typeface="+mn-ea"/>
              <a:sym typeface="+mn-lt"/>
            </a:endParaRPr>
          </a:p>
        </p:txBody>
      </p:sp>
      <p:sp>
        <p:nvSpPr>
          <p:cNvPr id="52" name="Rectangle 17"/>
          <p:cNvSpPr>
            <a:spLocks/>
          </p:cNvSpPr>
          <p:nvPr/>
        </p:nvSpPr>
        <p:spPr bwMode="auto">
          <a:xfrm>
            <a:off x="9362782" y="4313916"/>
            <a:ext cx="1652590" cy="814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400" dirty="0">
                <a:solidFill>
                  <a:schemeClr val="tx1">
                    <a:lumMod val="65000"/>
                    <a:lumOff val="35000"/>
                  </a:schemeClr>
                </a:solidFill>
                <a:cs typeface="+mn-ea"/>
                <a:sym typeface="+mn-lt"/>
              </a:rPr>
              <a:t>此处添加详细文本描述，建议与标题相关并符合整体语言风格</a:t>
            </a:r>
            <a:endParaRPr lang="en-US" sz="1400" dirty="0">
              <a:solidFill>
                <a:schemeClr val="tx1">
                  <a:lumMod val="65000"/>
                  <a:lumOff val="35000"/>
                </a:schemeClr>
              </a:solidFill>
              <a:cs typeface="+mn-ea"/>
              <a:sym typeface="+mn-lt"/>
            </a:endParaRPr>
          </a:p>
        </p:txBody>
      </p:sp>
      <p:sp>
        <p:nvSpPr>
          <p:cNvPr id="53" name="Rectangle 17"/>
          <p:cNvSpPr>
            <a:spLocks/>
          </p:cNvSpPr>
          <p:nvPr/>
        </p:nvSpPr>
        <p:spPr bwMode="auto">
          <a:xfrm>
            <a:off x="11514440" y="2817137"/>
            <a:ext cx="1652590" cy="814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400" dirty="0">
                <a:solidFill>
                  <a:schemeClr val="tx1">
                    <a:lumMod val="65000"/>
                    <a:lumOff val="35000"/>
                  </a:schemeClr>
                </a:solidFill>
                <a:cs typeface="+mn-ea"/>
                <a:sym typeface="+mn-lt"/>
              </a:rPr>
              <a:t>此处添加详细文本描述，建议与标题相关并符合整体语言风格</a:t>
            </a:r>
            <a:endParaRPr lang="en-US" sz="1400" dirty="0">
              <a:solidFill>
                <a:schemeClr val="tx1">
                  <a:lumMod val="65000"/>
                  <a:lumOff val="35000"/>
                </a:schemeClr>
              </a:solidFill>
              <a:cs typeface="+mn-ea"/>
              <a:sym typeface="+mn-lt"/>
            </a:endParaRPr>
          </a:p>
        </p:txBody>
      </p:sp>
      <p:grpSp>
        <p:nvGrpSpPr>
          <p:cNvPr id="54" name="组合 53"/>
          <p:cNvGrpSpPr/>
          <p:nvPr/>
        </p:nvGrpSpPr>
        <p:grpSpPr>
          <a:xfrm>
            <a:off x="276844" y="3964430"/>
            <a:ext cx="1792051" cy="1788022"/>
            <a:chOff x="276875" y="3963510"/>
            <a:chExt cx="1792285" cy="1787608"/>
          </a:xfrm>
          <a:effectLst/>
        </p:grpSpPr>
        <p:sp>
          <p:nvSpPr>
            <p:cNvPr id="55" name="Oval Callout 10"/>
            <p:cNvSpPr/>
            <p:nvPr/>
          </p:nvSpPr>
          <p:spPr bwMode="auto">
            <a:xfrm rot="19660752">
              <a:off x="276875" y="3963510"/>
              <a:ext cx="1792285" cy="1787608"/>
            </a:xfrm>
            <a:prstGeom prst="wedgeEllipseCallout">
              <a:avLst/>
            </a:prstGeom>
            <a:solidFill>
              <a:schemeClr val="accent1"/>
            </a:solidFill>
            <a:ln w="7938" cap="flat">
              <a:noFill/>
              <a:prstDash val="solid"/>
              <a:miter lim="800000"/>
              <a:headEnd/>
              <a:tailEnd/>
            </a:ln>
            <a:effectLst/>
            <a:extLst/>
          </p:spPr>
          <p:txBody>
            <a:bodyPr vert="horz" wrap="square" lIns="91440" tIns="45720" rIns="91440" bIns="45720" numCol="1" anchor="t" anchorCtr="0" compatLnSpc="1">
              <a:prstTxWarp prst="textNoShape">
                <a:avLst/>
              </a:prstTxWarp>
            </a:bodyPr>
            <a:lstStyle/>
            <a:p>
              <a:endParaRPr lang="en-US" dirty="0">
                <a:solidFill>
                  <a:schemeClr val="tx1"/>
                </a:solidFill>
                <a:effectLst>
                  <a:outerShdw blurRad="38100" dist="38100" dir="2700000" algn="tl">
                    <a:srgbClr val="000000">
                      <a:alpha val="43137"/>
                    </a:srgbClr>
                  </a:outerShdw>
                </a:effectLst>
                <a:cs typeface="+mn-ea"/>
                <a:sym typeface="+mn-lt"/>
              </a:endParaRPr>
            </a:p>
          </p:txBody>
        </p:sp>
        <p:grpSp>
          <p:nvGrpSpPr>
            <p:cNvPr id="56" name="组合 55"/>
            <p:cNvGrpSpPr/>
            <p:nvPr/>
          </p:nvGrpSpPr>
          <p:grpSpPr>
            <a:xfrm>
              <a:off x="432216" y="4106486"/>
              <a:ext cx="1501654" cy="1501653"/>
              <a:chOff x="432216" y="4106486"/>
              <a:chExt cx="1501654" cy="1501653"/>
            </a:xfrm>
          </p:grpSpPr>
          <p:sp>
            <p:nvSpPr>
              <p:cNvPr id="57" name="椭圆 56"/>
              <p:cNvSpPr/>
              <p:nvPr/>
            </p:nvSpPr>
            <p:spPr>
              <a:xfrm>
                <a:off x="432216" y="4106486"/>
                <a:ext cx="1501654" cy="1501653"/>
              </a:xfrm>
              <a:prstGeom prst="ellipse">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8" name="TextBox 57"/>
              <p:cNvSpPr txBox="1"/>
              <p:nvPr/>
            </p:nvSpPr>
            <p:spPr>
              <a:xfrm>
                <a:off x="523523" y="4560728"/>
                <a:ext cx="1298987" cy="541561"/>
              </a:xfrm>
              <a:prstGeom prst="rect">
                <a:avLst/>
              </a:prstGeom>
              <a:noFill/>
            </p:spPr>
            <p:txBody>
              <a:bodyPr wrap="none" lIns="109728" tIns="54864" rIns="109728" bIns="54864" rtlCol="0">
                <a:spAutoFit/>
              </a:bodyPr>
              <a:lstStyle/>
              <a:p>
                <a:pPr defTabSz="1411971"/>
                <a:r>
                  <a:rPr lang="zh-CN" altLang="en-US" sz="2800" dirty="0" smtClean="0">
                    <a:solidFill>
                      <a:schemeClr val="accent1"/>
                    </a:solidFill>
                    <a:cs typeface="+mn-ea"/>
                    <a:sym typeface="+mn-lt"/>
                  </a:rPr>
                  <a:t>一月份</a:t>
                </a:r>
                <a:endParaRPr lang="zh-CN" altLang="en-US" sz="2800" dirty="0">
                  <a:solidFill>
                    <a:schemeClr val="accent1"/>
                  </a:solidFill>
                  <a:cs typeface="+mn-ea"/>
                  <a:sym typeface="+mn-lt"/>
                </a:endParaRPr>
              </a:p>
            </p:txBody>
          </p:sp>
        </p:grpSp>
      </p:grpSp>
      <p:grpSp>
        <p:nvGrpSpPr>
          <p:cNvPr id="59" name="组合 58"/>
          <p:cNvGrpSpPr/>
          <p:nvPr/>
        </p:nvGrpSpPr>
        <p:grpSpPr>
          <a:xfrm>
            <a:off x="3545160" y="5463878"/>
            <a:ext cx="1757908" cy="1822748"/>
            <a:chOff x="3545621" y="5462613"/>
            <a:chExt cx="1758137" cy="1822326"/>
          </a:xfrm>
          <a:solidFill>
            <a:schemeClr val="accent2"/>
          </a:solidFill>
          <a:effectLst/>
        </p:grpSpPr>
        <p:sp>
          <p:nvSpPr>
            <p:cNvPr id="60" name="Oval Callout 85"/>
            <p:cNvSpPr/>
            <p:nvPr/>
          </p:nvSpPr>
          <p:spPr bwMode="auto">
            <a:xfrm rot="8037643">
              <a:off x="3513527" y="5494707"/>
              <a:ext cx="1822326" cy="1758137"/>
            </a:xfrm>
            <a:prstGeom prst="wedgeEllipseCallout">
              <a:avLst/>
            </a:prstGeom>
            <a:solidFill>
              <a:srgbClr val="C00000"/>
            </a:solidFill>
            <a:ln w="7938" cap="flat">
              <a:noFill/>
              <a:prstDash val="solid"/>
              <a:miter lim="800000"/>
              <a:headEnd/>
              <a:tailEnd/>
            </a:ln>
            <a:effectLst/>
            <a:extLst/>
          </p:spPr>
          <p:txBody>
            <a:bodyPr vert="horz" wrap="square" lIns="91440" tIns="45720" rIns="91440" bIns="45720" numCol="1" anchor="t" anchorCtr="0" compatLnSpc="1">
              <a:prstTxWarp prst="textNoShape">
                <a:avLst/>
              </a:prstTxWarp>
            </a:bodyPr>
            <a:lstStyle/>
            <a:p>
              <a:endParaRPr lang="en-US">
                <a:solidFill>
                  <a:srgbClr val="C00000"/>
                </a:solidFill>
                <a:effectLst>
                  <a:outerShdw blurRad="38100" dist="38100" dir="2700000" algn="tl">
                    <a:srgbClr val="000000">
                      <a:alpha val="43137"/>
                    </a:srgbClr>
                  </a:outerShdw>
                </a:effectLst>
                <a:cs typeface="+mn-ea"/>
                <a:sym typeface="+mn-lt"/>
              </a:endParaRPr>
            </a:p>
          </p:txBody>
        </p:sp>
        <p:sp>
          <p:nvSpPr>
            <p:cNvPr id="61" name="椭圆 60"/>
            <p:cNvSpPr/>
            <p:nvPr/>
          </p:nvSpPr>
          <p:spPr>
            <a:xfrm>
              <a:off x="3682288" y="5619793"/>
              <a:ext cx="1504854" cy="1504854"/>
            </a:xfrm>
            <a:prstGeom prst="ellipse">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cs typeface="+mn-ea"/>
                <a:sym typeface="+mn-lt"/>
              </a:endParaRPr>
            </a:p>
          </p:txBody>
        </p:sp>
        <p:sp>
          <p:nvSpPr>
            <p:cNvPr id="62" name="TextBox 61"/>
            <p:cNvSpPr txBox="1"/>
            <p:nvPr/>
          </p:nvSpPr>
          <p:spPr>
            <a:xfrm>
              <a:off x="3777783" y="6129922"/>
              <a:ext cx="1298986" cy="541562"/>
            </a:xfrm>
            <a:prstGeom prst="rect">
              <a:avLst/>
            </a:prstGeom>
            <a:noFill/>
          </p:spPr>
          <p:txBody>
            <a:bodyPr wrap="none" lIns="109728" tIns="54864" rIns="109728" bIns="54864" rtlCol="0">
              <a:spAutoFit/>
            </a:bodyPr>
            <a:lstStyle/>
            <a:p>
              <a:pPr defTabSz="1411971"/>
              <a:r>
                <a:rPr lang="zh-CN" altLang="en-US" sz="2800" dirty="0">
                  <a:solidFill>
                    <a:srgbClr val="C00000"/>
                  </a:solidFill>
                  <a:cs typeface="+mn-ea"/>
                  <a:sym typeface="+mn-lt"/>
                </a:rPr>
                <a:t>二月份</a:t>
              </a:r>
            </a:p>
          </p:txBody>
        </p:sp>
      </p:grpSp>
      <p:grpSp>
        <p:nvGrpSpPr>
          <p:cNvPr id="63" name="组合 62"/>
          <p:cNvGrpSpPr/>
          <p:nvPr/>
        </p:nvGrpSpPr>
        <p:grpSpPr>
          <a:xfrm>
            <a:off x="4692156" y="1828402"/>
            <a:ext cx="1792051" cy="1788022"/>
            <a:chOff x="4692763" y="1827977"/>
            <a:chExt cx="1792285" cy="1787608"/>
          </a:xfrm>
          <a:solidFill>
            <a:schemeClr val="accent3"/>
          </a:solidFill>
          <a:effectLst/>
        </p:grpSpPr>
        <p:sp>
          <p:nvSpPr>
            <p:cNvPr id="64" name="Oval Callout 10"/>
            <p:cNvSpPr/>
            <p:nvPr/>
          </p:nvSpPr>
          <p:spPr bwMode="auto">
            <a:xfrm rot="19660752">
              <a:off x="4692763" y="1827977"/>
              <a:ext cx="1792285" cy="1787608"/>
            </a:xfrm>
            <a:prstGeom prst="wedgeEllipseCallout">
              <a:avLst/>
            </a:prstGeom>
            <a:grpFill/>
            <a:ln w="7938" cap="flat">
              <a:noFill/>
              <a:prstDash val="solid"/>
              <a:miter lim="800000"/>
              <a:headEnd/>
              <a:tailEnd/>
            </a:ln>
            <a:effectLst/>
            <a:extLst/>
          </p:spPr>
          <p:txBody>
            <a:bodyPr vert="horz" wrap="square" lIns="91440" tIns="45720" rIns="91440" bIns="45720" numCol="1" anchor="t" anchorCtr="0" compatLnSpc="1">
              <a:prstTxWarp prst="textNoShape">
                <a:avLst/>
              </a:prstTxWarp>
            </a:bodyPr>
            <a:lstStyle/>
            <a:p>
              <a:endParaRPr lang="en-US">
                <a:effectLst>
                  <a:outerShdw blurRad="38100" dist="38100" dir="2700000" algn="tl">
                    <a:srgbClr val="000000">
                      <a:alpha val="43137"/>
                    </a:srgbClr>
                  </a:outerShdw>
                </a:effectLst>
                <a:cs typeface="+mn-ea"/>
                <a:sym typeface="+mn-lt"/>
              </a:endParaRPr>
            </a:p>
          </p:txBody>
        </p:sp>
        <p:sp>
          <p:nvSpPr>
            <p:cNvPr id="65" name="椭圆 64"/>
            <p:cNvSpPr/>
            <p:nvPr/>
          </p:nvSpPr>
          <p:spPr>
            <a:xfrm>
              <a:off x="4854703" y="1977838"/>
              <a:ext cx="1501654" cy="1501654"/>
            </a:xfrm>
            <a:prstGeom prst="ellipse">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66" name="TextBox 65"/>
            <p:cNvSpPr txBox="1"/>
            <p:nvPr/>
          </p:nvSpPr>
          <p:spPr>
            <a:xfrm>
              <a:off x="4956036" y="2449007"/>
              <a:ext cx="1298987" cy="541562"/>
            </a:xfrm>
            <a:prstGeom prst="rect">
              <a:avLst/>
            </a:prstGeom>
            <a:noFill/>
          </p:spPr>
          <p:txBody>
            <a:bodyPr wrap="none" lIns="109728" tIns="54864" rIns="109728" bIns="54864" rtlCol="0">
              <a:spAutoFit/>
            </a:bodyPr>
            <a:lstStyle/>
            <a:p>
              <a:pPr defTabSz="1411971"/>
              <a:r>
                <a:rPr lang="zh-CN" altLang="en-US" sz="2800" dirty="0">
                  <a:solidFill>
                    <a:schemeClr val="accent1"/>
                  </a:solidFill>
                  <a:cs typeface="+mn-ea"/>
                  <a:sym typeface="+mn-lt"/>
                </a:rPr>
                <a:t>三月份</a:t>
              </a:r>
            </a:p>
          </p:txBody>
        </p:sp>
      </p:grpSp>
      <p:grpSp>
        <p:nvGrpSpPr>
          <p:cNvPr id="67" name="组合 66"/>
          <p:cNvGrpSpPr/>
          <p:nvPr/>
        </p:nvGrpSpPr>
        <p:grpSpPr>
          <a:xfrm>
            <a:off x="7346661" y="4525480"/>
            <a:ext cx="1769830" cy="1810470"/>
            <a:chOff x="7347616" y="4524431"/>
            <a:chExt cx="1770060" cy="1810051"/>
          </a:xfrm>
          <a:solidFill>
            <a:schemeClr val="accent4"/>
          </a:solidFill>
          <a:effectLst/>
        </p:grpSpPr>
        <p:sp>
          <p:nvSpPr>
            <p:cNvPr id="68" name="Oval Callout 85"/>
            <p:cNvSpPr/>
            <p:nvPr/>
          </p:nvSpPr>
          <p:spPr bwMode="auto">
            <a:xfrm rot="9305715">
              <a:off x="7347616" y="4524431"/>
              <a:ext cx="1770060" cy="1810051"/>
            </a:xfrm>
            <a:prstGeom prst="wedgeEllipseCallout">
              <a:avLst/>
            </a:prstGeom>
            <a:solidFill>
              <a:srgbClr val="C00000"/>
            </a:solidFill>
            <a:ln w="7938" cap="flat">
              <a:noFill/>
              <a:prstDash val="solid"/>
              <a:miter lim="800000"/>
              <a:headEnd/>
              <a:tailEnd/>
            </a:ln>
            <a:effectLst/>
            <a:extLst/>
          </p:spPr>
          <p:txBody>
            <a:bodyPr vert="horz" wrap="square" lIns="91440" tIns="45720" rIns="91440" bIns="45720" numCol="1" anchor="t" anchorCtr="0" compatLnSpc="1">
              <a:prstTxWarp prst="textNoShape">
                <a:avLst/>
              </a:prstTxWarp>
            </a:bodyPr>
            <a:lstStyle/>
            <a:p>
              <a:endParaRPr lang="en-US">
                <a:solidFill>
                  <a:srgbClr val="C00000"/>
                </a:solidFill>
                <a:effectLst>
                  <a:outerShdw blurRad="38100" dist="38100" dir="2700000" algn="tl">
                    <a:srgbClr val="000000">
                      <a:alpha val="43137"/>
                    </a:srgbClr>
                  </a:outerShdw>
                </a:effectLst>
                <a:cs typeface="+mn-ea"/>
                <a:sym typeface="+mn-lt"/>
              </a:endParaRPr>
            </a:p>
          </p:txBody>
        </p:sp>
        <p:grpSp>
          <p:nvGrpSpPr>
            <p:cNvPr id="69" name="组合 68"/>
            <p:cNvGrpSpPr/>
            <p:nvPr/>
          </p:nvGrpSpPr>
          <p:grpSpPr>
            <a:xfrm>
              <a:off x="7504171" y="4700981"/>
              <a:ext cx="1490200" cy="1490200"/>
              <a:chOff x="7504171" y="4700981"/>
              <a:chExt cx="1490200" cy="1490200"/>
            </a:xfrm>
            <a:grpFill/>
          </p:grpSpPr>
          <p:sp>
            <p:nvSpPr>
              <p:cNvPr id="70" name="椭圆 69"/>
              <p:cNvSpPr/>
              <p:nvPr/>
            </p:nvSpPr>
            <p:spPr>
              <a:xfrm>
                <a:off x="7504171" y="4700981"/>
                <a:ext cx="1490200" cy="1490200"/>
              </a:xfrm>
              <a:prstGeom prst="ellipse">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cs typeface="+mn-ea"/>
                  <a:sym typeface="+mn-lt"/>
                </a:endParaRPr>
              </a:p>
            </p:txBody>
          </p:sp>
          <p:sp>
            <p:nvSpPr>
              <p:cNvPr id="71" name="TextBox 70"/>
              <p:cNvSpPr txBox="1"/>
              <p:nvPr/>
            </p:nvSpPr>
            <p:spPr>
              <a:xfrm>
                <a:off x="7633044" y="5145882"/>
                <a:ext cx="1298986" cy="541562"/>
              </a:xfrm>
              <a:prstGeom prst="rect">
                <a:avLst/>
              </a:prstGeom>
              <a:noFill/>
            </p:spPr>
            <p:txBody>
              <a:bodyPr wrap="none" lIns="109728" tIns="54864" rIns="109728" bIns="54864" rtlCol="0">
                <a:spAutoFit/>
              </a:bodyPr>
              <a:lstStyle/>
              <a:p>
                <a:pPr defTabSz="1411971"/>
                <a:r>
                  <a:rPr lang="zh-CN" altLang="en-US" sz="2800" dirty="0">
                    <a:solidFill>
                      <a:srgbClr val="C00000"/>
                    </a:solidFill>
                    <a:cs typeface="+mn-ea"/>
                    <a:sym typeface="+mn-lt"/>
                  </a:rPr>
                  <a:t>四月份</a:t>
                </a:r>
              </a:p>
            </p:txBody>
          </p:sp>
        </p:grpSp>
      </p:grpSp>
      <p:grpSp>
        <p:nvGrpSpPr>
          <p:cNvPr id="72" name="组合 71"/>
          <p:cNvGrpSpPr/>
          <p:nvPr/>
        </p:nvGrpSpPr>
        <p:grpSpPr>
          <a:xfrm>
            <a:off x="9299687" y="1351811"/>
            <a:ext cx="1792051" cy="1788022"/>
            <a:chOff x="9300895" y="1351498"/>
            <a:chExt cx="1792285" cy="1787608"/>
          </a:xfrm>
          <a:solidFill>
            <a:schemeClr val="accent5"/>
          </a:solidFill>
          <a:effectLst/>
        </p:grpSpPr>
        <p:sp>
          <p:nvSpPr>
            <p:cNvPr id="73" name="Oval Callout 10"/>
            <p:cNvSpPr/>
            <p:nvPr/>
          </p:nvSpPr>
          <p:spPr bwMode="auto">
            <a:xfrm rot="20704326">
              <a:off x="9300895" y="1351498"/>
              <a:ext cx="1792285" cy="1787608"/>
            </a:xfrm>
            <a:prstGeom prst="wedgeEllipseCallout">
              <a:avLst/>
            </a:prstGeom>
            <a:grpFill/>
            <a:ln w="7938" cap="flat">
              <a:noFill/>
              <a:prstDash val="solid"/>
              <a:miter lim="800000"/>
              <a:headEnd/>
              <a:tailEnd/>
            </a:ln>
            <a:effectLst/>
            <a:extLst/>
          </p:spPr>
          <p:txBody>
            <a:bodyPr vert="horz" wrap="square" lIns="91440" tIns="45720" rIns="91440" bIns="45720" numCol="1" anchor="t" anchorCtr="0" compatLnSpc="1">
              <a:prstTxWarp prst="textNoShape">
                <a:avLst/>
              </a:prstTxWarp>
            </a:bodyPr>
            <a:lstStyle/>
            <a:p>
              <a:endParaRPr lang="en-US">
                <a:effectLst>
                  <a:outerShdw blurRad="38100" dist="38100" dir="2700000" algn="tl">
                    <a:srgbClr val="000000">
                      <a:alpha val="43137"/>
                    </a:srgbClr>
                  </a:outerShdw>
                </a:effectLst>
                <a:cs typeface="+mn-ea"/>
                <a:sym typeface="+mn-lt"/>
              </a:endParaRPr>
            </a:p>
          </p:txBody>
        </p:sp>
        <p:sp>
          <p:nvSpPr>
            <p:cNvPr id="74" name="椭圆 73"/>
            <p:cNvSpPr/>
            <p:nvPr/>
          </p:nvSpPr>
          <p:spPr>
            <a:xfrm>
              <a:off x="9457949" y="1496189"/>
              <a:ext cx="1498226" cy="1498226"/>
            </a:xfrm>
            <a:prstGeom prst="ellipse">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75" name="TextBox 74"/>
            <p:cNvSpPr txBox="1"/>
            <p:nvPr/>
          </p:nvSpPr>
          <p:spPr>
            <a:xfrm>
              <a:off x="9557568" y="1977840"/>
              <a:ext cx="1298987" cy="541562"/>
            </a:xfrm>
            <a:prstGeom prst="rect">
              <a:avLst/>
            </a:prstGeom>
            <a:noFill/>
          </p:spPr>
          <p:txBody>
            <a:bodyPr wrap="none" lIns="109728" tIns="54864" rIns="109728" bIns="54864" rtlCol="0">
              <a:spAutoFit/>
            </a:bodyPr>
            <a:lstStyle/>
            <a:p>
              <a:pPr defTabSz="1411971"/>
              <a:r>
                <a:rPr lang="zh-CN" altLang="en-US" sz="2800" dirty="0">
                  <a:solidFill>
                    <a:schemeClr val="accent1"/>
                  </a:solidFill>
                  <a:cs typeface="+mn-ea"/>
                  <a:sym typeface="+mn-lt"/>
                </a:rPr>
                <a:t>五月份</a:t>
              </a:r>
            </a:p>
          </p:txBody>
        </p:sp>
      </p:grpSp>
      <p:grpSp>
        <p:nvGrpSpPr>
          <p:cNvPr id="76" name="组合 75"/>
          <p:cNvGrpSpPr/>
          <p:nvPr/>
        </p:nvGrpSpPr>
        <p:grpSpPr>
          <a:xfrm>
            <a:off x="11284267" y="4728101"/>
            <a:ext cx="1769830" cy="1810470"/>
            <a:chOff x="11285735" y="4727004"/>
            <a:chExt cx="1770060" cy="1810051"/>
          </a:xfrm>
          <a:effectLst/>
        </p:grpSpPr>
        <p:sp>
          <p:nvSpPr>
            <p:cNvPr id="77" name="Oval Callout 85"/>
            <p:cNvSpPr/>
            <p:nvPr/>
          </p:nvSpPr>
          <p:spPr bwMode="auto">
            <a:xfrm rot="9900337">
              <a:off x="11285735" y="4727004"/>
              <a:ext cx="1770060" cy="1810051"/>
            </a:xfrm>
            <a:prstGeom prst="wedgeEllipseCallout">
              <a:avLst/>
            </a:prstGeom>
            <a:solidFill>
              <a:srgbClr val="C00000"/>
            </a:solidFill>
            <a:ln w="7938" cap="flat">
              <a:noFill/>
              <a:prstDash val="solid"/>
              <a:miter lim="800000"/>
              <a:headEnd/>
              <a:tailEnd/>
            </a:ln>
            <a:effectLst/>
            <a:extLst/>
          </p:spPr>
          <p:txBody>
            <a:bodyPr vert="horz" wrap="square" lIns="91440" tIns="45720" rIns="91440" bIns="45720" numCol="1" anchor="t" anchorCtr="0" compatLnSpc="1">
              <a:prstTxWarp prst="textNoShape">
                <a:avLst/>
              </a:prstTxWarp>
            </a:bodyPr>
            <a:lstStyle/>
            <a:p>
              <a:endParaRPr lang="en-US">
                <a:solidFill>
                  <a:srgbClr val="C00000"/>
                </a:solidFill>
                <a:effectLst>
                  <a:outerShdw blurRad="38100" dist="38100" dir="2700000" algn="tl">
                    <a:srgbClr val="000000">
                      <a:alpha val="43137"/>
                    </a:srgbClr>
                  </a:outerShdw>
                </a:effectLst>
                <a:cs typeface="+mn-ea"/>
                <a:sym typeface="+mn-lt"/>
              </a:endParaRPr>
            </a:p>
          </p:txBody>
        </p:sp>
        <p:sp>
          <p:nvSpPr>
            <p:cNvPr id="78" name="椭圆 77"/>
            <p:cNvSpPr/>
            <p:nvPr/>
          </p:nvSpPr>
          <p:spPr>
            <a:xfrm>
              <a:off x="11406926" y="4868190"/>
              <a:ext cx="1527678" cy="1527678"/>
            </a:xfrm>
            <a:prstGeom prst="ellipse">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cs typeface="+mn-ea"/>
                <a:sym typeface="+mn-lt"/>
              </a:endParaRPr>
            </a:p>
          </p:txBody>
        </p:sp>
        <p:sp>
          <p:nvSpPr>
            <p:cNvPr id="79" name="TextBox 78"/>
            <p:cNvSpPr txBox="1"/>
            <p:nvPr/>
          </p:nvSpPr>
          <p:spPr>
            <a:xfrm>
              <a:off x="11570464" y="5375017"/>
              <a:ext cx="1269530" cy="572239"/>
            </a:xfrm>
            <a:prstGeom prst="rect">
              <a:avLst/>
            </a:prstGeom>
            <a:no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defPPr>
                <a:defRPr lang="zh-CN"/>
              </a:defPPr>
              <a:lvl1pPr>
                <a:defRPr>
                  <a:effectLst>
                    <a:outerShdw blurRad="38100" dist="38100" dir="2700000" algn="tl">
                      <a:srgbClr val="000000">
                        <a:alpha val="43137"/>
                      </a:srgbClr>
                    </a:outerShdw>
                  </a:effectLst>
                </a:defRPr>
              </a:lvl1pPr>
            </a:lstStyle>
            <a:p>
              <a:pPr defTabSz="1411971"/>
              <a:r>
                <a:rPr lang="zh-CN" altLang="en-US" sz="2700" dirty="0">
                  <a:solidFill>
                    <a:srgbClr val="C00000"/>
                  </a:solidFill>
                  <a:effectLst/>
                  <a:cs typeface="+mn-ea"/>
                  <a:sym typeface="+mn-lt"/>
                </a:rPr>
                <a:t>六月份</a:t>
              </a:r>
            </a:p>
          </p:txBody>
        </p:sp>
      </p:grpSp>
      <p:sp>
        <p:nvSpPr>
          <p:cNvPr id="80" name="文本框 6"/>
          <p:cNvSpPr>
            <a:spLocks noChangeArrowheads="1"/>
          </p:cNvSpPr>
          <p:nvPr/>
        </p:nvSpPr>
        <p:spPr bwMode="auto">
          <a:xfrm>
            <a:off x="1336472" y="304710"/>
            <a:ext cx="4743018" cy="364370"/>
          </a:xfrm>
          <a:prstGeom prst="rect">
            <a:avLst/>
          </a:prstGeom>
          <a:noFill/>
          <a:ln>
            <a:noFill/>
          </a:ln>
          <a:extLst/>
        </p:spPr>
        <p:txBody>
          <a:bodyPr wrap="square" lIns="77744" tIns="38871" rIns="77744" bIns="38871">
            <a:spAutoFit/>
          </a:bodyPr>
          <a:lstStyle/>
          <a:p>
            <a:pPr defTabSz="1097265">
              <a:defRPr/>
            </a:pPr>
            <a:r>
              <a:rPr lang="zh-CN" altLang="en-US" sz="1800" b="1" dirty="0">
                <a:solidFill>
                  <a:schemeClr val="bg1"/>
                </a:solidFill>
                <a:cs typeface="+mn-ea"/>
                <a:sym typeface="+mn-lt"/>
              </a:rPr>
              <a:t>在此输入您的标题内容</a:t>
            </a:r>
          </a:p>
        </p:txBody>
      </p:sp>
      <p:sp>
        <p:nvSpPr>
          <p:cNvPr id="86" name="矩形 85"/>
          <p:cNvSpPr/>
          <p:nvPr/>
        </p:nvSpPr>
        <p:spPr>
          <a:xfrm flipV="1">
            <a:off x="9273278"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87" name="矩形 86"/>
          <p:cNvSpPr/>
          <p:nvPr/>
        </p:nvSpPr>
        <p:spPr>
          <a:xfrm flipV="1">
            <a:off x="1012220"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88" name="矩形 87"/>
          <p:cNvSpPr/>
          <p:nvPr/>
        </p:nvSpPr>
        <p:spPr>
          <a:xfrm flipV="1">
            <a:off x="3765907" y="7836680"/>
            <a:ext cx="3482933" cy="80662"/>
          </a:xfrm>
          <a:prstGeom prst="rect">
            <a:avLst/>
          </a:prstGeom>
          <a:solidFill>
            <a:srgbClr val="00C5BE"/>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89" name="矩形 88"/>
          <p:cNvSpPr/>
          <p:nvPr/>
        </p:nvSpPr>
        <p:spPr>
          <a:xfrm flipV="1">
            <a:off x="6519591" y="7836680"/>
            <a:ext cx="3482933"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90" name="矩形 89"/>
          <p:cNvSpPr/>
          <p:nvPr/>
        </p:nvSpPr>
        <p:spPr>
          <a:xfrm flipV="1">
            <a:off x="12026965" y="7836680"/>
            <a:ext cx="1654112"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91" name="矩形 90"/>
          <p:cNvSpPr/>
          <p:nvPr/>
        </p:nvSpPr>
        <p:spPr>
          <a:xfrm flipV="1">
            <a:off x="1" y="7836680"/>
            <a:ext cx="1741467"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grpSp>
        <p:nvGrpSpPr>
          <p:cNvPr id="97" name="组合 96"/>
          <p:cNvGrpSpPr/>
          <p:nvPr/>
        </p:nvGrpSpPr>
        <p:grpSpPr>
          <a:xfrm>
            <a:off x="532043" y="350367"/>
            <a:ext cx="588728" cy="328099"/>
            <a:chOff x="0" y="252065"/>
            <a:chExt cx="641111" cy="392112"/>
          </a:xfrm>
        </p:grpSpPr>
        <p:sp>
          <p:nvSpPr>
            <p:cNvPr id="98" name="矩形 59"/>
            <p:cNvSpPr>
              <a:spLocks noChangeArrowheads="1"/>
            </p:cNvSpPr>
            <p:nvPr/>
          </p:nvSpPr>
          <p:spPr bwMode="auto">
            <a:xfrm>
              <a:off x="0" y="252065"/>
              <a:ext cx="227014" cy="392112"/>
            </a:xfrm>
            <a:prstGeom prst="rect">
              <a:avLst/>
            </a:prstGeom>
            <a:solidFill>
              <a:schemeClr val="bg1">
                <a:lumMod val="50000"/>
              </a:schemeClr>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097265">
                <a:lnSpc>
                  <a:spcPct val="100000"/>
                </a:lnSpc>
                <a:spcBef>
                  <a:spcPct val="0"/>
                </a:spcBef>
                <a:buNone/>
                <a:defRPr/>
              </a:pPr>
              <a:endParaRPr lang="zh-CN" altLang="en-US" sz="1600">
                <a:solidFill>
                  <a:srgbClr val="FFFFFF"/>
                </a:solidFill>
                <a:latin typeface="+mn-lt"/>
                <a:ea typeface="+mn-ea"/>
                <a:cs typeface="+mn-ea"/>
                <a:sym typeface="+mn-lt"/>
              </a:endParaRPr>
            </a:p>
          </p:txBody>
        </p:sp>
        <p:sp>
          <p:nvSpPr>
            <p:cNvPr id="99"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097265">
                <a:lnSpc>
                  <a:spcPct val="100000"/>
                </a:lnSpc>
                <a:spcBef>
                  <a:spcPct val="0"/>
                </a:spcBef>
                <a:buNone/>
                <a:defRPr/>
              </a:pPr>
              <a:endParaRPr lang="zh-CN" altLang="en-US" sz="1600">
                <a:solidFill>
                  <a:srgbClr val="FFFFFF"/>
                </a:solidFill>
                <a:latin typeface="+mn-lt"/>
                <a:ea typeface="+mn-ea"/>
                <a:cs typeface="+mn-ea"/>
                <a:sym typeface="+mn-lt"/>
              </a:endParaRPr>
            </a:p>
          </p:txBody>
        </p:sp>
        <p:sp>
          <p:nvSpPr>
            <p:cNvPr id="100" name="五边形 99"/>
            <p:cNvSpPr/>
            <p:nvPr userDrawn="1"/>
          </p:nvSpPr>
          <p:spPr>
            <a:xfrm>
              <a:off x="338378" y="254691"/>
              <a:ext cx="302733" cy="389486"/>
            </a:xfrm>
            <a:prstGeom prst="homePlat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407206453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97"/>
                                        </p:tgtEl>
                                        <p:attrNameLst>
                                          <p:attrName>style.visibility</p:attrName>
                                        </p:attrNameLst>
                                      </p:cBhvr>
                                      <p:to>
                                        <p:strVal val="visible"/>
                                      </p:to>
                                    </p:set>
                                    <p:anim calcmode="lin" valueType="num">
                                      <p:cBhvr additive="base">
                                        <p:cTn id="7" dur="500" fill="hold"/>
                                        <p:tgtEl>
                                          <p:spTgt spid="97"/>
                                        </p:tgtEl>
                                        <p:attrNameLst>
                                          <p:attrName>ppt_x</p:attrName>
                                        </p:attrNameLst>
                                      </p:cBhvr>
                                      <p:tavLst>
                                        <p:tav tm="0">
                                          <p:val>
                                            <p:strVal val="0-#ppt_w/2"/>
                                          </p:val>
                                        </p:tav>
                                        <p:tav tm="100000">
                                          <p:val>
                                            <p:strVal val="#ppt_x"/>
                                          </p:val>
                                        </p:tav>
                                      </p:tavLst>
                                    </p:anim>
                                    <p:anim calcmode="lin" valueType="num">
                                      <p:cBhvr additive="base">
                                        <p:cTn id="8" dur="500" fill="hold"/>
                                        <p:tgtEl>
                                          <p:spTgt spid="9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80"/>
                                        </p:tgtEl>
                                        <p:attrNameLst>
                                          <p:attrName>style.visibility</p:attrName>
                                        </p:attrNameLst>
                                      </p:cBhvr>
                                      <p:to>
                                        <p:strVal val="visible"/>
                                      </p:to>
                                    </p:set>
                                    <p:anim calcmode="lin" valueType="num">
                                      <p:cBhvr>
                                        <p:cTn id="12" dur="500" fill="hold"/>
                                        <p:tgtEl>
                                          <p:spTgt spid="80"/>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80"/>
                                        </p:tgtEl>
                                        <p:attrNameLst>
                                          <p:attrName>ppt_y</p:attrName>
                                        </p:attrNameLst>
                                      </p:cBhvr>
                                      <p:tavLst>
                                        <p:tav tm="0">
                                          <p:val>
                                            <p:strVal val="#ppt_y"/>
                                          </p:val>
                                        </p:tav>
                                        <p:tav tm="100000">
                                          <p:val>
                                            <p:strVal val="#ppt_y"/>
                                          </p:val>
                                        </p:tav>
                                      </p:tavLst>
                                    </p:anim>
                                    <p:anim calcmode="lin" valueType="num">
                                      <p:cBhvr>
                                        <p:cTn id="14" dur="500" fill="hold"/>
                                        <p:tgtEl>
                                          <p:spTgt spid="80"/>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80"/>
                                        </p:tgtEl>
                                        <p:attrNameLst>
                                          <p:attrName>ppt_w</p:attrName>
                                        </p:attrNameLst>
                                      </p:cBhvr>
                                      <p:tavLst>
                                        <p:tav tm="0">
                                          <p:val>
                                            <p:strVal val="#ppt_w/10"/>
                                          </p:val>
                                        </p:tav>
                                        <p:tav tm="50000">
                                          <p:val>
                                            <p:strVal val="#ppt_w+.01"/>
                                          </p:val>
                                        </p:tav>
                                        <p:tav tm="100000">
                                          <p:val>
                                            <p:strVal val="#ppt_w"/>
                                          </p:val>
                                        </p:tav>
                                      </p:tavLst>
                                    </p:anim>
                                    <p:animEffect>
                                      <p:cBhvr>
                                        <p:cTn id="16" dur="500" tmFilter="0,0; .5, 1; 1, 1"/>
                                        <p:tgtEl>
                                          <p:spTgt spid="80"/>
                                        </p:tgtEl>
                                      </p:cBhvr>
                                    </p:animEffect>
                                  </p:childTnLst>
                                </p:cTn>
                              </p:par>
                            </p:childTnLst>
                          </p:cTn>
                        </p:par>
                        <p:par>
                          <p:cTn id="17" fill="hold">
                            <p:stCondLst>
                              <p:cond delay="1450"/>
                            </p:stCondLst>
                            <p:childTnLst>
                              <p:par>
                                <p:cTn id="18" presetID="22" presetClass="entr" presetSubtype="4" fill="hold" grpId="0" nodeType="afterEffect">
                                  <p:stCondLst>
                                    <p:cond delay="0"/>
                                  </p:stCondLst>
                                  <p:childTnLst>
                                    <p:set>
                                      <p:cBhvr>
                                        <p:cTn id="19" dur="1" fill="hold">
                                          <p:stCondLst>
                                            <p:cond delay="0"/>
                                          </p:stCondLst>
                                        </p:cTn>
                                        <p:tgtEl>
                                          <p:spTgt spid="41"/>
                                        </p:tgtEl>
                                        <p:attrNameLst>
                                          <p:attrName>style.visibility</p:attrName>
                                        </p:attrNameLst>
                                      </p:cBhvr>
                                      <p:to>
                                        <p:strVal val="visible"/>
                                      </p:to>
                                    </p:set>
                                    <p:animEffect transition="in" filter="wipe(down)">
                                      <p:cBhvr>
                                        <p:cTn id="20" dur="800"/>
                                        <p:tgtEl>
                                          <p:spTgt spid="41"/>
                                        </p:tgtEl>
                                      </p:cBhvr>
                                    </p:animEffect>
                                  </p:childTnLst>
                                </p:cTn>
                              </p:par>
                              <p:par>
                                <p:cTn id="21" presetID="53" presetClass="entr" presetSubtype="16" fill="hold" grpId="0" nodeType="withEffect">
                                  <p:stCondLst>
                                    <p:cond delay="1000"/>
                                  </p:stCondLst>
                                  <p:childTnLst>
                                    <p:set>
                                      <p:cBhvr>
                                        <p:cTn id="22" dur="1" fill="hold">
                                          <p:stCondLst>
                                            <p:cond delay="0"/>
                                          </p:stCondLst>
                                        </p:cTn>
                                        <p:tgtEl>
                                          <p:spTgt spid="42"/>
                                        </p:tgtEl>
                                        <p:attrNameLst>
                                          <p:attrName>style.visibility</p:attrName>
                                        </p:attrNameLst>
                                      </p:cBhvr>
                                      <p:to>
                                        <p:strVal val="visible"/>
                                      </p:to>
                                    </p:set>
                                    <p:anim calcmode="lin" valueType="num">
                                      <p:cBhvr>
                                        <p:cTn id="23" dur="250" fill="hold"/>
                                        <p:tgtEl>
                                          <p:spTgt spid="42"/>
                                        </p:tgtEl>
                                        <p:attrNameLst>
                                          <p:attrName>ppt_w</p:attrName>
                                        </p:attrNameLst>
                                      </p:cBhvr>
                                      <p:tavLst>
                                        <p:tav tm="0">
                                          <p:val>
                                            <p:fltVal val="0"/>
                                          </p:val>
                                        </p:tav>
                                        <p:tav tm="100000">
                                          <p:val>
                                            <p:strVal val="#ppt_w"/>
                                          </p:val>
                                        </p:tav>
                                      </p:tavLst>
                                    </p:anim>
                                    <p:anim calcmode="lin" valueType="num">
                                      <p:cBhvr>
                                        <p:cTn id="24" dur="250" fill="hold"/>
                                        <p:tgtEl>
                                          <p:spTgt spid="42"/>
                                        </p:tgtEl>
                                        <p:attrNameLst>
                                          <p:attrName>ppt_h</p:attrName>
                                        </p:attrNameLst>
                                      </p:cBhvr>
                                      <p:tavLst>
                                        <p:tav tm="0">
                                          <p:val>
                                            <p:fltVal val="0"/>
                                          </p:val>
                                        </p:tav>
                                        <p:tav tm="100000">
                                          <p:val>
                                            <p:strVal val="#ppt_h"/>
                                          </p:val>
                                        </p:tav>
                                      </p:tavLst>
                                    </p:anim>
                                    <p:animEffect transition="in" filter="fade">
                                      <p:cBhvr>
                                        <p:cTn id="25" dur="250"/>
                                        <p:tgtEl>
                                          <p:spTgt spid="42"/>
                                        </p:tgtEl>
                                      </p:cBhvr>
                                    </p:animEffect>
                                  </p:childTnLst>
                                </p:cTn>
                              </p:par>
                              <p:par>
                                <p:cTn id="26" presetID="42" presetClass="entr" presetSubtype="0" fill="hold" nodeType="withEffect">
                                  <p:stCondLst>
                                    <p:cond delay="1000"/>
                                  </p:stCondLst>
                                  <p:childTnLst>
                                    <p:set>
                                      <p:cBhvr>
                                        <p:cTn id="27" dur="1" fill="hold">
                                          <p:stCondLst>
                                            <p:cond delay="0"/>
                                          </p:stCondLst>
                                        </p:cTn>
                                        <p:tgtEl>
                                          <p:spTgt spid="54"/>
                                        </p:tgtEl>
                                        <p:attrNameLst>
                                          <p:attrName>style.visibility</p:attrName>
                                        </p:attrNameLst>
                                      </p:cBhvr>
                                      <p:to>
                                        <p:strVal val="visible"/>
                                      </p:to>
                                    </p:set>
                                    <p:animEffect transition="in" filter="fade">
                                      <p:cBhvr>
                                        <p:cTn id="28" dur="1000"/>
                                        <p:tgtEl>
                                          <p:spTgt spid="54"/>
                                        </p:tgtEl>
                                      </p:cBhvr>
                                    </p:animEffect>
                                    <p:anim calcmode="lin" valueType="num">
                                      <p:cBhvr>
                                        <p:cTn id="29" dur="1000" fill="hold"/>
                                        <p:tgtEl>
                                          <p:spTgt spid="54"/>
                                        </p:tgtEl>
                                        <p:attrNameLst>
                                          <p:attrName>ppt_x</p:attrName>
                                        </p:attrNameLst>
                                      </p:cBhvr>
                                      <p:tavLst>
                                        <p:tav tm="0">
                                          <p:val>
                                            <p:strVal val="#ppt_x"/>
                                          </p:val>
                                        </p:tav>
                                        <p:tav tm="100000">
                                          <p:val>
                                            <p:strVal val="#ppt_x"/>
                                          </p:val>
                                        </p:tav>
                                      </p:tavLst>
                                    </p:anim>
                                    <p:anim calcmode="lin" valueType="num">
                                      <p:cBhvr>
                                        <p:cTn id="30" dur="1000" fill="hold"/>
                                        <p:tgtEl>
                                          <p:spTgt spid="54"/>
                                        </p:tgtEl>
                                        <p:attrNameLst>
                                          <p:attrName>ppt_y</p:attrName>
                                        </p:attrNameLst>
                                      </p:cBhvr>
                                      <p:tavLst>
                                        <p:tav tm="0">
                                          <p:val>
                                            <p:strVal val="#ppt_y+.1"/>
                                          </p:val>
                                        </p:tav>
                                        <p:tav tm="100000">
                                          <p:val>
                                            <p:strVal val="#ppt_y"/>
                                          </p:val>
                                        </p:tav>
                                      </p:tavLst>
                                    </p:anim>
                                  </p:childTnLst>
                                </p:cTn>
                              </p:par>
                              <p:par>
                                <p:cTn id="31" presetID="22" presetClass="entr" presetSubtype="8" fill="hold" grpId="0" nodeType="withEffect">
                                  <p:stCondLst>
                                    <p:cond delay="1500"/>
                                  </p:stCondLst>
                                  <p:childTnLst>
                                    <p:set>
                                      <p:cBhvr>
                                        <p:cTn id="32" dur="1" fill="hold">
                                          <p:stCondLst>
                                            <p:cond delay="0"/>
                                          </p:stCondLst>
                                        </p:cTn>
                                        <p:tgtEl>
                                          <p:spTgt spid="43"/>
                                        </p:tgtEl>
                                        <p:attrNameLst>
                                          <p:attrName>style.visibility</p:attrName>
                                        </p:attrNameLst>
                                      </p:cBhvr>
                                      <p:to>
                                        <p:strVal val="visible"/>
                                      </p:to>
                                    </p:set>
                                    <p:animEffect transition="in" filter="wipe(left)">
                                      <p:cBhvr>
                                        <p:cTn id="33" dur="500"/>
                                        <p:tgtEl>
                                          <p:spTgt spid="43"/>
                                        </p:tgtEl>
                                      </p:cBhvr>
                                    </p:animEffect>
                                  </p:childTnLst>
                                </p:cTn>
                              </p:par>
                              <p:par>
                                <p:cTn id="34" presetID="53" presetClass="entr" presetSubtype="16" fill="hold" grpId="0" nodeType="withEffect">
                                  <p:stCondLst>
                                    <p:cond delay="2000"/>
                                  </p:stCondLst>
                                  <p:childTnLst>
                                    <p:set>
                                      <p:cBhvr>
                                        <p:cTn id="35" dur="1" fill="hold">
                                          <p:stCondLst>
                                            <p:cond delay="0"/>
                                          </p:stCondLst>
                                        </p:cTn>
                                        <p:tgtEl>
                                          <p:spTgt spid="44"/>
                                        </p:tgtEl>
                                        <p:attrNameLst>
                                          <p:attrName>style.visibility</p:attrName>
                                        </p:attrNameLst>
                                      </p:cBhvr>
                                      <p:to>
                                        <p:strVal val="visible"/>
                                      </p:to>
                                    </p:set>
                                    <p:anim calcmode="lin" valueType="num">
                                      <p:cBhvr>
                                        <p:cTn id="36" dur="250" fill="hold"/>
                                        <p:tgtEl>
                                          <p:spTgt spid="44"/>
                                        </p:tgtEl>
                                        <p:attrNameLst>
                                          <p:attrName>ppt_w</p:attrName>
                                        </p:attrNameLst>
                                      </p:cBhvr>
                                      <p:tavLst>
                                        <p:tav tm="0">
                                          <p:val>
                                            <p:fltVal val="0"/>
                                          </p:val>
                                        </p:tav>
                                        <p:tav tm="100000">
                                          <p:val>
                                            <p:strVal val="#ppt_w"/>
                                          </p:val>
                                        </p:tav>
                                      </p:tavLst>
                                    </p:anim>
                                    <p:anim calcmode="lin" valueType="num">
                                      <p:cBhvr>
                                        <p:cTn id="37" dur="250" fill="hold"/>
                                        <p:tgtEl>
                                          <p:spTgt spid="44"/>
                                        </p:tgtEl>
                                        <p:attrNameLst>
                                          <p:attrName>ppt_h</p:attrName>
                                        </p:attrNameLst>
                                      </p:cBhvr>
                                      <p:tavLst>
                                        <p:tav tm="0">
                                          <p:val>
                                            <p:fltVal val="0"/>
                                          </p:val>
                                        </p:tav>
                                        <p:tav tm="100000">
                                          <p:val>
                                            <p:strVal val="#ppt_h"/>
                                          </p:val>
                                        </p:tav>
                                      </p:tavLst>
                                    </p:anim>
                                    <p:animEffect transition="in" filter="fade">
                                      <p:cBhvr>
                                        <p:cTn id="38" dur="250"/>
                                        <p:tgtEl>
                                          <p:spTgt spid="44"/>
                                        </p:tgtEl>
                                      </p:cBhvr>
                                    </p:animEffect>
                                  </p:childTnLst>
                                </p:cTn>
                              </p:par>
                              <p:par>
                                <p:cTn id="39" presetID="47" presetClass="entr" presetSubtype="0" fill="hold" nodeType="withEffect">
                                  <p:stCondLst>
                                    <p:cond delay="2000"/>
                                  </p:stCondLst>
                                  <p:childTnLst>
                                    <p:set>
                                      <p:cBhvr>
                                        <p:cTn id="40" dur="1" fill="hold">
                                          <p:stCondLst>
                                            <p:cond delay="0"/>
                                          </p:stCondLst>
                                        </p:cTn>
                                        <p:tgtEl>
                                          <p:spTgt spid="59"/>
                                        </p:tgtEl>
                                        <p:attrNameLst>
                                          <p:attrName>style.visibility</p:attrName>
                                        </p:attrNameLst>
                                      </p:cBhvr>
                                      <p:to>
                                        <p:strVal val="visible"/>
                                      </p:to>
                                    </p:set>
                                    <p:animEffect transition="in" filter="fade">
                                      <p:cBhvr>
                                        <p:cTn id="41" dur="1000"/>
                                        <p:tgtEl>
                                          <p:spTgt spid="59"/>
                                        </p:tgtEl>
                                      </p:cBhvr>
                                    </p:animEffect>
                                    <p:anim calcmode="lin" valueType="num">
                                      <p:cBhvr>
                                        <p:cTn id="42" dur="1000" fill="hold"/>
                                        <p:tgtEl>
                                          <p:spTgt spid="59"/>
                                        </p:tgtEl>
                                        <p:attrNameLst>
                                          <p:attrName>ppt_x</p:attrName>
                                        </p:attrNameLst>
                                      </p:cBhvr>
                                      <p:tavLst>
                                        <p:tav tm="0">
                                          <p:val>
                                            <p:strVal val="#ppt_x"/>
                                          </p:val>
                                        </p:tav>
                                        <p:tav tm="100000">
                                          <p:val>
                                            <p:strVal val="#ppt_x"/>
                                          </p:val>
                                        </p:tav>
                                      </p:tavLst>
                                    </p:anim>
                                    <p:anim calcmode="lin" valueType="num">
                                      <p:cBhvr>
                                        <p:cTn id="43" dur="1000" fill="hold"/>
                                        <p:tgtEl>
                                          <p:spTgt spid="59"/>
                                        </p:tgtEl>
                                        <p:attrNameLst>
                                          <p:attrName>ppt_y</p:attrName>
                                        </p:attrNameLst>
                                      </p:cBhvr>
                                      <p:tavLst>
                                        <p:tav tm="0">
                                          <p:val>
                                            <p:strVal val="#ppt_y-.1"/>
                                          </p:val>
                                        </p:tav>
                                        <p:tav tm="100000">
                                          <p:val>
                                            <p:strVal val="#ppt_y"/>
                                          </p:val>
                                        </p:tav>
                                      </p:tavLst>
                                    </p:anim>
                                  </p:childTnLst>
                                </p:cTn>
                              </p:par>
                              <p:par>
                                <p:cTn id="44" presetID="22" presetClass="entr" presetSubtype="8" fill="hold" grpId="0" nodeType="withEffect">
                                  <p:stCondLst>
                                    <p:cond delay="2500"/>
                                  </p:stCondLst>
                                  <p:childTnLst>
                                    <p:set>
                                      <p:cBhvr>
                                        <p:cTn id="45" dur="1" fill="hold">
                                          <p:stCondLst>
                                            <p:cond delay="0"/>
                                          </p:stCondLst>
                                        </p:cTn>
                                        <p:tgtEl>
                                          <p:spTgt spid="49"/>
                                        </p:tgtEl>
                                        <p:attrNameLst>
                                          <p:attrName>style.visibility</p:attrName>
                                        </p:attrNameLst>
                                      </p:cBhvr>
                                      <p:to>
                                        <p:strVal val="visible"/>
                                      </p:to>
                                    </p:set>
                                    <p:animEffect transition="in" filter="wipe(left)">
                                      <p:cBhvr>
                                        <p:cTn id="46" dur="500"/>
                                        <p:tgtEl>
                                          <p:spTgt spid="49"/>
                                        </p:tgtEl>
                                      </p:cBhvr>
                                    </p:animEffect>
                                  </p:childTnLst>
                                </p:cTn>
                              </p:par>
                              <p:par>
                                <p:cTn id="47" presetID="53" presetClass="entr" presetSubtype="16" fill="hold" grpId="0" nodeType="withEffect">
                                  <p:stCondLst>
                                    <p:cond delay="3000"/>
                                  </p:stCondLst>
                                  <p:childTnLst>
                                    <p:set>
                                      <p:cBhvr>
                                        <p:cTn id="48" dur="1" fill="hold">
                                          <p:stCondLst>
                                            <p:cond delay="0"/>
                                          </p:stCondLst>
                                        </p:cTn>
                                        <p:tgtEl>
                                          <p:spTgt spid="46"/>
                                        </p:tgtEl>
                                        <p:attrNameLst>
                                          <p:attrName>style.visibility</p:attrName>
                                        </p:attrNameLst>
                                      </p:cBhvr>
                                      <p:to>
                                        <p:strVal val="visible"/>
                                      </p:to>
                                    </p:set>
                                    <p:anim calcmode="lin" valueType="num">
                                      <p:cBhvr>
                                        <p:cTn id="49" dur="250" fill="hold"/>
                                        <p:tgtEl>
                                          <p:spTgt spid="46"/>
                                        </p:tgtEl>
                                        <p:attrNameLst>
                                          <p:attrName>ppt_w</p:attrName>
                                        </p:attrNameLst>
                                      </p:cBhvr>
                                      <p:tavLst>
                                        <p:tav tm="0">
                                          <p:val>
                                            <p:fltVal val="0"/>
                                          </p:val>
                                        </p:tav>
                                        <p:tav tm="100000">
                                          <p:val>
                                            <p:strVal val="#ppt_w"/>
                                          </p:val>
                                        </p:tav>
                                      </p:tavLst>
                                    </p:anim>
                                    <p:anim calcmode="lin" valueType="num">
                                      <p:cBhvr>
                                        <p:cTn id="50" dur="250" fill="hold"/>
                                        <p:tgtEl>
                                          <p:spTgt spid="46"/>
                                        </p:tgtEl>
                                        <p:attrNameLst>
                                          <p:attrName>ppt_h</p:attrName>
                                        </p:attrNameLst>
                                      </p:cBhvr>
                                      <p:tavLst>
                                        <p:tav tm="0">
                                          <p:val>
                                            <p:fltVal val="0"/>
                                          </p:val>
                                        </p:tav>
                                        <p:tav tm="100000">
                                          <p:val>
                                            <p:strVal val="#ppt_h"/>
                                          </p:val>
                                        </p:tav>
                                      </p:tavLst>
                                    </p:anim>
                                    <p:animEffect transition="in" filter="fade">
                                      <p:cBhvr>
                                        <p:cTn id="51" dur="250"/>
                                        <p:tgtEl>
                                          <p:spTgt spid="46"/>
                                        </p:tgtEl>
                                      </p:cBhvr>
                                    </p:animEffect>
                                  </p:childTnLst>
                                </p:cTn>
                              </p:par>
                              <p:par>
                                <p:cTn id="52" presetID="42" presetClass="entr" presetSubtype="0" fill="hold" nodeType="withEffect">
                                  <p:stCondLst>
                                    <p:cond delay="3000"/>
                                  </p:stCondLst>
                                  <p:childTnLst>
                                    <p:set>
                                      <p:cBhvr>
                                        <p:cTn id="53" dur="1" fill="hold">
                                          <p:stCondLst>
                                            <p:cond delay="0"/>
                                          </p:stCondLst>
                                        </p:cTn>
                                        <p:tgtEl>
                                          <p:spTgt spid="63"/>
                                        </p:tgtEl>
                                        <p:attrNameLst>
                                          <p:attrName>style.visibility</p:attrName>
                                        </p:attrNameLst>
                                      </p:cBhvr>
                                      <p:to>
                                        <p:strVal val="visible"/>
                                      </p:to>
                                    </p:set>
                                    <p:animEffect transition="in" filter="fade">
                                      <p:cBhvr>
                                        <p:cTn id="54" dur="1000"/>
                                        <p:tgtEl>
                                          <p:spTgt spid="63"/>
                                        </p:tgtEl>
                                      </p:cBhvr>
                                    </p:animEffect>
                                    <p:anim calcmode="lin" valueType="num">
                                      <p:cBhvr>
                                        <p:cTn id="55" dur="1000" fill="hold"/>
                                        <p:tgtEl>
                                          <p:spTgt spid="63"/>
                                        </p:tgtEl>
                                        <p:attrNameLst>
                                          <p:attrName>ppt_x</p:attrName>
                                        </p:attrNameLst>
                                      </p:cBhvr>
                                      <p:tavLst>
                                        <p:tav tm="0">
                                          <p:val>
                                            <p:strVal val="#ppt_x"/>
                                          </p:val>
                                        </p:tav>
                                        <p:tav tm="100000">
                                          <p:val>
                                            <p:strVal val="#ppt_x"/>
                                          </p:val>
                                        </p:tav>
                                      </p:tavLst>
                                    </p:anim>
                                    <p:anim calcmode="lin" valueType="num">
                                      <p:cBhvr>
                                        <p:cTn id="56" dur="1000" fill="hold"/>
                                        <p:tgtEl>
                                          <p:spTgt spid="63"/>
                                        </p:tgtEl>
                                        <p:attrNameLst>
                                          <p:attrName>ppt_y</p:attrName>
                                        </p:attrNameLst>
                                      </p:cBhvr>
                                      <p:tavLst>
                                        <p:tav tm="0">
                                          <p:val>
                                            <p:strVal val="#ppt_y+.1"/>
                                          </p:val>
                                        </p:tav>
                                        <p:tav tm="100000">
                                          <p:val>
                                            <p:strVal val="#ppt_y"/>
                                          </p:val>
                                        </p:tav>
                                      </p:tavLst>
                                    </p:anim>
                                  </p:childTnLst>
                                </p:cTn>
                              </p:par>
                              <p:par>
                                <p:cTn id="57" presetID="22" presetClass="entr" presetSubtype="8" fill="hold" grpId="0" nodeType="withEffect">
                                  <p:stCondLst>
                                    <p:cond delay="3500"/>
                                  </p:stCondLst>
                                  <p:childTnLst>
                                    <p:set>
                                      <p:cBhvr>
                                        <p:cTn id="58" dur="1" fill="hold">
                                          <p:stCondLst>
                                            <p:cond delay="0"/>
                                          </p:stCondLst>
                                        </p:cTn>
                                        <p:tgtEl>
                                          <p:spTgt spid="47"/>
                                        </p:tgtEl>
                                        <p:attrNameLst>
                                          <p:attrName>style.visibility</p:attrName>
                                        </p:attrNameLst>
                                      </p:cBhvr>
                                      <p:to>
                                        <p:strVal val="visible"/>
                                      </p:to>
                                    </p:set>
                                    <p:animEffect transition="in" filter="wipe(left)">
                                      <p:cBhvr>
                                        <p:cTn id="59" dur="500"/>
                                        <p:tgtEl>
                                          <p:spTgt spid="47"/>
                                        </p:tgtEl>
                                      </p:cBhvr>
                                    </p:animEffect>
                                  </p:childTnLst>
                                </p:cTn>
                              </p:par>
                              <p:par>
                                <p:cTn id="60" presetID="53" presetClass="entr" presetSubtype="16" fill="hold" grpId="0" nodeType="withEffect">
                                  <p:stCondLst>
                                    <p:cond delay="4000"/>
                                  </p:stCondLst>
                                  <p:childTnLst>
                                    <p:set>
                                      <p:cBhvr>
                                        <p:cTn id="61" dur="1" fill="hold">
                                          <p:stCondLst>
                                            <p:cond delay="0"/>
                                          </p:stCondLst>
                                        </p:cTn>
                                        <p:tgtEl>
                                          <p:spTgt spid="45"/>
                                        </p:tgtEl>
                                        <p:attrNameLst>
                                          <p:attrName>style.visibility</p:attrName>
                                        </p:attrNameLst>
                                      </p:cBhvr>
                                      <p:to>
                                        <p:strVal val="visible"/>
                                      </p:to>
                                    </p:set>
                                    <p:anim calcmode="lin" valueType="num">
                                      <p:cBhvr>
                                        <p:cTn id="62" dur="250" fill="hold"/>
                                        <p:tgtEl>
                                          <p:spTgt spid="45"/>
                                        </p:tgtEl>
                                        <p:attrNameLst>
                                          <p:attrName>ppt_w</p:attrName>
                                        </p:attrNameLst>
                                      </p:cBhvr>
                                      <p:tavLst>
                                        <p:tav tm="0">
                                          <p:val>
                                            <p:fltVal val="0"/>
                                          </p:val>
                                        </p:tav>
                                        <p:tav tm="100000">
                                          <p:val>
                                            <p:strVal val="#ppt_w"/>
                                          </p:val>
                                        </p:tav>
                                      </p:tavLst>
                                    </p:anim>
                                    <p:anim calcmode="lin" valueType="num">
                                      <p:cBhvr>
                                        <p:cTn id="63" dur="250" fill="hold"/>
                                        <p:tgtEl>
                                          <p:spTgt spid="45"/>
                                        </p:tgtEl>
                                        <p:attrNameLst>
                                          <p:attrName>ppt_h</p:attrName>
                                        </p:attrNameLst>
                                      </p:cBhvr>
                                      <p:tavLst>
                                        <p:tav tm="0">
                                          <p:val>
                                            <p:fltVal val="0"/>
                                          </p:val>
                                        </p:tav>
                                        <p:tav tm="100000">
                                          <p:val>
                                            <p:strVal val="#ppt_h"/>
                                          </p:val>
                                        </p:tav>
                                      </p:tavLst>
                                    </p:anim>
                                    <p:animEffect transition="in" filter="fade">
                                      <p:cBhvr>
                                        <p:cTn id="64" dur="250"/>
                                        <p:tgtEl>
                                          <p:spTgt spid="45"/>
                                        </p:tgtEl>
                                      </p:cBhvr>
                                    </p:animEffect>
                                  </p:childTnLst>
                                </p:cTn>
                              </p:par>
                              <p:par>
                                <p:cTn id="65" presetID="47" presetClass="entr" presetSubtype="0" fill="hold" nodeType="withEffect">
                                  <p:stCondLst>
                                    <p:cond delay="4000"/>
                                  </p:stCondLst>
                                  <p:childTnLst>
                                    <p:set>
                                      <p:cBhvr>
                                        <p:cTn id="66" dur="1" fill="hold">
                                          <p:stCondLst>
                                            <p:cond delay="0"/>
                                          </p:stCondLst>
                                        </p:cTn>
                                        <p:tgtEl>
                                          <p:spTgt spid="67"/>
                                        </p:tgtEl>
                                        <p:attrNameLst>
                                          <p:attrName>style.visibility</p:attrName>
                                        </p:attrNameLst>
                                      </p:cBhvr>
                                      <p:to>
                                        <p:strVal val="visible"/>
                                      </p:to>
                                    </p:set>
                                    <p:animEffect transition="in" filter="fade">
                                      <p:cBhvr>
                                        <p:cTn id="67" dur="1000"/>
                                        <p:tgtEl>
                                          <p:spTgt spid="67"/>
                                        </p:tgtEl>
                                      </p:cBhvr>
                                    </p:animEffect>
                                    <p:anim calcmode="lin" valueType="num">
                                      <p:cBhvr>
                                        <p:cTn id="68" dur="1000" fill="hold"/>
                                        <p:tgtEl>
                                          <p:spTgt spid="67"/>
                                        </p:tgtEl>
                                        <p:attrNameLst>
                                          <p:attrName>ppt_x</p:attrName>
                                        </p:attrNameLst>
                                      </p:cBhvr>
                                      <p:tavLst>
                                        <p:tav tm="0">
                                          <p:val>
                                            <p:strVal val="#ppt_x"/>
                                          </p:val>
                                        </p:tav>
                                        <p:tav tm="100000">
                                          <p:val>
                                            <p:strVal val="#ppt_x"/>
                                          </p:val>
                                        </p:tav>
                                      </p:tavLst>
                                    </p:anim>
                                    <p:anim calcmode="lin" valueType="num">
                                      <p:cBhvr>
                                        <p:cTn id="69" dur="1000" fill="hold"/>
                                        <p:tgtEl>
                                          <p:spTgt spid="67"/>
                                        </p:tgtEl>
                                        <p:attrNameLst>
                                          <p:attrName>ppt_y</p:attrName>
                                        </p:attrNameLst>
                                      </p:cBhvr>
                                      <p:tavLst>
                                        <p:tav tm="0">
                                          <p:val>
                                            <p:strVal val="#ppt_y-.1"/>
                                          </p:val>
                                        </p:tav>
                                        <p:tav tm="100000">
                                          <p:val>
                                            <p:strVal val="#ppt_y"/>
                                          </p:val>
                                        </p:tav>
                                      </p:tavLst>
                                    </p:anim>
                                  </p:childTnLst>
                                </p:cTn>
                              </p:par>
                              <p:par>
                                <p:cTn id="70" presetID="22" presetClass="entr" presetSubtype="8" fill="hold" grpId="0" nodeType="withEffect">
                                  <p:stCondLst>
                                    <p:cond delay="4500"/>
                                  </p:stCondLst>
                                  <p:childTnLst>
                                    <p:set>
                                      <p:cBhvr>
                                        <p:cTn id="71" dur="1" fill="hold">
                                          <p:stCondLst>
                                            <p:cond delay="0"/>
                                          </p:stCondLst>
                                        </p:cTn>
                                        <p:tgtEl>
                                          <p:spTgt spid="48"/>
                                        </p:tgtEl>
                                        <p:attrNameLst>
                                          <p:attrName>style.visibility</p:attrName>
                                        </p:attrNameLst>
                                      </p:cBhvr>
                                      <p:to>
                                        <p:strVal val="visible"/>
                                      </p:to>
                                    </p:set>
                                    <p:animEffect transition="in" filter="wipe(left)">
                                      <p:cBhvr>
                                        <p:cTn id="72" dur="500"/>
                                        <p:tgtEl>
                                          <p:spTgt spid="48"/>
                                        </p:tgtEl>
                                      </p:cBhvr>
                                    </p:animEffect>
                                  </p:childTnLst>
                                </p:cTn>
                              </p:par>
                              <p:par>
                                <p:cTn id="73" presetID="53" presetClass="entr" presetSubtype="16" fill="hold" grpId="0" nodeType="withEffect">
                                  <p:stCondLst>
                                    <p:cond delay="5000"/>
                                  </p:stCondLst>
                                  <p:childTnLst>
                                    <p:set>
                                      <p:cBhvr>
                                        <p:cTn id="74" dur="1" fill="hold">
                                          <p:stCondLst>
                                            <p:cond delay="0"/>
                                          </p:stCondLst>
                                        </p:cTn>
                                        <p:tgtEl>
                                          <p:spTgt spid="50"/>
                                        </p:tgtEl>
                                        <p:attrNameLst>
                                          <p:attrName>style.visibility</p:attrName>
                                        </p:attrNameLst>
                                      </p:cBhvr>
                                      <p:to>
                                        <p:strVal val="visible"/>
                                      </p:to>
                                    </p:set>
                                    <p:anim calcmode="lin" valueType="num">
                                      <p:cBhvr>
                                        <p:cTn id="75" dur="250" fill="hold"/>
                                        <p:tgtEl>
                                          <p:spTgt spid="50"/>
                                        </p:tgtEl>
                                        <p:attrNameLst>
                                          <p:attrName>ppt_w</p:attrName>
                                        </p:attrNameLst>
                                      </p:cBhvr>
                                      <p:tavLst>
                                        <p:tav tm="0">
                                          <p:val>
                                            <p:fltVal val="0"/>
                                          </p:val>
                                        </p:tav>
                                        <p:tav tm="100000">
                                          <p:val>
                                            <p:strVal val="#ppt_w"/>
                                          </p:val>
                                        </p:tav>
                                      </p:tavLst>
                                    </p:anim>
                                    <p:anim calcmode="lin" valueType="num">
                                      <p:cBhvr>
                                        <p:cTn id="76" dur="250" fill="hold"/>
                                        <p:tgtEl>
                                          <p:spTgt spid="50"/>
                                        </p:tgtEl>
                                        <p:attrNameLst>
                                          <p:attrName>ppt_h</p:attrName>
                                        </p:attrNameLst>
                                      </p:cBhvr>
                                      <p:tavLst>
                                        <p:tav tm="0">
                                          <p:val>
                                            <p:fltVal val="0"/>
                                          </p:val>
                                        </p:tav>
                                        <p:tav tm="100000">
                                          <p:val>
                                            <p:strVal val="#ppt_h"/>
                                          </p:val>
                                        </p:tav>
                                      </p:tavLst>
                                    </p:anim>
                                    <p:animEffect transition="in" filter="fade">
                                      <p:cBhvr>
                                        <p:cTn id="77" dur="250"/>
                                        <p:tgtEl>
                                          <p:spTgt spid="50"/>
                                        </p:tgtEl>
                                      </p:cBhvr>
                                    </p:animEffect>
                                  </p:childTnLst>
                                </p:cTn>
                              </p:par>
                              <p:par>
                                <p:cTn id="78" presetID="42" presetClass="entr" presetSubtype="0" fill="hold" nodeType="withEffect">
                                  <p:stCondLst>
                                    <p:cond delay="5000"/>
                                  </p:stCondLst>
                                  <p:childTnLst>
                                    <p:set>
                                      <p:cBhvr>
                                        <p:cTn id="79" dur="1" fill="hold">
                                          <p:stCondLst>
                                            <p:cond delay="0"/>
                                          </p:stCondLst>
                                        </p:cTn>
                                        <p:tgtEl>
                                          <p:spTgt spid="72"/>
                                        </p:tgtEl>
                                        <p:attrNameLst>
                                          <p:attrName>style.visibility</p:attrName>
                                        </p:attrNameLst>
                                      </p:cBhvr>
                                      <p:to>
                                        <p:strVal val="visible"/>
                                      </p:to>
                                    </p:set>
                                    <p:animEffect transition="in" filter="fade">
                                      <p:cBhvr>
                                        <p:cTn id="80" dur="1000"/>
                                        <p:tgtEl>
                                          <p:spTgt spid="72"/>
                                        </p:tgtEl>
                                      </p:cBhvr>
                                    </p:animEffect>
                                    <p:anim calcmode="lin" valueType="num">
                                      <p:cBhvr>
                                        <p:cTn id="81" dur="1000" fill="hold"/>
                                        <p:tgtEl>
                                          <p:spTgt spid="72"/>
                                        </p:tgtEl>
                                        <p:attrNameLst>
                                          <p:attrName>ppt_x</p:attrName>
                                        </p:attrNameLst>
                                      </p:cBhvr>
                                      <p:tavLst>
                                        <p:tav tm="0">
                                          <p:val>
                                            <p:strVal val="#ppt_x"/>
                                          </p:val>
                                        </p:tav>
                                        <p:tav tm="100000">
                                          <p:val>
                                            <p:strVal val="#ppt_x"/>
                                          </p:val>
                                        </p:tav>
                                      </p:tavLst>
                                    </p:anim>
                                    <p:anim calcmode="lin" valueType="num">
                                      <p:cBhvr>
                                        <p:cTn id="82" dur="1000" fill="hold"/>
                                        <p:tgtEl>
                                          <p:spTgt spid="72"/>
                                        </p:tgtEl>
                                        <p:attrNameLst>
                                          <p:attrName>ppt_y</p:attrName>
                                        </p:attrNameLst>
                                      </p:cBhvr>
                                      <p:tavLst>
                                        <p:tav tm="0">
                                          <p:val>
                                            <p:strVal val="#ppt_y+.1"/>
                                          </p:val>
                                        </p:tav>
                                        <p:tav tm="100000">
                                          <p:val>
                                            <p:strVal val="#ppt_y"/>
                                          </p:val>
                                        </p:tav>
                                      </p:tavLst>
                                    </p:anim>
                                  </p:childTnLst>
                                </p:cTn>
                              </p:par>
                              <p:par>
                                <p:cTn id="83" presetID="22" presetClass="entr" presetSubtype="8" fill="hold" grpId="0" nodeType="withEffect">
                                  <p:stCondLst>
                                    <p:cond delay="5500"/>
                                  </p:stCondLst>
                                  <p:childTnLst>
                                    <p:set>
                                      <p:cBhvr>
                                        <p:cTn id="84" dur="1" fill="hold">
                                          <p:stCondLst>
                                            <p:cond delay="0"/>
                                          </p:stCondLst>
                                        </p:cTn>
                                        <p:tgtEl>
                                          <p:spTgt spid="52"/>
                                        </p:tgtEl>
                                        <p:attrNameLst>
                                          <p:attrName>style.visibility</p:attrName>
                                        </p:attrNameLst>
                                      </p:cBhvr>
                                      <p:to>
                                        <p:strVal val="visible"/>
                                      </p:to>
                                    </p:set>
                                    <p:animEffect transition="in" filter="wipe(left)">
                                      <p:cBhvr>
                                        <p:cTn id="85" dur="500"/>
                                        <p:tgtEl>
                                          <p:spTgt spid="52"/>
                                        </p:tgtEl>
                                      </p:cBhvr>
                                    </p:animEffect>
                                  </p:childTnLst>
                                </p:cTn>
                              </p:par>
                              <p:par>
                                <p:cTn id="86" presetID="53" presetClass="entr" presetSubtype="16" fill="hold" grpId="0" nodeType="withEffect">
                                  <p:stCondLst>
                                    <p:cond delay="6000"/>
                                  </p:stCondLst>
                                  <p:childTnLst>
                                    <p:set>
                                      <p:cBhvr>
                                        <p:cTn id="87" dur="1" fill="hold">
                                          <p:stCondLst>
                                            <p:cond delay="0"/>
                                          </p:stCondLst>
                                        </p:cTn>
                                        <p:tgtEl>
                                          <p:spTgt spid="51"/>
                                        </p:tgtEl>
                                        <p:attrNameLst>
                                          <p:attrName>style.visibility</p:attrName>
                                        </p:attrNameLst>
                                      </p:cBhvr>
                                      <p:to>
                                        <p:strVal val="visible"/>
                                      </p:to>
                                    </p:set>
                                    <p:anim calcmode="lin" valueType="num">
                                      <p:cBhvr>
                                        <p:cTn id="88" dur="250" fill="hold"/>
                                        <p:tgtEl>
                                          <p:spTgt spid="51"/>
                                        </p:tgtEl>
                                        <p:attrNameLst>
                                          <p:attrName>ppt_w</p:attrName>
                                        </p:attrNameLst>
                                      </p:cBhvr>
                                      <p:tavLst>
                                        <p:tav tm="0">
                                          <p:val>
                                            <p:fltVal val="0"/>
                                          </p:val>
                                        </p:tav>
                                        <p:tav tm="100000">
                                          <p:val>
                                            <p:strVal val="#ppt_w"/>
                                          </p:val>
                                        </p:tav>
                                      </p:tavLst>
                                    </p:anim>
                                    <p:anim calcmode="lin" valueType="num">
                                      <p:cBhvr>
                                        <p:cTn id="89" dur="250" fill="hold"/>
                                        <p:tgtEl>
                                          <p:spTgt spid="51"/>
                                        </p:tgtEl>
                                        <p:attrNameLst>
                                          <p:attrName>ppt_h</p:attrName>
                                        </p:attrNameLst>
                                      </p:cBhvr>
                                      <p:tavLst>
                                        <p:tav tm="0">
                                          <p:val>
                                            <p:fltVal val="0"/>
                                          </p:val>
                                        </p:tav>
                                        <p:tav tm="100000">
                                          <p:val>
                                            <p:strVal val="#ppt_h"/>
                                          </p:val>
                                        </p:tav>
                                      </p:tavLst>
                                    </p:anim>
                                    <p:animEffect transition="in" filter="fade">
                                      <p:cBhvr>
                                        <p:cTn id="90" dur="250"/>
                                        <p:tgtEl>
                                          <p:spTgt spid="51"/>
                                        </p:tgtEl>
                                      </p:cBhvr>
                                    </p:animEffect>
                                  </p:childTnLst>
                                </p:cTn>
                              </p:par>
                              <p:par>
                                <p:cTn id="91" presetID="47" presetClass="entr" presetSubtype="0" fill="hold" nodeType="withEffect">
                                  <p:stCondLst>
                                    <p:cond delay="6000"/>
                                  </p:stCondLst>
                                  <p:childTnLst>
                                    <p:set>
                                      <p:cBhvr>
                                        <p:cTn id="92" dur="1" fill="hold">
                                          <p:stCondLst>
                                            <p:cond delay="0"/>
                                          </p:stCondLst>
                                        </p:cTn>
                                        <p:tgtEl>
                                          <p:spTgt spid="76"/>
                                        </p:tgtEl>
                                        <p:attrNameLst>
                                          <p:attrName>style.visibility</p:attrName>
                                        </p:attrNameLst>
                                      </p:cBhvr>
                                      <p:to>
                                        <p:strVal val="visible"/>
                                      </p:to>
                                    </p:set>
                                    <p:animEffect transition="in" filter="fade">
                                      <p:cBhvr>
                                        <p:cTn id="93" dur="1000"/>
                                        <p:tgtEl>
                                          <p:spTgt spid="76"/>
                                        </p:tgtEl>
                                      </p:cBhvr>
                                    </p:animEffect>
                                    <p:anim calcmode="lin" valueType="num">
                                      <p:cBhvr>
                                        <p:cTn id="94" dur="1000" fill="hold"/>
                                        <p:tgtEl>
                                          <p:spTgt spid="76"/>
                                        </p:tgtEl>
                                        <p:attrNameLst>
                                          <p:attrName>ppt_x</p:attrName>
                                        </p:attrNameLst>
                                      </p:cBhvr>
                                      <p:tavLst>
                                        <p:tav tm="0">
                                          <p:val>
                                            <p:strVal val="#ppt_x"/>
                                          </p:val>
                                        </p:tav>
                                        <p:tav tm="100000">
                                          <p:val>
                                            <p:strVal val="#ppt_x"/>
                                          </p:val>
                                        </p:tav>
                                      </p:tavLst>
                                    </p:anim>
                                    <p:anim calcmode="lin" valueType="num">
                                      <p:cBhvr>
                                        <p:cTn id="95" dur="1000" fill="hold"/>
                                        <p:tgtEl>
                                          <p:spTgt spid="76"/>
                                        </p:tgtEl>
                                        <p:attrNameLst>
                                          <p:attrName>ppt_y</p:attrName>
                                        </p:attrNameLst>
                                      </p:cBhvr>
                                      <p:tavLst>
                                        <p:tav tm="0">
                                          <p:val>
                                            <p:strVal val="#ppt_y-.1"/>
                                          </p:val>
                                        </p:tav>
                                        <p:tav tm="100000">
                                          <p:val>
                                            <p:strVal val="#ppt_y"/>
                                          </p:val>
                                        </p:tav>
                                      </p:tavLst>
                                    </p:anim>
                                  </p:childTnLst>
                                </p:cTn>
                              </p:par>
                              <p:par>
                                <p:cTn id="96" presetID="22" presetClass="entr" presetSubtype="8" fill="hold" grpId="0" nodeType="withEffect">
                                  <p:stCondLst>
                                    <p:cond delay="6500"/>
                                  </p:stCondLst>
                                  <p:childTnLst>
                                    <p:set>
                                      <p:cBhvr>
                                        <p:cTn id="97" dur="1" fill="hold">
                                          <p:stCondLst>
                                            <p:cond delay="0"/>
                                          </p:stCondLst>
                                        </p:cTn>
                                        <p:tgtEl>
                                          <p:spTgt spid="53"/>
                                        </p:tgtEl>
                                        <p:attrNameLst>
                                          <p:attrName>style.visibility</p:attrName>
                                        </p:attrNameLst>
                                      </p:cBhvr>
                                      <p:to>
                                        <p:strVal val="visible"/>
                                      </p:to>
                                    </p:set>
                                    <p:animEffect transition="in" filter="wipe(left)">
                                      <p:cBhvr>
                                        <p:cTn id="98"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p:bldP spid="44" grpId="0" animBg="1"/>
      <p:bldP spid="45" grpId="0" animBg="1"/>
      <p:bldP spid="46" grpId="0" animBg="1"/>
      <p:bldP spid="47" grpId="0"/>
      <p:bldP spid="48" grpId="0"/>
      <p:bldP spid="49" grpId="0"/>
      <p:bldP spid="50" grpId="0" animBg="1"/>
      <p:bldP spid="51" grpId="0" animBg="1"/>
      <p:bldP spid="52" grpId="0"/>
      <p:bldP spid="53" grpId="0"/>
      <p:bldP spid="80" grpId="0" bldLvl="0"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22"/>
          <p:cNvSpPr>
            <a:spLocks noChangeArrowheads="1"/>
          </p:cNvSpPr>
          <p:nvPr/>
        </p:nvSpPr>
        <p:spPr bwMode="auto">
          <a:xfrm>
            <a:off x="4741900" y="2062028"/>
            <a:ext cx="1364492" cy="1408213"/>
          </a:xfrm>
          <a:prstGeom prst="ellipse">
            <a:avLst/>
          </a:prstGeom>
          <a:solidFill>
            <a:schemeClr val="accent5"/>
          </a:solidFill>
          <a:ln>
            <a:noFill/>
          </a:ln>
        </p:spPr>
        <p:txBody>
          <a:bodyPr vert="horz" wrap="none" lIns="80004" tIns="40002" rIns="80004" bIns="40002" numCol="1" anchor="ctr" anchorCtr="0" compatLnSpc="1">
            <a:prstTxWarp prst="textNoShape">
              <a:avLst/>
            </a:prstTxWarp>
          </a:bodyPr>
          <a:lstStyle/>
          <a:p>
            <a:pPr algn="ctr"/>
            <a:r>
              <a:rPr lang="zh-CN" altLang="en-US">
                <a:solidFill>
                  <a:schemeClr val="bg1"/>
                </a:solidFill>
                <a:cs typeface="+mn-ea"/>
                <a:sym typeface="+mn-lt"/>
              </a:rPr>
              <a:t>添加</a:t>
            </a:r>
            <a:r>
              <a:rPr lang="zh-CN" altLang="en-US" smtClean="0">
                <a:solidFill>
                  <a:schemeClr val="bg1"/>
                </a:solidFill>
                <a:cs typeface="+mn-ea"/>
                <a:sym typeface="+mn-lt"/>
              </a:rPr>
              <a:t>标题</a:t>
            </a:r>
            <a:endParaRPr lang="zh-CN" altLang="en-US">
              <a:solidFill>
                <a:schemeClr val="bg1"/>
              </a:solidFill>
              <a:cs typeface="+mn-ea"/>
              <a:sym typeface="+mn-lt"/>
            </a:endParaRPr>
          </a:p>
        </p:txBody>
      </p:sp>
      <p:sp>
        <p:nvSpPr>
          <p:cNvPr id="3" name="Line 23"/>
          <p:cNvSpPr>
            <a:spLocks noChangeShapeType="1"/>
          </p:cNvSpPr>
          <p:nvPr/>
        </p:nvSpPr>
        <p:spPr bwMode="auto">
          <a:xfrm flipH="1">
            <a:off x="1429640" y="2767915"/>
            <a:ext cx="3312260" cy="0"/>
          </a:xfrm>
          <a:prstGeom prst="line">
            <a:avLst/>
          </a:prstGeom>
          <a:noFill/>
          <a:ln w="5" cap="flat">
            <a:solidFill>
              <a:schemeClr val="tx1">
                <a:lumMod val="65000"/>
                <a:lumOff val="35000"/>
              </a:schemeClr>
            </a:solidFill>
            <a:prstDash val="dash"/>
            <a:miter lim="800000"/>
            <a:headEnd type="none" w="med" len="med"/>
            <a:tailEnd type="arrow" w="med" len="med"/>
          </a:ln>
          <a:extLst>
            <a:ext uri="{909E8E84-426E-40DD-AFC4-6F175D3DCCD1}">
              <a14:hiddenFill xmlns:a14="http://schemas.microsoft.com/office/drawing/2010/main">
                <a:noFill/>
              </a14:hiddenFill>
            </a:ext>
          </a:extLst>
        </p:spPr>
        <p:txBody>
          <a:bodyPr vert="horz" wrap="square" lIns="80004" tIns="40002" rIns="80004" bIns="40002" numCol="1" anchor="t" anchorCtr="0" compatLnSpc="1">
            <a:prstTxWarp prst="textNoShape">
              <a:avLst/>
            </a:prstTxWarp>
          </a:bodyPr>
          <a:lstStyle/>
          <a:p>
            <a:endParaRPr lang="zh-CN" altLang="en-US">
              <a:cs typeface="+mn-ea"/>
              <a:sym typeface="+mn-lt"/>
            </a:endParaRPr>
          </a:p>
        </p:txBody>
      </p:sp>
      <p:sp>
        <p:nvSpPr>
          <p:cNvPr id="4" name="Freeform 24"/>
          <p:cNvSpPr>
            <a:spLocks noEditPoints="1"/>
          </p:cNvSpPr>
          <p:nvPr/>
        </p:nvSpPr>
        <p:spPr bwMode="auto">
          <a:xfrm>
            <a:off x="3741044" y="2575404"/>
            <a:ext cx="384413" cy="395725"/>
          </a:xfrm>
          <a:custGeom>
            <a:avLst/>
            <a:gdLst>
              <a:gd name="T0" fmla="*/ 23 w 47"/>
              <a:gd name="T1" fmla="*/ 0 h 47"/>
              <a:gd name="T2" fmla="*/ 47 w 47"/>
              <a:gd name="T3" fmla="*/ 24 h 47"/>
              <a:gd name="T4" fmla="*/ 23 w 47"/>
              <a:gd name="T5" fmla="*/ 47 h 47"/>
              <a:gd name="T6" fmla="*/ 0 w 47"/>
              <a:gd name="T7" fmla="*/ 24 h 47"/>
              <a:gd name="T8" fmla="*/ 23 w 47"/>
              <a:gd name="T9" fmla="*/ 0 h 47"/>
              <a:gd name="T10" fmla="*/ 23 w 47"/>
              <a:gd name="T11" fmla="*/ 15 h 47"/>
              <a:gd name="T12" fmla="*/ 15 w 47"/>
              <a:gd name="T13" fmla="*/ 24 h 47"/>
              <a:gd name="T14" fmla="*/ 23 w 47"/>
              <a:gd name="T15" fmla="*/ 32 h 47"/>
              <a:gd name="T16" fmla="*/ 32 w 47"/>
              <a:gd name="T17" fmla="*/ 24 h 47"/>
              <a:gd name="T18" fmla="*/ 23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3" y="0"/>
                </a:moveTo>
                <a:cubicBezTo>
                  <a:pt x="36" y="0"/>
                  <a:pt x="47" y="11"/>
                  <a:pt x="47" y="24"/>
                </a:cubicBezTo>
                <a:cubicBezTo>
                  <a:pt x="47" y="37"/>
                  <a:pt x="36" y="47"/>
                  <a:pt x="23" y="47"/>
                </a:cubicBezTo>
                <a:cubicBezTo>
                  <a:pt x="10" y="47"/>
                  <a:pt x="0" y="37"/>
                  <a:pt x="0" y="24"/>
                </a:cubicBezTo>
                <a:cubicBezTo>
                  <a:pt x="0" y="11"/>
                  <a:pt x="10" y="0"/>
                  <a:pt x="23" y="0"/>
                </a:cubicBezTo>
                <a:close/>
                <a:moveTo>
                  <a:pt x="23" y="15"/>
                </a:moveTo>
                <a:cubicBezTo>
                  <a:pt x="19" y="15"/>
                  <a:pt x="15" y="19"/>
                  <a:pt x="15" y="24"/>
                </a:cubicBezTo>
                <a:cubicBezTo>
                  <a:pt x="15" y="28"/>
                  <a:pt x="19" y="32"/>
                  <a:pt x="23" y="32"/>
                </a:cubicBezTo>
                <a:cubicBezTo>
                  <a:pt x="28" y="32"/>
                  <a:pt x="32" y="28"/>
                  <a:pt x="32" y="24"/>
                </a:cubicBezTo>
                <a:cubicBezTo>
                  <a:pt x="32" y="19"/>
                  <a:pt x="28" y="15"/>
                  <a:pt x="23" y="15"/>
                </a:cubicBezTo>
                <a:close/>
              </a:path>
            </a:pathLst>
          </a:custGeom>
          <a:solidFill>
            <a:schemeClr val="accent1"/>
          </a:solidFill>
          <a:ln>
            <a:noFill/>
          </a:ln>
          <a:extLst/>
        </p:spPr>
        <p:txBody>
          <a:bodyPr vert="horz" wrap="square" lIns="80004" tIns="40002" rIns="80004" bIns="40002" numCol="1" anchor="t" anchorCtr="0" compatLnSpc="1">
            <a:prstTxWarp prst="textNoShape">
              <a:avLst/>
            </a:prstTxWarp>
          </a:bodyPr>
          <a:lstStyle/>
          <a:p>
            <a:endParaRPr lang="zh-CN" altLang="en-US">
              <a:cs typeface="+mn-ea"/>
              <a:sym typeface="+mn-lt"/>
            </a:endParaRPr>
          </a:p>
        </p:txBody>
      </p:sp>
      <p:sp>
        <p:nvSpPr>
          <p:cNvPr id="5" name="Freeform 25"/>
          <p:cNvSpPr>
            <a:spLocks noEditPoints="1"/>
          </p:cNvSpPr>
          <p:nvPr/>
        </p:nvSpPr>
        <p:spPr bwMode="auto">
          <a:xfrm>
            <a:off x="2840616" y="2575404"/>
            <a:ext cx="387876" cy="395725"/>
          </a:xfrm>
          <a:custGeom>
            <a:avLst/>
            <a:gdLst>
              <a:gd name="T0" fmla="*/ 24 w 47"/>
              <a:gd name="T1" fmla="*/ 0 h 47"/>
              <a:gd name="T2" fmla="*/ 47 w 47"/>
              <a:gd name="T3" fmla="*/ 24 h 47"/>
              <a:gd name="T4" fmla="*/ 24 w 47"/>
              <a:gd name="T5" fmla="*/ 47 h 47"/>
              <a:gd name="T6" fmla="*/ 0 w 47"/>
              <a:gd name="T7" fmla="*/ 24 h 47"/>
              <a:gd name="T8" fmla="*/ 24 w 47"/>
              <a:gd name="T9" fmla="*/ 0 h 47"/>
              <a:gd name="T10" fmla="*/ 24 w 47"/>
              <a:gd name="T11" fmla="*/ 15 h 47"/>
              <a:gd name="T12" fmla="*/ 15 w 47"/>
              <a:gd name="T13" fmla="*/ 24 h 47"/>
              <a:gd name="T14" fmla="*/ 24 w 47"/>
              <a:gd name="T15" fmla="*/ 32 h 47"/>
              <a:gd name="T16" fmla="*/ 32 w 47"/>
              <a:gd name="T17" fmla="*/ 24 h 47"/>
              <a:gd name="T18" fmla="*/ 24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4" y="0"/>
                </a:moveTo>
                <a:cubicBezTo>
                  <a:pt x="37" y="0"/>
                  <a:pt x="47" y="11"/>
                  <a:pt x="47" y="24"/>
                </a:cubicBezTo>
                <a:cubicBezTo>
                  <a:pt x="47"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8" y="32"/>
                  <a:pt x="32" y="28"/>
                  <a:pt x="32" y="24"/>
                </a:cubicBezTo>
                <a:cubicBezTo>
                  <a:pt x="32" y="19"/>
                  <a:pt x="28" y="15"/>
                  <a:pt x="24" y="15"/>
                </a:cubicBezTo>
                <a:close/>
              </a:path>
            </a:pathLst>
          </a:custGeom>
          <a:solidFill>
            <a:srgbClr val="C00000"/>
          </a:solidFill>
          <a:ln>
            <a:noFill/>
          </a:ln>
          <a:extLst/>
        </p:spPr>
        <p:txBody>
          <a:bodyPr vert="horz" wrap="square" lIns="80004" tIns="40002" rIns="80004" bIns="40002" numCol="1" anchor="t" anchorCtr="0" compatLnSpc="1">
            <a:prstTxWarp prst="textNoShape">
              <a:avLst/>
            </a:prstTxWarp>
          </a:bodyPr>
          <a:lstStyle/>
          <a:p>
            <a:endParaRPr lang="zh-CN" altLang="en-US">
              <a:cs typeface="+mn-ea"/>
              <a:sym typeface="+mn-lt"/>
            </a:endParaRPr>
          </a:p>
        </p:txBody>
      </p:sp>
      <p:sp>
        <p:nvSpPr>
          <p:cNvPr id="6" name="Freeform 26"/>
          <p:cNvSpPr>
            <a:spLocks noEditPoints="1"/>
          </p:cNvSpPr>
          <p:nvPr/>
        </p:nvSpPr>
        <p:spPr bwMode="auto">
          <a:xfrm>
            <a:off x="1943654" y="2575404"/>
            <a:ext cx="391339" cy="395725"/>
          </a:xfrm>
          <a:custGeom>
            <a:avLst/>
            <a:gdLst>
              <a:gd name="T0" fmla="*/ 24 w 48"/>
              <a:gd name="T1" fmla="*/ 0 h 47"/>
              <a:gd name="T2" fmla="*/ 48 w 48"/>
              <a:gd name="T3" fmla="*/ 24 h 47"/>
              <a:gd name="T4" fmla="*/ 24 w 48"/>
              <a:gd name="T5" fmla="*/ 47 h 47"/>
              <a:gd name="T6" fmla="*/ 0 w 48"/>
              <a:gd name="T7" fmla="*/ 24 h 47"/>
              <a:gd name="T8" fmla="*/ 24 w 48"/>
              <a:gd name="T9" fmla="*/ 0 h 47"/>
              <a:gd name="T10" fmla="*/ 24 w 48"/>
              <a:gd name="T11" fmla="*/ 15 h 47"/>
              <a:gd name="T12" fmla="*/ 15 w 48"/>
              <a:gd name="T13" fmla="*/ 24 h 47"/>
              <a:gd name="T14" fmla="*/ 24 w 48"/>
              <a:gd name="T15" fmla="*/ 32 h 47"/>
              <a:gd name="T16" fmla="*/ 32 w 48"/>
              <a:gd name="T17" fmla="*/ 24 h 47"/>
              <a:gd name="T18" fmla="*/ 24 w 48"/>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7">
                <a:moveTo>
                  <a:pt x="24" y="0"/>
                </a:moveTo>
                <a:cubicBezTo>
                  <a:pt x="37" y="0"/>
                  <a:pt x="48" y="11"/>
                  <a:pt x="48" y="24"/>
                </a:cubicBezTo>
                <a:cubicBezTo>
                  <a:pt x="48"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9" y="32"/>
                  <a:pt x="32" y="28"/>
                  <a:pt x="32" y="24"/>
                </a:cubicBezTo>
                <a:cubicBezTo>
                  <a:pt x="32" y="19"/>
                  <a:pt x="29" y="15"/>
                  <a:pt x="24" y="15"/>
                </a:cubicBezTo>
                <a:close/>
              </a:path>
            </a:pathLst>
          </a:custGeom>
          <a:solidFill>
            <a:schemeClr val="accent3"/>
          </a:solidFill>
          <a:ln>
            <a:noFill/>
          </a:ln>
          <a:extLst/>
        </p:spPr>
        <p:txBody>
          <a:bodyPr vert="horz" wrap="square" lIns="80004" tIns="40002" rIns="80004" bIns="40002" numCol="1" anchor="t" anchorCtr="0" compatLnSpc="1">
            <a:prstTxWarp prst="textNoShape">
              <a:avLst/>
            </a:prstTxWarp>
          </a:bodyPr>
          <a:lstStyle/>
          <a:p>
            <a:endParaRPr lang="zh-CN" altLang="en-US">
              <a:cs typeface="+mn-ea"/>
              <a:sym typeface="+mn-lt"/>
            </a:endParaRPr>
          </a:p>
        </p:txBody>
      </p:sp>
      <p:sp>
        <p:nvSpPr>
          <p:cNvPr id="7" name="Freeform 27"/>
          <p:cNvSpPr>
            <a:spLocks/>
          </p:cNvSpPr>
          <p:nvPr/>
        </p:nvSpPr>
        <p:spPr bwMode="auto">
          <a:xfrm>
            <a:off x="3855326" y="2878434"/>
            <a:ext cx="1825095" cy="1600727"/>
          </a:xfrm>
          <a:custGeom>
            <a:avLst/>
            <a:gdLst>
              <a:gd name="T0" fmla="*/ 172 w 223"/>
              <a:gd name="T1" fmla="*/ 172 h 190"/>
              <a:gd name="T2" fmla="*/ 50 w 223"/>
              <a:gd name="T3" fmla="*/ 122 h 190"/>
              <a:gd name="T4" fmla="*/ 0 w 223"/>
              <a:gd name="T5" fmla="*/ 0 h 190"/>
              <a:gd name="T6" fmla="*/ 22 w 223"/>
              <a:gd name="T7" fmla="*/ 0 h 190"/>
              <a:gd name="T8" fmla="*/ 66 w 223"/>
              <a:gd name="T9" fmla="*/ 106 h 190"/>
              <a:gd name="T10" fmla="*/ 172 w 223"/>
              <a:gd name="T11" fmla="*/ 150 h 190"/>
              <a:gd name="T12" fmla="*/ 172 w 223"/>
              <a:gd name="T13" fmla="*/ 132 h 190"/>
              <a:gd name="T14" fmla="*/ 223 w 223"/>
              <a:gd name="T15" fmla="*/ 163 h 190"/>
              <a:gd name="T16" fmla="*/ 172 w 223"/>
              <a:gd name="T17" fmla="*/ 190 h 190"/>
              <a:gd name="T18" fmla="*/ 172 w 223"/>
              <a:gd name="T19" fmla="*/ 17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3" h="190">
                <a:moveTo>
                  <a:pt x="172" y="172"/>
                </a:moveTo>
                <a:cubicBezTo>
                  <a:pt x="124" y="172"/>
                  <a:pt x="81" y="153"/>
                  <a:pt x="50" y="122"/>
                </a:cubicBezTo>
                <a:cubicBezTo>
                  <a:pt x="19" y="91"/>
                  <a:pt x="0" y="48"/>
                  <a:pt x="0" y="0"/>
                </a:cubicBezTo>
                <a:cubicBezTo>
                  <a:pt x="22" y="0"/>
                  <a:pt x="22" y="0"/>
                  <a:pt x="22" y="0"/>
                </a:cubicBezTo>
                <a:cubicBezTo>
                  <a:pt x="22" y="41"/>
                  <a:pt x="39" y="79"/>
                  <a:pt x="66" y="106"/>
                </a:cubicBezTo>
                <a:cubicBezTo>
                  <a:pt x="93" y="133"/>
                  <a:pt x="131" y="150"/>
                  <a:pt x="172" y="150"/>
                </a:cubicBezTo>
                <a:cubicBezTo>
                  <a:pt x="172" y="132"/>
                  <a:pt x="172" y="132"/>
                  <a:pt x="172" y="132"/>
                </a:cubicBezTo>
                <a:cubicBezTo>
                  <a:pt x="223" y="163"/>
                  <a:pt x="223" y="163"/>
                  <a:pt x="223" y="163"/>
                </a:cubicBezTo>
                <a:cubicBezTo>
                  <a:pt x="172" y="190"/>
                  <a:pt x="172" y="190"/>
                  <a:pt x="172" y="190"/>
                </a:cubicBezTo>
                <a:lnTo>
                  <a:pt x="172" y="172"/>
                </a:lnTo>
                <a:close/>
              </a:path>
            </a:pathLst>
          </a:custGeom>
          <a:solidFill>
            <a:schemeClr val="accent1"/>
          </a:solidFill>
          <a:ln>
            <a:noFill/>
          </a:ln>
          <a:extLst/>
        </p:spPr>
        <p:txBody>
          <a:bodyPr vert="horz" wrap="square" lIns="80004" tIns="40002" rIns="80004" bIns="40002" numCol="1" anchor="t" anchorCtr="0" compatLnSpc="1">
            <a:prstTxWarp prst="textNoShape">
              <a:avLst/>
            </a:prstTxWarp>
          </a:bodyPr>
          <a:lstStyle/>
          <a:p>
            <a:endParaRPr lang="zh-CN" altLang="en-US">
              <a:cs typeface="+mn-ea"/>
              <a:sym typeface="+mn-lt"/>
            </a:endParaRPr>
          </a:p>
        </p:txBody>
      </p:sp>
      <p:sp>
        <p:nvSpPr>
          <p:cNvPr id="8" name="Freeform 28"/>
          <p:cNvSpPr>
            <a:spLocks/>
          </p:cNvSpPr>
          <p:nvPr/>
        </p:nvSpPr>
        <p:spPr bwMode="auto">
          <a:xfrm>
            <a:off x="2930657" y="2878437"/>
            <a:ext cx="2749764" cy="2552608"/>
          </a:xfrm>
          <a:custGeom>
            <a:avLst/>
            <a:gdLst>
              <a:gd name="T0" fmla="*/ 285 w 336"/>
              <a:gd name="T1" fmla="*/ 285 h 303"/>
              <a:gd name="T2" fmla="*/ 84 w 336"/>
              <a:gd name="T3" fmla="*/ 202 h 303"/>
              <a:gd name="T4" fmla="*/ 0 w 336"/>
              <a:gd name="T5" fmla="*/ 0 h 303"/>
              <a:gd name="T6" fmla="*/ 23 w 336"/>
              <a:gd name="T7" fmla="*/ 0 h 303"/>
              <a:gd name="T8" fmla="*/ 100 w 336"/>
              <a:gd name="T9" fmla="*/ 186 h 303"/>
              <a:gd name="T10" fmla="*/ 285 w 336"/>
              <a:gd name="T11" fmla="*/ 262 h 303"/>
              <a:gd name="T12" fmla="*/ 285 w 336"/>
              <a:gd name="T13" fmla="*/ 245 h 303"/>
              <a:gd name="T14" fmla="*/ 336 w 336"/>
              <a:gd name="T15" fmla="*/ 275 h 303"/>
              <a:gd name="T16" fmla="*/ 285 w 336"/>
              <a:gd name="T17" fmla="*/ 303 h 303"/>
              <a:gd name="T18" fmla="*/ 285 w 336"/>
              <a:gd name="T19" fmla="*/ 285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6" h="303">
                <a:moveTo>
                  <a:pt x="285" y="285"/>
                </a:moveTo>
                <a:cubicBezTo>
                  <a:pt x="206" y="285"/>
                  <a:pt x="135" y="253"/>
                  <a:pt x="84" y="202"/>
                </a:cubicBezTo>
                <a:cubicBezTo>
                  <a:pt x="32" y="150"/>
                  <a:pt x="0" y="79"/>
                  <a:pt x="0" y="0"/>
                </a:cubicBezTo>
                <a:cubicBezTo>
                  <a:pt x="23" y="0"/>
                  <a:pt x="23" y="0"/>
                  <a:pt x="23" y="0"/>
                </a:cubicBezTo>
                <a:cubicBezTo>
                  <a:pt x="23" y="72"/>
                  <a:pt x="52" y="138"/>
                  <a:pt x="100" y="186"/>
                </a:cubicBezTo>
                <a:cubicBezTo>
                  <a:pt x="147" y="233"/>
                  <a:pt x="213" y="262"/>
                  <a:pt x="285" y="262"/>
                </a:cubicBezTo>
                <a:cubicBezTo>
                  <a:pt x="285" y="245"/>
                  <a:pt x="285" y="245"/>
                  <a:pt x="285" y="245"/>
                </a:cubicBezTo>
                <a:cubicBezTo>
                  <a:pt x="336" y="275"/>
                  <a:pt x="336" y="275"/>
                  <a:pt x="336" y="275"/>
                </a:cubicBezTo>
                <a:cubicBezTo>
                  <a:pt x="285" y="303"/>
                  <a:pt x="285" y="303"/>
                  <a:pt x="285" y="303"/>
                </a:cubicBezTo>
                <a:lnTo>
                  <a:pt x="285" y="285"/>
                </a:lnTo>
                <a:close/>
              </a:path>
            </a:pathLst>
          </a:custGeom>
          <a:solidFill>
            <a:srgbClr val="C00000"/>
          </a:solidFill>
          <a:ln>
            <a:noFill/>
          </a:ln>
          <a:extLst/>
        </p:spPr>
        <p:txBody>
          <a:bodyPr vert="horz" wrap="square" lIns="80004" tIns="40002" rIns="80004" bIns="40002" numCol="1" anchor="t" anchorCtr="0" compatLnSpc="1">
            <a:prstTxWarp prst="textNoShape">
              <a:avLst/>
            </a:prstTxWarp>
          </a:bodyPr>
          <a:lstStyle/>
          <a:p>
            <a:endParaRPr lang="zh-CN" altLang="en-US">
              <a:cs typeface="+mn-ea"/>
              <a:sym typeface="+mn-lt"/>
            </a:endParaRPr>
          </a:p>
        </p:txBody>
      </p:sp>
      <p:sp>
        <p:nvSpPr>
          <p:cNvPr id="9" name="Freeform 29"/>
          <p:cNvSpPr>
            <a:spLocks/>
          </p:cNvSpPr>
          <p:nvPr/>
        </p:nvSpPr>
        <p:spPr bwMode="auto">
          <a:xfrm>
            <a:off x="2033694" y="2878433"/>
            <a:ext cx="3646727" cy="3479534"/>
          </a:xfrm>
          <a:custGeom>
            <a:avLst/>
            <a:gdLst>
              <a:gd name="T0" fmla="*/ 395 w 446"/>
              <a:gd name="T1" fmla="*/ 395 h 413"/>
              <a:gd name="T2" fmla="*/ 116 w 446"/>
              <a:gd name="T3" fmla="*/ 279 h 413"/>
              <a:gd name="T4" fmla="*/ 0 w 446"/>
              <a:gd name="T5" fmla="*/ 0 h 413"/>
              <a:gd name="T6" fmla="*/ 23 w 446"/>
              <a:gd name="T7" fmla="*/ 0 h 413"/>
              <a:gd name="T8" fmla="*/ 132 w 446"/>
              <a:gd name="T9" fmla="*/ 263 h 413"/>
              <a:gd name="T10" fmla="*/ 395 w 446"/>
              <a:gd name="T11" fmla="*/ 373 h 413"/>
              <a:gd name="T12" fmla="*/ 395 w 446"/>
              <a:gd name="T13" fmla="*/ 355 h 413"/>
              <a:gd name="T14" fmla="*/ 446 w 446"/>
              <a:gd name="T15" fmla="*/ 385 h 413"/>
              <a:gd name="T16" fmla="*/ 395 w 446"/>
              <a:gd name="T17" fmla="*/ 413 h 413"/>
              <a:gd name="T18" fmla="*/ 395 w 446"/>
              <a:gd name="T19" fmla="*/ 395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6" h="413">
                <a:moveTo>
                  <a:pt x="395" y="395"/>
                </a:moveTo>
                <a:cubicBezTo>
                  <a:pt x="286" y="395"/>
                  <a:pt x="187" y="351"/>
                  <a:pt x="116" y="279"/>
                </a:cubicBezTo>
                <a:cubicBezTo>
                  <a:pt x="44" y="208"/>
                  <a:pt x="0" y="109"/>
                  <a:pt x="0" y="0"/>
                </a:cubicBezTo>
                <a:cubicBezTo>
                  <a:pt x="23" y="0"/>
                  <a:pt x="23" y="0"/>
                  <a:pt x="23" y="0"/>
                </a:cubicBezTo>
                <a:cubicBezTo>
                  <a:pt x="23" y="103"/>
                  <a:pt x="64" y="196"/>
                  <a:pt x="132" y="263"/>
                </a:cubicBezTo>
                <a:cubicBezTo>
                  <a:pt x="199" y="331"/>
                  <a:pt x="292" y="372"/>
                  <a:pt x="395" y="373"/>
                </a:cubicBezTo>
                <a:cubicBezTo>
                  <a:pt x="395" y="355"/>
                  <a:pt x="395" y="355"/>
                  <a:pt x="395" y="355"/>
                </a:cubicBezTo>
                <a:cubicBezTo>
                  <a:pt x="446" y="385"/>
                  <a:pt x="446" y="385"/>
                  <a:pt x="446" y="385"/>
                </a:cubicBezTo>
                <a:cubicBezTo>
                  <a:pt x="395" y="413"/>
                  <a:pt x="395" y="413"/>
                  <a:pt x="395" y="413"/>
                </a:cubicBezTo>
                <a:lnTo>
                  <a:pt x="395" y="395"/>
                </a:lnTo>
                <a:close/>
              </a:path>
            </a:pathLst>
          </a:custGeom>
          <a:solidFill>
            <a:schemeClr val="accent3"/>
          </a:solidFill>
          <a:ln>
            <a:noFill/>
          </a:ln>
          <a:extLst/>
        </p:spPr>
        <p:txBody>
          <a:bodyPr vert="horz" wrap="square" lIns="80004" tIns="40002" rIns="80004" bIns="40002" numCol="1" anchor="t" anchorCtr="0" compatLnSpc="1">
            <a:prstTxWarp prst="textNoShape">
              <a:avLst/>
            </a:prstTxWarp>
          </a:bodyPr>
          <a:lstStyle/>
          <a:p>
            <a:endParaRPr lang="zh-CN" altLang="en-US">
              <a:cs typeface="+mn-ea"/>
              <a:sym typeface="+mn-lt"/>
            </a:endParaRPr>
          </a:p>
        </p:txBody>
      </p:sp>
      <p:sp>
        <p:nvSpPr>
          <p:cNvPr id="10" name="TextBox 9"/>
          <p:cNvSpPr txBox="1"/>
          <p:nvPr/>
        </p:nvSpPr>
        <p:spPr>
          <a:xfrm>
            <a:off x="5744756" y="3822505"/>
            <a:ext cx="594381" cy="819449"/>
          </a:xfrm>
          <a:prstGeom prst="rect">
            <a:avLst/>
          </a:prstGeom>
          <a:noFill/>
        </p:spPr>
        <p:txBody>
          <a:bodyPr wrap="none" lIns="80004" tIns="40002" rIns="80004" bIns="40002" rtlCol="0" anchor="ctr">
            <a:spAutoFit/>
          </a:bodyPr>
          <a:lstStyle/>
          <a:p>
            <a:r>
              <a:rPr lang="en-US" altLang="zh-CN" sz="4800" dirty="0">
                <a:solidFill>
                  <a:schemeClr val="bg1">
                    <a:lumMod val="50000"/>
                  </a:schemeClr>
                </a:solidFill>
                <a:cs typeface="+mn-ea"/>
                <a:sym typeface="+mn-lt"/>
              </a:rPr>
              <a:t>A</a:t>
            </a:r>
            <a:endParaRPr lang="zh-CN" altLang="en-US" sz="4800" dirty="0">
              <a:solidFill>
                <a:schemeClr val="bg1">
                  <a:lumMod val="50000"/>
                </a:schemeClr>
              </a:solidFill>
              <a:cs typeface="+mn-ea"/>
              <a:sym typeface="+mn-lt"/>
            </a:endParaRPr>
          </a:p>
        </p:txBody>
      </p:sp>
      <p:sp>
        <p:nvSpPr>
          <p:cNvPr id="11" name="TextBox 10"/>
          <p:cNvSpPr txBox="1"/>
          <p:nvPr/>
        </p:nvSpPr>
        <p:spPr>
          <a:xfrm>
            <a:off x="5744755" y="4755001"/>
            <a:ext cx="571939" cy="819449"/>
          </a:xfrm>
          <a:prstGeom prst="rect">
            <a:avLst/>
          </a:prstGeom>
          <a:noFill/>
        </p:spPr>
        <p:txBody>
          <a:bodyPr wrap="none" lIns="80004" tIns="40002" rIns="80004" bIns="40002" rtlCol="0" anchor="ctr">
            <a:spAutoFit/>
          </a:bodyPr>
          <a:lstStyle/>
          <a:p>
            <a:r>
              <a:rPr lang="en-US" altLang="zh-CN" sz="4800" dirty="0">
                <a:solidFill>
                  <a:schemeClr val="bg1">
                    <a:lumMod val="50000"/>
                  </a:schemeClr>
                </a:solidFill>
                <a:cs typeface="+mn-ea"/>
                <a:sym typeface="+mn-lt"/>
              </a:rPr>
              <a:t>B</a:t>
            </a:r>
            <a:endParaRPr lang="zh-CN" altLang="en-US" sz="4800" dirty="0">
              <a:solidFill>
                <a:schemeClr val="bg1">
                  <a:lumMod val="50000"/>
                </a:schemeClr>
              </a:solidFill>
              <a:cs typeface="+mn-ea"/>
              <a:sym typeface="+mn-lt"/>
            </a:endParaRPr>
          </a:p>
        </p:txBody>
      </p:sp>
      <p:sp>
        <p:nvSpPr>
          <p:cNvPr id="12" name="TextBox 11"/>
          <p:cNvSpPr txBox="1"/>
          <p:nvPr/>
        </p:nvSpPr>
        <p:spPr>
          <a:xfrm>
            <a:off x="5744754" y="5717878"/>
            <a:ext cx="605603" cy="819449"/>
          </a:xfrm>
          <a:prstGeom prst="rect">
            <a:avLst/>
          </a:prstGeom>
          <a:noFill/>
        </p:spPr>
        <p:txBody>
          <a:bodyPr wrap="none" lIns="80004" tIns="40002" rIns="80004" bIns="40002" rtlCol="0" anchor="ctr">
            <a:spAutoFit/>
          </a:bodyPr>
          <a:lstStyle/>
          <a:p>
            <a:r>
              <a:rPr lang="en-US" altLang="zh-CN" sz="4800" dirty="0">
                <a:solidFill>
                  <a:schemeClr val="bg1">
                    <a:lumMod val="50000"/>
                  </a:schemeClr>
                </a:solidFill>
                <a:cs typeface="+mn-ea"/>
                <a:sym typeface="+mn-lt"/>
              </a:rPr>
              <a:t>C</a:t>
            </a:r>
            <a:endParaRPr lang="zh-CN" altLang="en-US" sz="4800" dirty="0">
              <a:solidFill>
                <a:schemeClr val="bg1">
                  <a:lumMod val="50000"/>
                </a:schemeClr>
              </a:solidFill>
              <a:cs typeface="+mn-ea"/>
              <a:sym typeface="+mn-lt"/>
            </a:endParaRPr>
          </a:p>
        </p:txBody>
      </p:sp>
      <p:sp>
        <p:nvSpPr>
          <p:cNvPr id="13" name="TextBox 12"/>
          <p:cNvSpPr txBox="1"/>
          <p:nvPr/>
        </p:nvSpPr>
        <p:spPr>
          <a:xfrm>
            <a:off x="6418176" y="3880495"/>
            <a:ext cx="4327533" cy="740966"/>
          </a:xfrm>
          <a:prstGeom prst="rect">
            <a:avLst/>
          </a:prstGeom>
          <a:noFill/>
        </p:spPr>
        <p:txBody>
          <a:bodyPr wrap="square" lIns="80004" tIns="40002" rIns="80004" bIns="40002" rtlCol="0">
            <a:spAutoFit/>
          </a:bodyPr>
          <a:lstStyle/>
          <a:p>
            <a:pPr>
              <a:lnSpc>
                <a:spcPct val="130000"/>
              </a:lnSpc>
            </a:pPr>
            <a:r>
              <a:rPr lang="zh-CN" altLang="en-US" sz="1100" dirty="0">
                <a:solidFill>
                  <a:schemeClr val="tx1">
                    <a:lumMod val="75000"/>
                    <a:lumOff val="25000"/>
                  </a:schemeClr>
                </a:solidFill>
                <a:cs typeface="+mn-ea"/>
                <a:sym typeface="+mn-lt"/>
              </a:rPr>
              <a:t>您的内容打在这里，或者通过复制您的文本后，在此框中选择粘贴，并选择只保留文字。您的内容打在</a:t>
            </a:r>
            <a:r>
              <a:rPr lang="zh-CN" altLang="en-US" sz="1100">
                <a:solidFill>
                  <a:schemeClr val="tx1">
                    <a:lumMod val="75000"/>
                    <a:lumOff val="25000"/>
                  </a:schemeClr>
                </a:solidFill>
                <a:cs typeface="+mn-ea"/>
                <a:sym typeface="+mn-lt"/>
              </a:rPr>
              <a:t>这里，或者通过通过复制您的文本。您的内容打在这里，或者通过通过复制您的文本。</a:t>
            </a:r>
          </a:p>
        </p:txBody>
      </p:sp>
      <p:sp>
        <p:nvSpPr>
          <p:cNvPr id="14" name="TextBox 13"/>
          <p:cNvSpPr txBox="1"/>
          <p:nvPr/>
        </p:nvSpPr>
        <p:spPr>
          <a:xfrm>
            <a:off x="6418176" y="4846450"/>
            <a:ext cx="4327533" cy="740966"/>
          </a:xfrm>
          <a:prstGeom prst="rect">
            <a:avLst/>
          </a:prstGeom>
          <a:noFill/>
        </p:spPr>
        <p:txBody>
          <a:bodyPr wrap="square" lIns="80004" tIns="40002" rIns="80004" bIns="40002" rtlCol="0">
            <a:spAutoFit/>
          </a:bodyPr>
          <a:lstStyle/>
          <a:p>
            <a:pPr>
              <a:lnSpc>
                <a:spcPct val="130000"/>
              </a:lnSpc>
            </a:pPr>
            <a:r>
              <a:rPr lang="zh-CN" altLang="en-US" sz="1100" dirty="0">
                <a:solidFill>
                  <a:schemeClr val="tx1">
                    <a:lumMod val="75000"/>
                    <a:lumOff val="25000"/>
                  </a:schemeClr>
                </a:solidFill>
                <a:cs typeface="+mn-ea"/>
                <a:sym typeface="+mn-lt"/>
              </a:rPr>
              <a:t>您的内容打在这里，或者通过复制您的文本后，在此框中选择粘贴，并选择只保留文字。您的内容打</a:t>
            </a:r>
            <a:r>
              <a:rPr lang="zh-CN" altLang="en-US" sz="1100">
                <a:solidFill>
                  <a:schemeClr val="tx1">
                    <a:lumMod val="75000"/>
                    <a:lumOff val="25000"/>
                  </a:schemeClr>
                </a:solidFill>
                <a:cs typeface="+mn-ea"/>
                <a:sym typeface="+mn-lt"/>
              </a:rPr>
              <a:t>在这里 ，或者通过复制您的文本后，在此框中选择粘贴，并选择只保留文字。</a:t>
            </a:r>
          </a:p>
        </p:txBody>
      </p:sp>
      <p:sp>
        <p:nvSpPr>
          <p:cNvPr id="15" name="TextBox 14"/>
          <p:cNvSpPr txBox="1"/>
          <p:nvPr/>
        </p:nvSpPr>
        <p:spPr>
          <a:xfrm>
            <a:off x="6418176" y="5847644"/>
            <a:ext cx="4327533" cy="740966"/>
          </a:xfrm>
          <a:prstGeom prst="rect">
            <a:avLst/>
          </a:prstGeom>
          <a:noFill/>
        </p:spPr>
        <p:txBody>
          <a:bodyPr wrap="square" lIns="80004" tIns="40002" rIns="80004" bIns="40002" rtlCol="0">
            <a:spAutoFit/>
          </a:bodyPr>
          <a:lstStyle/>
          <a:p>
            <a:pPr>
              <a:lnSpc>
                <a:spcPct val="130000"/>
              </a:lnSpc>
            </a:pPr>
            <a:r>
              <a:rPr lang="zh-CN" altLang="en-US" sz="1100" dirty="0">
                <a:solidFill>
                  <a:schemeClr val="tx1">
                    <a:lumMod val="75000"/>
                    <a:lumOff val="25000"/>
                  </a:schemeClr>
                </a:solidFill>
                <a:cs typeface="+mn-ea"/>
                <a:sym typeface="+mn-lt"/>
              </a:rPr>
              <a:t>您的内容打在这里，或者通过复制您的文本后，在此框中选择粘贴，并选择只保留文字。您的内容打在</a:t>
            </a:r>
            <a:r>
              <a:rPr lang="zh-CN" altLang="en-US" sz="1100">
                <a:solidFill>
                  <a:schemeClr val="tx1">
                    <a:lumMod val="75000"/>
                    <a:lumOff val="25000"/>
                  </a:schemeClr>
                </a:solidFill>
                <a:cs typeface="+mn-ea"/>
                <a:sym typeface="+mn-lt"/>
              </a:rPr>
              <a:t>这里，或者通过通过复制您的文本。</a:t>
            </a:r>
          </a:p>
        </p:txBody>
      </p:sp>
      <p:sp>
        <p:nvSpPr>
          <p:cNvPr id="22" name="矩形 21"/>
          <p:cNvSpPr/>
          <p:nvPr/>
        </p:nvSpPr>
        <p:spPr>
          <a:xfrm flipV="1">
            <a:off x="9273278"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3" name="矩形 22"/>
          <p:cNvSpPr/>
          <p:nvPr/>
        </p:nvSpPr>
        <p:spPr>
          <a:xfrm flipV="1">
            <a:off x="1012220"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4" name="矩形 23"/>
          <p:cNvSpPr/>
          <p:nvPr/>
        </p:nvSpPr>
        <p:spPr>
          <a:xfrm flipV="1">
            <a:off x="3765907" y="7836680"/>
            <a:ext cx="3482933" cy="80662"/>
          </a:xfrm>
          <a:prstGeom prst="rect">
            <a:avLst/>
          </a:prstGeom>
          <a:solidFill>
            <a:srgbClr val="00C5BE"/>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5" name="矩形 24"/>
          <p:cNvSpPr/>
          <p:nvPr/>
        </p:nvSpPr>
        <p:spPr>
          <a:xfrm flipV="1">
            <a:off x="6519591" y="7836680"/>
            <a:ext cx="3482933"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6" name="矩形 25"/>
          <p:cNvSpPr/>
          <p:nvPr/>
        </p:nvSpPr>
        <p:spPr>
          <a:xfrm flipV="1">
            <a:off x="12026965" y="7836680"/>
            <a:ext cx="1654112"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7" name="矩形 26"/>
          <p:cNvSpPr/>
          <p:nvPr/>
        </p:nvSpPr>
        <p:spPr>
          <a:xfrm flipV="1">
            <a:off x="1" y="7836680"/>
            <a:ext cx="1741467"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36" name="矩形 35"/>
          <p:cNvSpPr/>
          <p:nvPr/>
        </p:nvSpPr>
        <p:spPr>
          <a:xfrm>
            <a:off x="-1" y="0"/>
            <a:ext cx="13681077" cy="8996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37" name="文本框 6"/>
          <p:cNvSpPr>
            <a:spLocks noChangeArrowheads="1"/>
          </p:cNvSpPr>
          <p:nvPr/>
        </p:nvSpPr>
        <p:spPr bwMode="auto">
          <a:xfrm>
            <a:off x="1336472" y="304710"/>
            <a:ext cx="4743018" cy="364370"/>
          </a:xfrm>
          <a:prstGeom prst="rect">
            <a:avLst/>
          </a:prstGeom>
          <a:noFill/>
          <a:ln>
            <a:noFill/>
          </a:ln>
          <a:extLst/>
        </p:spPr>
        <p:txBody>
          <a:bodyPr wrap="square" lIns="77744" tIns="38871" rIns="77744" bIns="38871">
            <a:spAutoFit/>
          </a:bodyPr>
          <a:lstStyle/>
          <a:p>
            <a:pPr defTabSz="1097265">
              <a:defRPr/>
            </a:pPr>
            <a:r>
              <a:rPr lang="zh-CN" altLang="en-US" sz="1800" b="1" dirty="0">
                <a:solidFill>
                  <a:schemeClr val="bg1"/>
                </a:solidFill>
                <a:cs typeface="+mn-ea"/>
                <a:sym typeface="+mn-lt"/>
              </a:rPr>
              <a:t>在此输入您的标题内容</a:t>
            </a:r>
          </a:p>
        </p:txBody>
      </p:sp>
      <p:grpSp>
        <p:nvGrpSpPr>
          <p:cNvPr id="38" name="组合 37"/>
          <p:cNvGrpSpPr/>
          <p:nvPr/>
        </p:nvGrpSpPr>
        <p:grpSpPr>
          <a:xfrm>
            <a:off x="532043" y="350367"/>
            <a:ext cx="588728" cy="328099"/>
            <a:chOff x="0" y="252065"/>
            <a:chExt cx="641111" cy="392112"/>
          </a:xfrm>
        </p:grpSpPr>
        <p:sp>
          <p:nvSpPr>
            <p:cNvPr id="39" name="矩形 59"/>
            <p:cNvSpPr>
              <a:spLocks noChangeArrowheads="1"/>
            </p:cNvSpPr>
            <p:nvPr/>
          </p:nvSpPr>
          <p:spPr bwMode="auto">
            <a:xfrm>
              <a:off x="0" y="252065"/>
              <a:ext cx="227014" cy="392112"/>
            </a:xfrm>
            <a:prstGeom prst="rect">
              <a:avLst/>
            </a:prstGeom>
            <a:solidFill>
              <a:schemeClr val="bg1">
                <a:lumMod val="50000"/>
              </a:schemeClr>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097265">
                <a:lnSpc>
                  <a:spcPct val="100000"/>
                </a:lnSpc>
                <a:spcBef>
                  <a:spcPct val="0"/>
                </a:spcBef>
                <a:buNone/>
                <a:defRPr/>
              </a:pPr>
              <a:endParaRPr lang="zh-CN" altLang="en-US" sz="1600">
                <a:solidFill>
                  <a:srgbClr val="FFFFFF"/>
                </a:solidFill>
                <a:latin typeface="+mn-lt"/>
                <a:ea typeface="+mn-ea"/>
                <a:cs typeface="+mn-ea"/>
                <a:sym typeface="+mn-lt"/>
              </a:endParaRPr>
            </a:p>
          </p:txBody>
        </p:sp>
        <p:sp>
          <p:nvSpPr>
            <p:cNvPr id="40"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097265">
                <a:lnSpc>
                  <a:spcPct val="100000"/>
                </a:lnSpc>
                <a:spcBef>
                  <a:spcPct val="0"/>
                </a:spcBef>
                <a:buNone/>
                <a:defRPr/>
              </a:pPr>
              <a:endParaRPr lang="zh-CN" altLang="en-US" sz="1600">
                <a:solidFill>
                  <a:srgbClr val="FFFFFF"/>
                </a:solidFill>
                <a:latin typeface="+mn-lt"/>
                <a:ea typeface="+mn-ea"/>
                <a:cs typeface="+mn-ea"/>
                <a:sym typeface="+mn-lt"/>
              </a:endParaRPr>
            </a:p>
          </p:txBody>
        </p:sp>
        <p:sp>
          <p:nvSpPr>
            <p:cNvPr id="41" name="五边形 40"/>
            <p:cNvSpPr/>
            <p:nvPr userDrawn="1"/>
          </p:nvSpPr>
          <p:spPr>
            <a:xfrm>
              <a:off x="338378" y="254691"/>
              <a:ext cx="302733" cy="389486"/>
            </a:xfrm>
            <a:prstGeom prst="homePlat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395414629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0-#ppt_w/2"/>
                                          </p:val>
                                        </p:tav>
                                        <p:tav tm="100000">
                                          <p:val>
                                            <p:strVal val="#ppt_x"/>
                                          </p:val>
                                        </p:tav>
                                      </p:tavLst>
                                    </p:anim>
                                    <p:anim calcmode="lin" valueType="num">
                                      <p:cBhvr additive="base">
                                        <p:cTn id="8" dur="500" fill="hold"/>
                                        <p:tgtEl>
                                          <p:spTgt spid="3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37"/>
                                        </p:tgtEl>
                                        <p:attrNameLst>
                                          <p:attrName>style.visibility</p:attrName>
                                        </p:attrNameLst>
                                      </p:cBhvr>
                                      <p:to>
                                        <p:strVal val="visible"/>
                                      </p:to>
                                    </p:set>
                                    <p:anim calcmode="lin" valueType="num">
                                      <p:cBhvr>
                                        <p:cTn id="12"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37"/>
                                        </p:tgtEl>
                                        <p:attrNameLst>
                                          <p:attrName>ppt_y</p:attrName>
                                        </p:attrNameLst>
                                      </p:cBhvr>
                                      <p:tavLst>
                                        <p:tav tm="0">
                                          <p:val>
                                            <p:strVal val="#ppt_y"/>
                                          </p:val>
                                        </p:tav>
                                        <p:tav tm="100000">
                                          <p:val>
                                            <p:strVal val="#ppt_y"/>
                                          </p:val>
                                        </p:tav>
                                      </p:tavLst>
                                    </p:anim>
                                    <p:anim calcmode="lin" valueType="num">
                                      <p:cBhvr>
                                        <p:cTn id="14"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37"/>
                                        </p:tgtEl>
                                        <p:attrNameLst>
                                          <p:attrName>ppt_w</p:attrName>
                                        </p:attrNameLst>
                                      </p:cBhvr>
                                      <p:tavLst>
                                        <p:tav tm="0">
                                          <p:val>
                                            <p:strVal val="#ppt_w/10"/>
                                          </p:val>
                                        </p:tav>
                                        <p:tav tm="50000">
                                          <p:val>
                                            <p:strVal val="#ppt_w+.01"/>
                                          </p:val>
                                        </p:tav>
                                        <p:tav tm="100000">
                                          <p:val>
                                            <p:strVal val="#ppt_w"/>
                                          </p:val>
                                        </p:tav>
                                      </p:tavLst>
                                    </p:anim>
                                    <p:animEffect>
                                      <p:cBhvr>
                                        <p:cTn id="16" dur="500" tmFilter="0,0; .5, 1; 1, 1"/>
                                        <p:tgtEl>
                                          <p:spTgt spid="37"/>
                                        </p:tgtEl>
                                      </p:cBhvr>
                                    </p:animEffect>
                                  </p:childTnLst>
                                </p:cTn>
                              </p:par>
                            </p:childTnLst>
                          </p:cTn>
                        </p:par>
                        <p:par>
                          <p:cTn id="17" fill="hold">
                            <p:stCondLst>
                              <p:cond delay="1450"/>
                            </p:stCondLst>
                            <p:childTnLst>
                              <p:par>
                                <p:cTn id="18" presetID="53" presetClass="entr" presetSubtype="16"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animEffect transition="in" filter="fade">
                                      <p:cBhvr>
                                        <p:cTn id="22" dur="500"/>
                                        <p:tgtEl>
                                          <p:spTgt spid="2"/>
                                        </p:tgtEl>
                                      </p:cBhvr>
                                    </p:animEffect>
                                  </p:childTnLst>
                                </p:cTn>
                              </p:par>
                            </p:childTnLst>
                          </p:cTn>
                        </p:par>
                        <p:par>
                          <p:cTn id="23" fill="hold">
                            <p:stCondLst>
                              <p:cond delay="1950"/>
                            </p:stCondLst>
                            <p:childTnLst>
                              <p:par>
                                <p:cTn id="24" presetID="22" presetClass="entr" presetSubtype="2" fill="hold" grpId="0"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wipe(right)">
                                      <p:cBhvr>
                                        <p:cTn id="26" dur="500"/>
                                        <p:tgtEl>
                                          <p:spTgt spid="3"/>
                                        </p:tgtEl>
                                      </p:cBhvr>
                                    </p:animEffect>
                                  </p:childTnLst>
                                </p:cTn>
                              </p:par>
                            </p:childTnLst>
                          </p:cTn>
                        </p:par>
                        <p:par>
                          <p:cTn id="27" fill="hold">
                            <p:stCondLst>
                              <p:cond delay="2450"/>
                            </p:stCondLst>
                            <p:childTnLst>
                              <p:par>
                                <p:cTn id="28" presetID="49" presetClass="entr" presetSubtype="0" decel="100000" fill="hold" grpId="0" nodeType="after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p:cTn id="30" dur="500" fill="hold"/>
                                        <p:tgtEl>
                                          <p:spTgt spid="4"/>
                                        </p:tgtEl>
                                        <p:attrNameLst>
                                          <p:attrName>ppt_w</p:attrName>
                                        </p:attrNameLst>
                                      </p:cBhvr>
                                      <p:tavLst>
                                        <p:tav tm="0">
                                          <p:val>
                                            <p:fltVal val="0"/>
                                          </p:val>
                                        </p:tav>
                                        <p:tav tm="100000">
                                          <p:val>
                                            <p:strVal val="#ppt_w"/>
                                          </p:val>
                                        </p:tav>
                                      </p:tavLst>
                                    </p:anim>
                                    <p:anim calcmode="lin" valueType="num">
                                      <p:cBhvr>
                                        <p:cTn id="31" dur="500" fill="hold"/>
                                        <p:tgtEl>
                                          <p:spTgt spid="4"/>
                                        </p:tgtEl>
                                        <p:attrNameLst>
                                          <p:attrName>ppt_h</p:attrName>
                                        </p:attrNameLst>
                                      </p:cBhvr>
                                      <p:tavLst>
                                        <p:tav tm="0">
                                          <p:val>
                                            <p:fltVal val="0"/>
                                          </p:val>
                                        </p:tav>
                                        <p:tav tm="100000">
                                          <p:val>
                                            <p:strVal val="#ppt_h"/>
                                          </p:val>
                                        </p:tav>
                                      </p:tavLst>
                                    </p:anim>
                                    <p:anim calcmode="lin" valueType="num">
                                      <p:cBhvr>
                                        <p:cTn id="32" dur="500" fill="hold"/>
                                        <p:tgtEl>
                                          <p:spTgt spid="4"/>
                                        </p:tgtEl>
                                        <p:attrNameLst>
                                          <p:attrName>style.rotation</p:attrName>
                                        </p:attrNameLst>
                                      </p:cBhvr>
                                      <p:tavLst>
                                        <p:tav tm="0">
                                          <p:val>
                                            <p:fltVal val="360"/>
                                          </p:val>
                                        </p:tav>
                                        <p:tav tm="100000">
                                          <p:val>
                                            <p:fltVal val="0"/>
                                          </p:val>
                                        </p:tav>
                                      </p:tavLst>
                                    </p:anim>
                                    <p:animEffect transition="in" filter="fade">
                                      <p:cBhvr>
                                        <p:cTn id="33" dur="500"/>
                                        <p:tgtEl>
                                          <p:spTgt spid="4"/>
                                        </p:tgtEl>
                                      </p:cBhvr>
                                    </p:animEffect>
                                  </p:childTnLst>
                                </p:cTn>
                              </p:par>
                              <p:par>
                                <p:cTn id="34" presetID="49" presetClass="entr" presetSubtype="0" decel="100000" fill="hold" grpId="0" nodeType="withEffect">
                                  <p:stCondLst>
                                    <p:cond delay="200"/>
                                  </p:stCondLst>
                                  <p:childTnLst>
                                    <p:set>
                                      <p:cBhvr>
                                        <p:cTn id="35" dur="1" fill="hold">
                                          <p:stCondLst>
                                            <p:cond delay="0"/>
                                          </p:stCondLst>
                                        </p:cTn>
                                        <p:tgtEl>
                                          <p:spTgt spid="5"/>
                                        </p:tgtEl>
                                        <p:attrNameLst>
                                          <p:attrName>style.visibility</p:attrName>
                                        </p:attrNameLst>
                                      </p:cBhvr>
                                      <p:to>
                                        <p:strVal val="visible"/>
                                      </p:to>
                                    </p:set>
                                    <p:anim calcmode="lin" valueType="num">
                                      <p:cBhvr>
                                        <p:cTn id="36" dur="500" fill="hold"/>
                                        <p:tgtEl>
                                          <p:spTgt spid="5"/>
                                        </p:tgtEl>
                                        <p:attrNameLst>
                                          <p:attrName>ppt_w</p:attrName>
                                        </p:attrNameLst>
                                      </p:cBhvr>
                                      <p:tavLst>
                                        <p:tav tm="0">
                                          <p:val>
                                            <p:fltVal val="0"/>
                                          </p:val>
                                        </p:tav>
                                        <p:tav tm="100000">
                                          <p:val>
                                            <p:strVal val="#ppt_w"/>
                                          </p:val>
                                        </p:tav>
                                      </p:tavLst>
                                    </p:anim>
                                    <p:anim calcmode="lin" valueType="num">
                                      <p:cBhvr>
                                        <p:cTn id="37" dur="500" fill="hold"/>
                                        <p:tgtEl>
                                          <p:spTgt spid="5"/>
                                        </p:tgtEl>
                                        <p:attrNameLst>
                                          <p:attrName>ppt_h</p:attrName>
                                        </p:attrNameLst>
                                      </p:cBhvr>
                                      <p:tavLst>
                                        <p:tav tm="0">
                                          <p:val>
                                            <p:fltVal val="0"/>
                                          </p:val>
                                        </p:tav>
                                        <p:tav tm="100000">
                                          <p:val>
                                            <p:strVal val="#ppt_h"/>
                                          </p:val>
                                        </p:tav>
                                      </p:tavLst>
                                    </p:anim>
                                    <p:anim calcmode="lin" valueType="num">
                                      <p:cBhvr>
                                        <p:cTn id="38" dur="500" fill="hold"/>
                                        <p:tgtEl>
                                          <p:spTgt spid="5"/>
                                        </p:tgtEl>
                                        <p:attrNameLst>
                                          <p:attrName>style.rotation</p:attrName>
                                        </p:attrNameLst>
                                      </p:cBhvr>
                                      <p:tavLst>
                                        <p:tav tm="0">
                                          <p:val>
                                            <p:fltVal val="360"/>
                                          </p:val>
                                        </p:tav>
                                        <p:tav tm="100000">
                                          <p:val>
                                            <p:fltVal val="0"/>
                                          </p:val>
                                        </p:tav>
                                      </p:tavLst>
                                    </p:anim>
                                    <p:animEffect transition="in" filter="fade">
                                      <p:cBhvr>
                                        <p:cTn id="39" dur="500"/>
                                        <p:tgtEl>
                                          <p:spTgt spid="5"/>
                                        </p:tgtEl>
                                      </p:cBhvr>
                                    </p:animEffect>
                                  </p:childTnLst>
                                </p:cTn>
                              </p:par>
                              <p:par>
                                <p:cTn id="40" presetID="49" presetClass="entr" presetSubtype="0" decel="100000" fill="hold" grpId="0" nodeType="withEffect">
                                  <p:stCondLst>
                                    <p:cond delay="400"/>
                                  </p:stCondLst>
                                  <p:childTnLst>
                                    <p:set>
                                      <p:cBhvr>
                                        <p:cTn id="41" dur="1" fill="hold">
                                          <p:stCondLst>
                                            <p:cond delay="0"/>
                                          </p:stCondLst>
                                        </p:cTn>
                                        <p:tgtEl>
                                          <p:spTgt spid="6"/>
                                        </p:tgtEl>
                                        <p:attrNameLst>
                                          <p:attrName>style.visibility</p:attrName>
                                        </p:attrNameLst>
                                      </p:cBhvr>
                                      <p:to>
                                        <p:strVal val="visible"/>
                                      </p:to>
                                    </p:set>
                                    <p:anim calcmode="lin" valueType="num">
                                      <p:cBhvr>
                                        <p:cTn id="42" dur="500" fill="hold"/>
                                        <p:tgtEl>
                                          <p:spTgt spid="6"/>
                                        </p:tgtEl>
                                        <p:attrNameLst>
                                          <p:attrName>ppt_w</p:attrName>
                                        </p:attrNameLst>
                                      </p:cBhvr>
                                      <p:tavLst>
                                        <p:tav tm="0">
                                          <p:val>
                                            <p:fltVal val="0"/>
                                          </p:val>
                                        </p:tav>
                                        <p:tav tm="100000">
                                          <p:val>
                                            <p:strVal val="#ppt_w"/>
                                          </p:val>
                                        </p:tav>
                                      </p:tavLst>
                                    </p:anim>
                                    <p:anim calcmode="lin" valueType="num">
                                      <p:cBhvr>
                                        <p:cTn id="43" dur="500" fill="hold"/>
                                        <p:tgtEl>
                                          <p:spTgt spid="6"/>
                                        </p:tgtEl>
                                        <p:attrNameLst>
                                          <p:attrName>ppt_h</p:attrName>
                                        </p:attrNameLst>
                                      </p:cBhvr>
                                      <p:tavLst>
                                        <p:tav tm="0">
                                          <p:val>
                                            <p:fltVal val="0"/>
                                          </p:val>
                                        </p:tav>
                                        <p:tav tm="100000">
                                          <p:val>
                                            <p:strVal val="#ppt_h"/>
                                          </p:val>
                                        </p:tav>
                                      </p:tavLst>
                                    </p:anim>
                                    <p:anim calcmode="lin" valueType="num">
                                      <p:cBhvr>
                                        <p:cTn id="44" dur="500" fill="hold"/>
                                        <p:tgtEl>
                                          <p:spTgt spid="6"/>
                                        </p:tgtEl>
                                        <p:attrNameLst>
                                          <p:attrName>style.rotation</p:attrName>
                                        </p:attrNameLst>
                                      </p:cBhvr>
                                      <p:tavLst>
                                        <p:tav tm="0">
                                          <p:val>
                                            <p:fltVal val="360"/>
                                          </p:val>
                                        </p:tav>
                                        <p:tav tm="100000">
                                          <p:val>
                                            <p:fltVal val="0"/>
                                          </p:val>
                                        </p:tav>
                                      </p:tavLst>
                                    </p:anim>
                                    <p:animEffect transition="in" filter="fade">
                                      <p:cBhvr>
                                        <p:cTn id="45" dur="500"/>
                                        <p:tgtEl>
                                          <p:spTgt spid="6"/>
                                        </p:tgtEl>
                                      </p:cBhvr>
                                    </p:animEffect>
                                  </p:childTnLst>
                                </p:cTn>
                              </p:par>
                            </p:childTnLst>
                          </p:cTn>
                        </p:par>
                        <p:par>
                          <p:cTn id="46" fill="hold">
                            <p:stCondLst>
                              <p:cond delay="3350"/>
                            </p:stCondLst>
                            <p:childTnLst>
                              <p:par>
                                <p:cTn id="47" presetID="22" presetClass="entr" presetSubtype="8" fill="hold" grpId="0" nodeType="after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wipe(left)">
                                      <p:cBhvr>
                                        <p:cTn id="49" dur="500"/>
                                        <p:tgtEl>
                                          <p:spTgt spid="7"/>
                                        </p:tgtEl>
                                      </p:cBhvr>
                                    </p:animEffect>
                                  </p:childTnLst>
                                </p:cTn>
                              </p:par>
                            </p:childTnLst>
                          </p:cTn>
                        </p:par>
                        <p:par>
                          <p:cTn id="50" fill="hold">
                            <p:stCondLst>
                              <p:cond delay="3850"/>
                            </p:stCondLst>
                            <p:childTnLst>
                              <p:par>
                                <p:cTn id="51" presetID="45" presetClass="entr" presetSubtype="0" fill="hold" grpId="0" nodeType="afterEffect">
                                  <p:stCondLst>
                                    <p:cond delay="0"/>
                                  </p:stCondLst>
                                  <p:childTnLst>
                                    <p:set>
                                      <p:cBhvr>
                                        <p:cTn id="52" dur="1" fill="hold">
                                          <p:stCondLst>
                                            <p:cond delay="0"/>
                                          </p:stCondLst>
                                        </p:cTn>
                                        <p:tgtEl>
                                          <p:spTgt spid="10"/>
                                        </p:tgtEl>
                                        <p:attrNameLst>
                                          <p:attrName>style.visibility</p:attrName>
                                        </p:attrNameLst>
                                      </p:cBhvr>
                                      <p:to>
                                        <p:strVal val="visible"/>
                                      </p:to>
                                    </p:set>
                                    <p:animEffect transition="in" filter="fade">
                                      <p:cBhvr>
                                        <p:cTn id="53" dur="500"/>
                                        <p:tgtEl>
                                          <p:spTgt spid="10"/>
                                        </p:tgtEl>
                                      </p:cBhvr>
                                    </p:animEffect>
                                    <p:anim calcmode="lin" valueType="num">
                                      <p:cBhvr>
                                        <p:cTn id="54" dur="500" fill="hold"/>
                                        <p:tgtEl>
                                          <p:spTgt spid="10"/>
                                        </p:tgtEl>
                                        <p:attrNameLst>
                                          <p:attrName>ppt_w</p:attrName>
                                        </p:attrNameLst>
                                      </p:cBhvr>
                                      <p:tavLst>
                                        <p:tav tm="0" fmla="#ppt_w*sin(2.5*pi*$)">
                                          <p:val>
                                            <p:fltVal val="0"/>
                                          </p:val>
                                        </p:tav>
                                        <p:tav tm="100000">
                                          <p:val>
                                            <p:fltVal val="1"/>
                                          </p:val>
                                        </p:tav>
                                      </p:tavLst>
                                    </p:anim>
                                    <p:anim calcmode="lin" valueType="num">
                                      <p:cBhvr>
                                        <p:cTn id="55" dur="500" fill="hold"/>
                                        <p:tgtEl>
                                          <p:spTgt spid="10"/>
                                        </p:tgtEl>
                                        <p:attrNameLst>
                                          <p:attrName>ppt_h</p:attrName>
                                        </p:attrNameLst>
                                      </p:cBhvr>
                                      <p:tavLst>
                                        <p:tav tm="0">
                                          <p:val>
                                            <p:strVal val="#ppt_h"/>
                                          </p:val>
                                        </p:tav>
                                        <p:tav tm="100000">
                                          <p:val>
                                            <p:strVal val="#ppt_h"/>
                                          </p:val>
                                        </p:tav>
                                      </p:tavLst>
                                    </p:anim>
                                  </p:childTnLst>
                                </p:cTn>
                              </p:par>
                              <p:par>
                                <p:cTn id="56" presetID="22" presetClass="entr" presetSubtype="8" fill="hold" grpId="0" nodeType="with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wipe(left)">
                                      <p:cBhvr>
                                        <p:cTn id="58" dur="500"/>
                                        <p:tgtEl>
                                          <p:spTgt spid="13"/>
                                        </p:tgtEl>
                                      </p:cBhvr>
                                    </p:animEffect>
                                  </p:childTnLst>
                                </p:cTn>
                              </p:par>
                            </p:childTnLst>
                          </p:cTn>
                        </p:par>
                        <p:par>
                          <p:cTn id="59" fill="hold">
                            <p:stCondLst>
                              <p:cond delay="4350"/>
                            </p:stCondLst>
                            <p:childTnLst>
                              <p:par>
                                <p:cTn id="60" presetID="22" presetClass="entr" presetSubtype="8" fill="hold" grpId="0" nodeType="after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wipe(left)">
                                      <p:cBhvr>
                                        <p:cTn id="62" dur="500"/>
                                        <p:tgtEl>
                                          <p:spTgt spid="8"/>
                                        </p:tgtEl>
                                      </p:cBhvr>
                                    </p:animEffect>
                                  </p:childTnLst>
                                </p:cTn>
                              </p:par>
                            </p:childTnLst>
                          </p:cTn>
                        </p:par>
                        <p:par>
                          <p:cTn id="63" fill="hold">
                            <p:stCondLst>
                              <p:cond delay="4850"/>
                            </p:stCondLst>
                            <p:childTnLst>
                              <p:par>
                                <p:cTn id="64" presetID="45" presetClass="entr" presetSubtype="0" fill="hold" grpId="0" nodeType="afterEffect">
                                  <p:stCondLst>
                                    <p:cond delay="0"/>
                                  </p:stCondLst>
                                  <p:childTnLst>
                                    <p:set>
                                      <p:cBhvr>
                                        <p:cTn id="65" dur="1" fill="hold">
                                          <p:stCondLst>
                                            <p:cond delay="0"/>
                                          </p:stCondLst>
                                        </p:cTn>
                                        <p:tgtEl>
                                          <p:spTgt spid="11"/>
                                        </p:tgtEl>
                                        <p:attrNameLst>
                                          <p:attrName>style.visibility</p:attrName>
                                        </p:attrNameLst>
                                      </p:cBhvr>
                                      <p:to>
                                        <p:strVal val="visible"/>
                                      </p:to>
                                    </p:set>
                                    <p:animEffect transition="in" filter="fade">
                                      <p:cBhvr>
                                        <p:cTn id="66" dur="500"/>
                                        <p:tgtEl>
                                          <p:spTgt spid="11"/>
                                        </p:tgtEl>
                                      </p:cBhvr>
                                    </p:animEffect>
                                    <p:anim calcmode="lin" valueType="num">
                                      <p:cBhvr>
                                        <p:cTn id="67" dur="500" fill="hold"/>
                                        <p:tgtEl>
                                          <p:spTgt spid="11"/>
                                        </p:tgtEl>
                                        <p:attrNameLst>
                                          <p:attrName>ppt_w</p:attrName>
                                        </p:attrNameLst>
                                      </p:cBhvr>
                                      <p:tavLst>
                                        <p:tav tm="0" fmla="#ppt_w*sin(2.5*pi*$)">
                                          <p:val>
                                            <p:fltVal val="0"/>
                                          </p:val>
                                        </p:tav>
                                        <p:tav tm="100000">
                                          <p:val>
                                            <p:fltVal val="1"/>
                                          </p:val>
                                        </p:tav>
                                      </p:tavLst>
                                    </p:anim>
                                    <p:anim calcmode="lin" valueType="num">
                                      <p:cBhvr>
                                        <p:cTn id="68" dur="500" fill="hold"/>
                                        <p:tgtEl>
                                          <p:spTgt spid="11"/>
                                        </p:tgtEl>
                                        <p:attrNameLst>
                                          <p:attrName>ppt_h</p:attrName>
                                        </p:attrNameLst>
                                      </p:cBhvr>
                                      <p:tavLst>
                                        <p:tav tm="0">
                                          <p:val>
                                            <p:strVal val="#ppt_h"/>
                                          </p:val>
                                        </p:tav>
                                        <p:tav tm="100000">
                                          <p:val>
                                            <p:strVal val="#ppt_h"/>
                                          </p:val>
                                        </p:tav>
                                      </p:tavLst>
                                    </p:anim>
                                  </p:childTnLst>
                                </p:cTn>
                              </p:par>
                              <p:par>
                                <p:cTn id="69" presetID="22" presetClass="entr" presetSubtype="8" fill="hold" grpId="0" nodeType="withEffect">
                                  <p:stCondLst>
                                    <p:cond delay="0"/>
                                  </p:stCondLst>
                                  <p:childTnLst>
                                    <p:set>
                                      <p:cBhvr>
                                        <p:cTn id="70" dur="1" fill="hold">
                                          <p:stCondLst>
                                            <p:cond delay="0"/>
                                          </p:stCondLst>
                                        </p:cTn>
                                        <p:tgtEl>
                                          <p:spTgt spid="14"/>
                                        </p:tgtEl>
                                        <p:attrNameLst>
                                          <p:attrName>style.visibility</p:attrName>
                                        </p:attrNameLst>
                                      </p:cBhvr>
                                      <p:to>
                                        <p:strVal val="visible"/>
                                      </p:to>
                                    </p:set>
                                    <p:animEffect transition="in" filter="wipe(left)">
                                      <p:cBhvr>
                                        <p:cTn id="71" dur="500"/>
                                        <p:tgtEl>
                                          <p:spTgt spid="14"/>
                                        </p:tgtEl>
                                      </p:cBhvr>
                                    </p:animEffect>
                                  </p:childTnLst>
                                </p:cTn>
                              </p:par>
                            </p:childTnLst>
                          </p:cTn>
                        </p:par>
                        <p:par>
                          <p:cTn id="72" fill="hold">
                            <p:stCondLst>
                              <p:cond delay="5350"/>
                            </p:stCondLst>
                            <p:childTnLst>
                              <p:par>
                                <p:cTn id="73" presetID="22" presetClass="entr" presetSubtype="8" fill="hold" grpId="0" nodeType="afterEffect">
                                  <p:stCondLst>
                                    <p:cond delay="0"/>
                                  </p:stCondLst>
                                  <p:childTnLst>
                                    <p:set>
                                      <p:cBhvr>
                                        <p:cTn id="74" dur="1" fill="hold">
                                          <p:stCondLst>
                                            <p:cond delay="0"/>
                                          </p:stCondLst>
                                        </p:cTn>
                                        <p:tgtEl>
                                          <p:spTgt spid="9"/>
                                        </p:tgtEl>
                                        <p:attrNameLst>
                                          <p:attrName>style.visibility</p:attrName>
                                        </p:attrNameLst>
                                      </p:cBhvr>
                                      <p:to>
                                        <p:strVal val="visible"/>
                                      </p:to>
                                    </p:set>
                                    <p:animEffect transition="in" filter="wipe(left)">
                                      <p:cBhvr>
                                        <p:cTn id="75" dur="500"/>
                                        <p:tgtEl>
                                          <p:spTgt spid="9"/>
                                        </p:tgtEl>
                                      </p:cBhvr>
                                    </p:animEffect>
                                  </p:childTnLst>
                                </p:cTn>
                              </p:par>
                            </p:childTnLst>
                          </p:cTn>
                        </p:par>
                        <p:par>
                          <p:cTn id="76" fill="hold">
                            <p:stCondLst>
                              <p:cond delay="5850"/>
                            </p:stCondLst>
                            <p:childTnLst>
                              <p:par>
                                <p:cTn id="77" presetID="45" presetClass="entr" presetSubtype="0" fill="hold" grpId="0" nodeType="afterEffect">
                                  <p:stCondLst>
                                    <p:cond delay="0"/>
                                  </p:stCondLst>
                                  <p:childTnLst>
                                    <p:set>
                                      <p:cBhvr>
                                        <p:cTn id="78" dur="1" fill="hold">
                                          <p:stCondLst>
                                            <p:cond delay="0"/>
                                          </p:stCondLst>
                                        </p:cTn>
                                        <p:tgtEl>
                                          <p:spTgt spid="12"/>
                                        </p:tgtEl>
                                        <p:attrNameLst>
                                          <p:attrName>style.visibility</p:attrName>
                                        </p:attrNameLst>
                                      </p:cBhvr>
                                      <p:to>
                                        <p:strVal val="visible"/>
                                      </p:to>
                                    </p:set>
                                    <p:animEffect transition="in" filter="fade">
                                      <p:cBhvr>
                                        <p:cTn id="79" dur="500"/>
                                        <p:tgtEl>
                                          <p:spTgt spid="12"/>
                                        </p:tgtEl>
                                      </p:cBhvr>
                                    </p:animEffect>
                                    <p:anim calcmode="lin" valueType="num">
                                      <p:cBhvr>
                                        <p:cTn id="80" dur="500" fill="hold"/>
                                        <p:tgtEl>
                                          <p:spTgt spid="12"/>
                                        </p:tgtEl>
                                        <p:attrNameLst>
                                          <p:attrName>ppt_w</p:attrName>
                                        </p:attrNameLst>
                                      </p:cBhvr>
                                      <p:tavLst>
                                        <p:tav tm="0" fmla="#ppt_w*sin(2.5*pi*$)">
                                          <p:val>
                                            <p:fltVal val="0"/>
                                          </p:val>
                                        </p:tav>
                                        <p:tav tm="100000">
                                          <p:val>
                                            <p:fltVal val="1"/>
                                          </p:val>
                                        </p:tav>
                                      </p:tavLst>
                                    </p:anim>
                                    <p:anim calcmode="lin" valueType="num">
                                      <p:cBhvr>
                                        <p:cTn id="81" dur="500" fill="hold"/>
                                        <p:tgtEl>
                                          <p:spTgt spid="12"/>
                                        </p:tgtEl>
                                        <p:attrNameLst>
                                          <p:attrName>ppt_h</p:attrName>
                                        </p:attrNameLst>
                                      </p:cBhvr>
                                      <p:tavLst>
                                        <p:tav tm="0">
                                          <p:val>
                                            <p:strVal val="#ppt_h"/>
                                          </p:val>
                                        </p:tav>
                                        <p:tav tm="100000">
                                          <p:val>
                                            <p:strVal val="#ppt_h"/>
                                          </p:val>
                                        </p:tav>
                                      </p:tavLst>
                                    </p:anim>
                                  </p:childTnLst>
                                </p:cTn>
                              </p:par>
                              <p:par>
                                <p:cTn id="82" presetID="22" presetClass="entr" presetSubtype="8" fill="hold" grpId="0" nodeType="withEffect">
                                  <p:stCondLst>
                                    <p:cond delay="0"/>
                                  </p:stCondLst>
                                  <p:childTnLst>
                                    <p:set>
                                      <p:cBhvr>
                                        <p:cTn id="83" dur="1" fill="hold">
                                          <p:stCondLst>
                                            <p:cond delay="0"/>
                                          </p:stCondLst>
                                        </p:cTn>
                                        <p:tgtEl>
                                          <p:spTgt spid="15"/>
                                        </p:tgtEl>
                                        <p:attrNameLst>
                                          <p:attrName>style.visibility</p:attrName>
                                        </p:attrNameLst>
                                      </p:cBhvr>
                                      <p:to>
                                        <p:strVal val="visible"/>
                                      </p:to>
                                    </p:set>
                                    <p:animEffect transition="in" filter="wipe(left)">
                                      <p:cBhvr>
                                        <p:cTn id="8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p:bldP spid="11" grpId="0"/>
      <p:bldP spid="12" grpId="0"/>
      <p:bldP spid="13" grpId="0"/>
      <p:bldP spid="14" grpId="0"/>
      <p:bldP spid="15" grpId="0"/>
      <p:bldP spid="37" grpId="0" bldLvl="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下箭头 1"/>
          <p:cNvSpPr/>
          <p:nvPr/>
        </p:nvSpPr>
        <p:spPr>
          <a:xfrm rot="16200000">
            <a:off x="7344379" y="1197895"/>
            <a:ext cx="524108" cy="543570"/>
          </a:xfrm>
          <a:prstGeom prst="downArrow">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673" tIns="51836" rIns="103673" bIns="51836" rtlCol="0" anchor="ctr"/>
          <a:lstStyle/>
          <a:p>
            <a:pPr algn="ctr"/>
            <a:endParaRPr lang="zh-CN" altLang="en-US">
              <a:gradFill>
                <a:gsLst>
                  <a:gs pos="0">
                    <a:srgbClr val="FBD04E">
                      <a:lumMod val="95000"/>
                    </a:srgbClr>
                  </a:gs>
                  <a:gs pos="51000">
                    <a:srgbClr val="B87600">
                      <a:lumMod val="98000"/>
                      <a:lumOff val="2000"/>
                    </a:srgbClr>
                  </a:gs>
                  <a:gs pos="78000">
                    <a:srgbClr val="F4CF68">
                      <a:lumMod val="100000"/>
                    </a:srgbClr>
                  </a:gs>
                  <a:gs pos="28000">
                    <a:srgbClr val="F4CF68">
                      <a:lumMod val="100000"/>
                    </a:srgbClr>
                  </a:gs>
                  <a:gs pos="100000">
                    <a:srgbClr val="FBD04E">
                      <a:lumMod val="100000"/>
                    </a:srgbClr>
                  </a:gs>
                </a:gsLst>
                <a:lin ang="2700000" scaled="1"/>
              </a:gradFill>
              <a:cs typeface="+mn-ea"/>
              <a:sym typeface="+mn-lt"/>
            </a:endParaRPr>
          </a:p>
        </p:txBody>
      </p:sp>
      <p:grpSp>
        <p:nvGrpSpPr>
          <p:cNvPr id="3" name="组合 2"/>
          <p:cNvGrpSpPr/>
          <p:nvPr/>
        </p:nvGrpSpPr>
        <p:grpSpPr>
          <a:xfrm>
            <a:off x="6234175" y="1795243"/>
            <a:ext cx="5792788" cy="607282"/>
            <a:chOff x="5352435" y="1554198"/>
            <a:chExt cx="5162290" cy="525743"/>
          </a:xfrm>
          <a:solidFill>
            <a:schemeClr val="accent1"/>
          </a:solidFill>
        </p:grpSpPr>
        <p:sp>
          <p:nvSpPr>
            <p:cNvPr id="4" name="矩形 3"/>
            <p:cNvSpPr/>
            <p:nvPr/>
          </p:nvSpPr>
          <p:spPr>
            <a:xfrm>
              <a:off x="5352435" y="1554198"/>
              <a:ext cx="706042" cy="5257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ltLang="zh-CN" sz="4900" dirty="0">
                  <a:cs typeface="+mn-ea"/>
                  <a:sym typeface="+mn-lt"/>
                </a:rPr>
                <a:t>1</a:t>
              </a:r>
              <a:endParaRPr lang="zh-CN" altLang="en-US" sz="4900" dirty="0">
                <a:cs typeface="+mn-ea"/>
                <a:sym typeface="+mn-lt"/>
              </a:endParaRPr>
            </a:p>
          </p:txBody>
        </p:sp>
        <p:sp>
          <p:nvSpPr>
            <p:cNvPr id="5" name="矩形 4"/>
            <p:cNvSpPr/>
            <p:nvPr/>
          </p:nvSpPr>
          <p:spPr>
            <a:xfrm>
              <a:off x="6508514" y="1554198"/>
              <a:ext cx="4006211" cy="5257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defRPr/>
              </a:pPr>
              <a:r>
                <a:rPr lang="zh-CN" altLang="en-US" sz="2700" kern="100" dirty="0">
                  <a:solidFill>
                    <a:schemeClr val="bg1"/>
                  </a:solidFill>
                  <a:cs typeface="+mn-ea"/>
                  <a:sym typeface="+mn-lt"/>
                </a:rPr>
                <a:t>      年度工作概述</a:t>
              </a:r>
              <a:endParaRPr lang="zh-CN" altLang="zh-CN" sz="2700" kern="100" dirty="0">
                <a:solidFill>
                  <a:schemeClr val="bg1"/>
                </a:solidFill>
                <a:cs typeface="+mn-ea"/>
                <a:sym typeface="+mn-lt"/>
              </a:endParaRPr>
            </a:p>
          </p:txBody>
        </p:sp>
      </p:grpSp>
      <p:grpSp>
        <p:nvGrpSpPr>
          <p:cNvPr id="6" name="组合 5"/>
          <p:cNvGrpSpPr/>
          <p:nvPr/>
        </p:nvGrpSpPr>
        <p:grpSpPr>
          <a:xfrm>
            <a:off x="6234175" y="2733167"/>
            <a:ext cx="5792788" cy="607282"/>
            <a:chOff x="5352435" y="2366187"/>
            <a:chExt cx="5162290" cy="525743"/>
          </a:xfrm>
          <a:solidFill>
            <a:srgbClr val="C00000"/>
          </a:solidFill>
        </p:grpSpPr>
        <p:sp>
          <p:nvSpPr>
            <p:cNvPr id="7" name="矩形 6"/>
            <p:cNvSpPr/>
            <p:nvPr/>
          </p:nvSpPr>
          <p:spPr>
            <a:xfrm>
              <a:off x="5352435" y="2366187"/>
              <a:ext cx="706042" cy="5257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ltLang="zh-CN" sz="4900" dirty="0">
                  <a:cs typeface="+mn-ea"/>
                  <a:sym typeface="+mn-lt"/>
                </a:rPr>
                <a:t>2</a:t>
              </a:r>
              <a:endParaRPr lang="zh-CN" altLang="en-US" sz="4900" dirty="0">
                <a:cs typeface="+mn-ea"/>
                <a:sym typeface="+mn-lt"/>
              </a:endParaRPr>
            </a:p>
          </p:txBody>
        </p:sp>
        <p:sp>
          <p:nvSpPr>
            <p:cNvPr id="8" name="矩形 7"/>
            <p:cNvSpPr/>
            <p:nvPr/>
          </p:nvSpPr>
          <p:spPr>
            <a:xfrm>
              <a:off x="6508514" y="2366187"/>
              <a:ext cx="4006211" cy="5257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defRPr/>
              </a:pPr>
              <a:r>
                <a:rPr lang="zh-CN" altLang="en-US" sz="2700" kern="100" dirty="0">
                  <a:solidFill>
                    <a:schemeClr val="bg1"/>
                  </a:solidFill>
                  <a:cs typeface="+mn-ea"/>
                  <a:sym typeface="+mn-lt"/>
                </a:rPr>
                <a:t>      工作完成情况</a:t>
              </a:r>
              <a:endParaRPr lang="zh-CN" altLang="zh-CN" sz="2700" kern="100" dirty="0">
                <a:solidFill>
                  <a:schemeClr val="bg1"/>
                </a:solidFill>
                <a:cs typeface="+mn-ea"/>
                <a:sym typeface="+mn-lt"/>
              </a:endParaRPr>
            </a:p>
          </p:txBody>
        </p:sp>
      </p:grpSp>
      <p:grpSp>
        <p:nvGrpSpPr>
          <p:cNvPr id="9" name="组合 8"/>
          <p:cNvGrpSpPr/>
          <p:nvPr/>
        </p:nvGrpSpPr>
        <p:grpSpPr>
          <a:xfrm>
            <a:off x="6234175" y="3634758"/>
            <a:ext cx="5792788" cy="607282"/>
            <a:chOff x="5352435" y="3146723"/>
            <a:chExt cx="5162290" cy="525743"/>
          </a:xfrm>
          <a:solidFill>
            <a:schemeClr val="accent1"/>
          </a:solidFill>
        </p:grpSpPr>
        <p:sp>
          <p:nvSpPr>
            <p:cNvPr id="10" name="矩形 9"/>
            <p:cNvSpPr/>
            <p:nvPr/>
          </p:nvSpPr>
          <p:spPr>
            <a:xfrm>
              <a:off x="5352435" y="3146723"/>
              <a:ext cx="706042" cy="5257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ltLang="zh-CN" sz="4900" dirty="0">
                  <a:cs typeface="+mn-ea"/>
                  <a:sym typeface="+mn-lt"/>
                </a:rPr>
                <a:t>3</a:t>
              </a:r>
              <a:endParaRPr lang="zh-CN" altLang="en-US" sz="4900" dirty="0">
                <a:cs typeface="+mn-ea"/>
                <a:sym typeface="+mn-lt"/>
              </a:endParaRPr>
            </a:p>
          </p:txBody>
        </p:sp>
        <p:sp>
          <p:nvSpPr>
            <p:cNvPr id="11" name="矩形 10"/>
            <p:cNvSpPr/>
            <p:nvPr/>
          </p:nvSpPr>
          <p:spPr>
            <a:xfrm>
              <a:off x="6508514" y="3146723"/>
              <a:ext cx="4006211" cy="5257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defRPr/>
              </a:pPr>
              <a:r>
                <a:rPr lang="zh-CN" altLang="en-US" sz="2700" kern="100" dirty="0">
                  <a:solidFill>
                    <a:schemeClr val="bg1"/>
                  </a:solidFill>
                  <a:cs typeface="+mn-ea"/>
                  <a:sym typeface="+mn-lt"/>
                </a:rPr>
                <a:t>      成功项目展示</a:t>
              </a:r>
              <a:endParaRPr lang="zh-CN" altLang="zh-CN" sz="2700" kern="100" dirty="0">
                <a:solidFill>
                  <a:schemeClr val="bg1"/>
                </a:solidFill>
                <a:cs typeface="+mn-ea"/>
                <a:sym typeface="+mn-lt"/>
              </a:endParaRPr>
            </a:p>
          </p:txBody>
        </p:sp>
      </p:grpSp>
      <p:grpSp>
        <p:nvGrpSpPr>
          <p:cNvPr id="12" name="组合 11"/>
          <p:cNvGrpSpPr/>
          <p:nvPr/>
        </p:nvGrpSpPr>
        <p:grpSpPr>
          <a:xfrm>
            <a:off x="6234175" y="4490163"/>
            <a:ext cx="5792788" cy="607282"/>
            <a:chOff x="5352435" y="3887275"/>
            <a:chExt cx="5162290" cy="525743"/>
          </a:xfrm>
          <a:solidFill>
            <a:srgbClr val="C00000"/>
          </a:solidFill>
        </p:grpSpPr>
        <p:sp>
          <p:nvSpPr>
            <p:cNvPr id="13" name="矩形 12"/>
            <p:cNvSpPr/>
            <p:nvPr/>
          </p:nvSpPr>
          <p:spPr>
            <a:xfrm>
              <a:off x="5352435" y="3887275"/>
              <a:ext cx="706042" cy="5257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ltLang="zh-CN" sz="4900" dirty="0">
                  <a:cs typeface="+mn-ea"/>
                  <a:sym typeface="+mn-lt"/>
                </a:rPr>
                <a:t>4</a:t>
              </a:r>
              <a:endParaRPr lang="zh-CN" altLang="en-US" sz="4900" dirty="0">
                <a:cs typeface="+mn-ea"/>
                <a:sym typeface="+mn-lt"/>
              </a:endParaRPr>
            </a:p>
          </p:txBody>
        </p:sp>
        <p:sp>
          <p:nvSpPr>
            <p:cNvPr id="14" name="矩形 13"/>
            <p:cNvSpPr/>
            <p:nvPr/>
          </p:nvSpPr>
          <p:spPr>
            <a:xfrm>
              <a:off x="6508514" y="3887275"/>
              <a:ext cx="4006211" cy="5257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defRPr/>
              </a:pPr>
              <a:r>
                <a:rPr lang="zh-CN" altLang="en-US" sz="2700" kern="100" dirty="0">
                  <a:solidFill>
                    <a:schemeClr val="bg1"/>
                  </a:solidFill>
                  <a:cs typeface="+mn-ea"/>
                  <a:sym typeface="+mn-lt"/>
                </a:rPr>
                <a:t>      工作存在不足</a:t>
              </a:r>
              <a:endParaRPr lang="zh-CN" altLang="zh-CN" sz="2700" kern="100" dirty="0">
                <a:solidFill>
                  <a:schemeClr val="bg1"/>
                </a:solidFill>
                <a:cs typeface="+mn-ea"/>
                <a:sym typeface="+mn-lt"/>
              </a:endParaRPr>
            </a:p>
          </p:txBody>
        </p:sp>
      </p:grpSp>
      <p:grpSp>
        <p:nvGrpSpPr>
          <p:cNvPr id="15" name="组合 14"/>
          <p:cNvGrpSpPr/>
          <p:nvPr/>
        </p:nvGrpSpPr>
        <p:grpSpPr>
          <a:xfrm>
            <a:off x="6234175" y="5429021"/>
            <a:ext cx="5792788" cy="607282"/>
            <a:chOff x="5352435" y="4700074"/>
            <a:chExt cx="5162290" cy="525743"/>
          </a:xfrm>
          <a:solidFill>
            <a:schemeClr val="accent1"/>
          </a:solidFill>
        </p:grpSpPr>
        <p:sp>
          <p:nvSpPr>
            <p:cNvPr id="16" name="矩形 15"/>
            <p:cNvSpPr/>
            <p:nvPr/>
          </p:nvSpPr>
          <p:spPr>
            <a:xfrm>
              <a:off x="5352435" y="4700074"/>
              <a:ext cx="706042" cy="5257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ltLang="zh-CN" sz="4900" dirty="0">
                  <a:cs typeface="+mn-ea"/>
                  <a:sym typeface="+mn-lt"/>
                </a:rPr>
                <a:t>5</a:t>
              </a:r>
              <a:endParaRPr lang="zh-CN" altLang="en-US" sz="4900" dirty="0">
                <a:cs typeface="+mn-ea"/>
                <a:sym typeface="+mn-lt"/>
              </a:endParaRPr>
            </a:p>
          </p:txBody>
        </p:sp>
        <p:sp>
          <p:nvSpPr>
            <p:cNvPr id="17" name="矩形 16"/>
            <p:cNvSpPr/>
            <p:nvPr/>
          </p:nvSpPr>
          <p:spPr>
            <a:xfrm>
              <a:off x="6508514" y="4700074"/>
              <a:ext cx="4006211" cy="5257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defRPr/>
              </a:pPr>
              <a:r>
                <a:rPr lang="zh-CN" altLang="en-US" sz="2700" kern="100" dirty="0">
                  <a:solidFill>
                    <a:schemeClr val="bg1"/>
                  </a:solidFill>
                  <a:cs typeface="+mn-ea"/>
                  <a:sym typeface="+mn-lt"/>
                </a:rPr>
                <a:t>      明年工作计划</a:t>
              </a:r>
              <a:endParaRPr lang="zh-CN" altLang="zh-CN" sz="2700" kern="100" dirty="0">
                <a:solidFill>
                  <a:schemeClr val="bg1"/>
                </a:solidFill>
                <a:cs typeface="+mn-ea"/>
                <a:sym typeface="+mn-lt"/>
              </a:endParaRPr>
            </a:p>
          </p:txBody>
        </p:sp>
      </p:grpSp>
      <p:sp>
        <p:nvSpPr>
          <p:cNvPr id="18" name="矩形 17"/>
          <p:cNvSpPr/>
          <p:nvPr/>
        </p:nvSpPr>
        <p:spPr>
          <a:xfrm>
            <a:off x="3060144" y="1780543"/>
            <a:ext cx="1777661" cy="2026388"/>
          </a:xfrm>
          <a:prstGeom prst="rect">
            <a:avLst/>
          </a:prstGeom>
          <a:effectLst/>
        </p:spPr>
        <p:txBody>
          <a:bodyPr wrap="square" lIns="103673" tIns="51836" rIns="103673" bIns="51836">
            <a:spAutoFit/>
          </a:bodyPr>
          <a:lstStyle/>
          <a:p>
            <a:pPr algn="just">
              <a:defRPr/>
            </a:pPr>
            <a:r>
              <a:rPr lang="zh-CN" altLang="en-US" sz="6100" b="1" dirty="0">
                <a:solidFill>
                  <a:srgbClr val="C00000"/>
                </a:solidFill>
                <a:cs typeface="+mn-ea"/>
                <a:sym typeface="+mn-lt"/>
              </a:rPr>
              <a:t>目 录</a:t>
            </a:r>
            <a:endParaRPr lang="en-US" altLang="zh-CN" sz="6100" b="1" dirty="0">
              <a:solidFill>
                <a:srgbClr val="C00000"/>
              </a:solidFill>
              <a:cs typeface="+mn-ea"/>
              <a:sym typeface="+mn-lt"/>
            </a:endParaRPr>
          </a:p>
        </p:txBody>
      </p:sp>
      <p:cxnSp>
        <p:nvCxnSpPr>
          <p:cNvPr id="19" name="直接连接符 18"/>
          <p:cNvCxnSpPr/>
          <p:nvPr/>
        </p:nvCxnSpPr>
        <p:spPr>
          <a:xfrm flipV="1">
            <a:off x="5078480" y="1785246"/>
            <a:ext cx="0" cy="4251058"/>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762034" y="3931472"/>
            <a:ext cx="1884107" cy="843348"/>
          </a:xfrm>
          <a:prstGeom prst="rect">
            <a:avLst/>
          </a:prstGeom>
          <a:effectLst/>
        </p:spPr>
        <p:txBody>
          <a:bodyPr wrap="square" lIns="103673" tIns="51836" rIns="103673" bIns="51836">
            <a:spAutoFit/>
          </a:bodyPr>
          <a:lstStyle>
            <a:defPPr>
              <a:defRPr lang="zh-CN"/>
            </a:defPPr>
            <a:lvl1pPr algn="just" fontAlgn="auto">
              <a:spcBef>
                <a:spcPts val="0"/>
              </a:spcBef>
              <a:spcAft>
                <a:spcPts val="0"/>
              </a:spcAft>
              <a:defRPr sz="2400" b="0">
                <a:solidFill>
                  <a:schemeClr val="tx2">
                    <a:alpha val="91000"/>
                  </a:schemeClr>
                </a:solidFill>
                <a:latin typeface="Impact" panose="020B0806030902050204" pitchFamily="34" charset="0"/>
                <a:ea typeface="微软雅黑" panose="020B0503020204020204" pitchFamily="34" charset="-122"/>
                <a:cs typeface="方正豪体简体" panose="03000509000000000000" pitchFamily="65" charset="-122"/>
              </a:defRPr>
            </a:lvl1pPr>
          </a:lstStyle>
          <a:p>
            <a:r>
              <a:rPr lang="en-US" altLang="zh-CN" dirty="0">
                <a:solidFill>
                  <a:srgbClr val="C00000"/>
                </a:solidFill>
                <a:latin typeface="+mn-lt"/>
                <a:ea typeface="+mn-ea"/>
                <a:cs typeface="+mn-ea"/>
                <a:sym typeface="+mn-lt"/>
              </a:rPr>
              <a:t>CONTENTS</a:t>
            </a:r>
          </a:p>
          <a:p>
            <a:endParaRPr lang="en-US" altLang="zh-CN" dirty="0">
              <a:solidFill>
                <a:srgbClr val="C00000"/>
              </a:solidFill>
              <a:latin typeface="+mn-lt"/>
              <a:ea typeface="+mn-ea"/>
              <a:cs typeface="+mn-ea"/>
              <a:sym typeface="+mn-lt"/>
            </a:endParaRPr>
          </a:p>
        </p:txBody>
      </p:sp>
      <p:sp>
        <p:nvSpPr>
          <p:cNvPr id="21" name="下箭头 20"/>
          <p:cNvSpPr/>
          <p:nvPr/>
        </p:nvSpPr>
        <p:spPr>
          <a:xfrm rot="16200000">
            <a:off x="5484070" y="5506369"/>
            <a:ext cx="553236" cy="506630"/>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73" tIns="51836" rIns="103673" bIns="51836" rtlCol="0" anchor="ctr"/>
          <a:lstStyle/>
          <a:p>
            <a:pPr algn="ctr"/>
            <a:endParaRPr lang="zh-CN" altLang="en-US">
              <a:cs typeface="+mn-ea"/>
              <a:sym typeface="+mn-lt"/>
            </a:endParaRPr>
          </a:p>
        </p:txBody>
      </p:sp>
      <p:sp>
        <p:nvSpPr>
          <p:cNvPr id="22" name="矩形 21"/>
          <p:cNvSpPr/>
          <p:nvPr/>
        </p:nvSpPr>
        <p:spPr>
          <a:xfrm flipV="1">
            <a:off x="9273278"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3" name="矩形 22"/>
          <p:cNvSpPr/>
          <p:nvPr/>
        </p:nvSpPr>
        <p:spPr>
          <a:xfrm flipV="1">
            <a:off x="1012220"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4" name="矩形 23"/>
          <p:cNvSpPr/>
          <p:nvPr/>
        </p:nvSpPr>
        <p:spPr>
          <a:xfrm flipV="1">
            <a:off x="3765907" y="7836680"/>
            <a:ext cx="3482933" cy="80662"/>
          </a:xfrm>
          <a:prstGeom prst="rect">
            <a:avLst/>
          </a:prstGeom>
          <a:solidFill>
            <a:srgbClr val="00C5BE"/>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5" name="矩形 24"/>
          <p:cNvSpPr/>
          <p:nvPr/>
        </p:nvSpPr>
        <p:spPr>
          <a:xfrm flipV="1">
            <a:off x="6519591" y="7836680"/>
            <a:ext cx="3482933"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6" name="矩形 25"/>
          <p:cNvSpPr/>
          <p:nvPr/>
        </p:nvSpPr>
        <p:spPr>
          <a:xfrm flipV="1">
            <a:off x="12026965" y="7836680"/>
            <a:ext cx="1654112"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7" name="矩形 26"/>
          <p:cNvSpPr/>
          <p:nvPr/>
        </p:nvSpPr>
        <p:spPr>
          <a:xfrm flipV="1">
            <a:off x="1" y="7836680"/>
            <a:ext cx="1741467"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Tree>
    <p:extLst>
      <p:ext uri="{BB962C8B-B14F-4D97-AF65-F5344CB8AC3E}">
        <p14:creationId xmlns:p14="http://schemas.microsoft.com/office/powerpoint/2010/main" val="126250678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0-#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6" presetClass="emph" presetSubtype="0" fill="hold" nodeType="afterEffect">
                                  <p:stCondLst>
                                    <p:cond delay="0"/>
                                  </p:stCondLst>
                                  <p:childTnLst>
                                    <p:animEffect transition="out" filter="fade">
                                      <p:cBhvr>
                                        <p:cTn id="11" dur="500" tmFilter="0, 0; .2, .5; .8, .5; 1, 0"/>
                                        <p:tgtEl>
                                          <p:spTgt spid="15"/>
                                        </p:tgtEl>
                                      </p:cBhvr>
                                    </p:animEffect>
                                    <p:animScale>
                                      <p:cBhvr>
                                        <p:cTn id="12" dur="250" autoRev="1" fill="hold"/>
                                        <p:tgtEl>
                                          <p:spTgt spid="1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右箭头 1"/>
          <p:cNvSpPr>
            <a:spLocks noChangeArrowheads="1"/>
          </p:cNvSpPr>
          <p:nvPr/>
        </p:nvSpPr>
        <p:spPr bwMode="auto">
          <a:xfrm>
            <a:off x="4426624" y="2582478"/>
            <a:ext cx="4507340" cy="510510"/>
          </a:xfrm>
          <a:prstGeom prst="rightArrow">
            <a:avLst>
              <a:gd name="adj1" fmla="val 50000"/>
              <a:gd name="adj2" fmla="val 50092"/>
            </a:avLst>
          </a:prstGeom>
          <a:solidFill>
            <a:schemeClr val="accent2"/>
          </a:solidFill>
          <a:ln>
            <a:noFill/>
          </a:ln>
          <a:effectLst/>
          <a:extLst/>
        </p:spPr>
        <p:txBody>
          <a:bodyPr vert="horz" wrap="square" lIns="103673" tIns="734685" rIns="103673" bIns="51836" numCol="1" anchor="t" anchorCtr="0" compatLnSpc="1">
            <a:prstTxWarp prst="textNoShape">
              <a:avLst/>
            </a:prstTxWarp>
          </a:bodyPr>
          <a:lstStyle/>
          <a:p>
            <a:pPr algn="ctr"/>
            <a:endParaRPr lang="zh-CN" altLang="en-US" sz="6800" dirty="0">
              <a:solidFill>
                <a:schemeClr val="bg1"/>
              </a:solidFill>
              <a:cs typeface="+mn-ea"/>
              <a:sym typeface="+mn-lt"/>
            </a:endParaRPr>
          </a:p>
        </p:txBody>
      </p:sp>
      <p:sp>
        <p:nvSpPr>
          <p:cNvPr id="3" name="右箭头 2"/>
          <p:cNvSpPr>
            <a:spLocks noChangeArrowheads="1"/>
          </p:cNvSpPr>
          <p:nvPr/>
        </p:nvSpPr>
        <p:spPr bwMode="auto">
          <a:xfrm flipH="1">
            <a:off x="4300102" y="3308450"/>
            <a:ext cx="4667264" cy="508330"/>
          </a:xfrm>
          <a:prstGeom prst="rightArrow">
            <a:avLst>
              <a:gd name="adj1" fmla="val 50000"/>
              <a:gd name="adj2" fmla="val 50064"/>
            </a:avLst>
          </a:prstGeom>
          <a:solidFill>
            <a:srgbClr val="C00000"/>
          </a:solidFill>
          <a:ln>
            <a:noFill/>
          </a:ln>
          <a:effectLst/>
          <a:extLst/>
        </p:spPr>
        <p:txBody>
          <a:bodyPr vert="horz" wrap="square" lIns="103673" tIns="734685" rIns="103673" bIns="51836" numCol="1" anchor="t" anchorCtr="0" compatLnSpc="1">
            <a:prstTxWarp prst="textNoShape">
              <a:avLst/>
            </a:prstTxWarp>
          </a:bodyPr>
          <a:lstStyle/>
          <a:p>
            <a:pPr algn="ctr"/>
            <a:endParaRPr lang="zh-CN" altLang="en-US" sz="6800" dirty="0">
              <a:solidFill>
                <a:schemeClr val="bg1"/>
              </a:solidFill>
              <a:cs typeface="+mn-ea"/>
              <a:sym typeface="+mn-lt"/>
            </a:endParaRPr>
          </a:p>
        </p:txBody>
      </p:sp>
      <p:sp>
        <p:nvSpPr>
          <p:cNvPr id="4" name="椭圆 3"/>
          <p:cNvSpPr>
            <a:spLocks noChangeArrowheads="1"/>
          </p:cNvSpPr>
          <p:nvPr/>
        </p:nvSpPr>
        <p:spPr bwMode="auto">
          <a:xfrm>
            <a:off x="1924384" y="1905640"/>
            <a:ext cx="2375718" cy="2463102"/>
          </a:xfrm>
          <a:prstGeom prst="ellipse">
            <a:avLst/>
          </a:prstGeom>
          <a:solidFill>
            <a:schemeClr val="accent2"/>
          </a:solidFill>
          <a:ln>
            <a:noFill/>
          </a:ln>
          <a:effectLst/>
          <a:extLst/>
        </p:spPr>
        <p:txBody>
          <a:bodyPr vert="horz" wrap="square" lIns="103673" tIns="734685" rIns="103673" bIns="51836" numCol="1" anchor="t" anchorCtr="0" compatLnSpc="1">
            <a:prstTxWarp prst="textNoShape">
              <a:avLst/>
            </a:prstTxWarp>
          </a:bodyPr>
          <a:lstStyle/>
          <a:p>
            <a:pPr algn="ctr"/>
            <a:r>
              <a:rPr lang="zh-CN" altLang="en-US" sz="3600" baseline="-3000" dirty="0">
                <a:solidFill>
                  <a:schemeClr val="bg1"/>
                </a:solidFill>
                <a:cs typeface="+mn-ea"/>
                <a:sym typeface="+mn-lt"/>
              </a:rPr>
              <a:t>添加标题</a:t>
            </a:r>
          </a:p>
        </p:txBody>
      </p:sp>
      <p:sp>
        <p:nvSpPr>
          <p:cNvPr id="5" name="椭圆 4"/>
          <p:cNvSpPr>
            <a:spLocks noChangeArrowheads="1"/>
          </p:cNvSpPr>
          <p:nvPr/>
        </p:nvSpPr>
        <p:spPr bwMode="auto">
          <a:xfrm>
            <a:off x="8980115" y="1905640"/>
            <a:ext cx="2377822" cy="2463102"/>
          </a:xfrm>
          <a:prstGeom prst="ellipse">
            <a:avLst/>
          </a:prstGeom>
          <a:solidFill>
            <a:srgbClr val="C00000"/>
          </a:solidFill>
          <a:ln>
            <a:noFill/>
          </a:ln>
          <a:effectLst/>
          <a:extLst/>
        </p:spPr>
        <p:txBody>
          <a:bodyPr vert="horz" wrap="square" lIns="103673" tIns="734685" rIns="103673" bIns="51836" numCol="1" anchor="t" anchorCtr="0" compatLnSpc="1">
            <a:prstTxWarp prst="textNoShape">
              <a:avLst/>
            </a:prstTxWarp>
          </a:bodyPr>
          <a:lstStyle/>
          <a:p>
            <a:pPr algn="ctr"/>
            <a:r>
              <a:rPr lang="zh-CN" altLang="en-US" sz="3600" baseline="-3000" dirty="0">
                <a:solidFill>
                  <a:schemeClr val="bg1"/>
                </a:solidFill>
                <a:cs typeface="+mn-ea"/>
                <a:sym typeface="+mn-lt"/>
              </a:rPr>
              <a:t>添加标题</a:t>
            </a:r>
          </a:p>
        </p:txBody>
      </p:sp>
      <p:sp>
        <p:nvSpPr>
          <p:cNvPr id="6" name="矩形 5"/>
          <p:cNvSpPr/>
          <p:nvPr/>
        </p:nvSpPr>
        <p:spPr>
          <a:xfrm>
            <a:off x="5738637" y="2331063"/>
            <a:ext cx="1883319" cy="1612253"/>
          </a:xfrm>
          <a:prstGeom prst="rect">
            <a:avLst/>
          </a:prstGeom>
          <a:solidFill>
            <a:schemeClr val="accent3"/>
          </a:solidFill>
          <a:ln w="3175" cap="flat" cmpd="sng" algn="ctr">
            <a:noFill/>
            <a:prstDash val="solid"/>
          </a:ln>
          <a:effectLst>
            <a:outerShdw blurRad="50800" dist="38100" sx="97000" sy="97000" algn="ctr" rotWithShape="0">
              <a:srgbClr val="000000">
                <a:alpha val="40000"/>
              </a:srgbClr>
            </a:outerShdw>
          </a:effectLst>
        </p:spPr>
        <p:txBody>
          <a:bodyPr lIns="122768" tIns="61383" rIns="122768" bIns="61383" anchor="ctr"/>
          <a:lstStyle/>
          <a:p>
            <a:pPr>
              <a:lnSpc>
                <a:spcPct val="120000"/>
              </a:lnSpc>
              <a:defRPr/>
            </a:pPr>
            <a:r>
              <a:rPr lang="zh-CN" altLang="en-US" sz="2300" kern="0" dirty="0">
                <a:solidFill>
                  <a:schemeClr val="bg1"/>
                </a:solidFill>
                <a:cs typeface="+mn-ea"/>
                <a:sym typeface="+mn-lt"/>
              </a:rPr>
              <a:t>   添加标题</a:t>
            </a:r>
          </a:p>
        </p:txBody>
      </p:sp>
      <p:sp>
        <p:nvSpPr>
          <p:cNvPr id="7" name="下箭头 6"/>
          <p:cNvSpPr>
            <a:spLocks noChangeArrowheads="1"/>
          </p:cNvSpPr>
          <p:nvPr/>
        </p:nvSpPr>
        <p:spPr bwMode="auto">
          <a:xfrm>
            <a:off x="6180530" y="4375285"/>
            <a:ext cx="1066865" cy="763583"/>
          </a:xfrm>
          <a:prstGeom prst="downArrow">
            <a:avLst>
              <a:gd name="adj1" fmla="val 50000"/>
              <a:gd name="adj2" fmla="val 50000"/>
            </a:avLst>
          </a:prstGeom>
          <a:solidFill>
            <a:schemeClr val="accent1"/>
          </a:solidFill>
          <a:ln>
            <a:noFill/>
          </a:ln>
          <a:effectLst/>
          <a:extLst/>
        </p:spPr>
        <p:txBody>
          <a:bodyPr vert="horz" wrap="square" lIns="103673" tIns="734685" rIns="103673" bIns="51836" numCol="1" anchor="t" anchorCtr="0" compatLnSpc="1">
            <a:prstTxWarp prst="textNoShape">
              <a:avLst/>
            </a:prstTxWarp>
          </a:bodyPr>
          <a:lstStyle/>
          <a:p>
            <a:pPr algn="ctr"/>
            <a:endParaRPr lang="zh-CN" altLang="en-US" sz="3600" baseline="-3000" dirty="0">
              <a:solidFill>
                <a:schemeClr val="bg1"/>
              </a:solidFill>
              <a:cs typeface="+mn-ea"/>
              <a:sym typeface="+mn-lt"/>
            </a:endParaRPr>
          </a:p>
        </p:txBody>
      </p:sp>
      <p:sp>
        <p:nvSpPr>
          <p:cNvPr id="8" name="TextBox 7"/>
          <p:cNvSpPr txBox="1"/>
          <p:nvPr/>
        </p:nvSpPr>
        <p:spPr bwMode="auto">
          <a:xfrm>
            <a:off x="2057124" y="4628362"/>
            <a:ext cx="1965385" cy="1743844"/>
          </a:xfrm>
          <a:prstGeom prst="rect">
            <a:avLst/>
          </a:prstGeom>
          <a:noFill/>
        </p:spPr>
        <p:txBody>
          <a:bodyPr lIns="122768" tIns="61383" rIns="122768" bIns="61383">
            <a:spAutoFit/>
          </a:bodyPr>
          <a:lstStyle/>
          <a:p>
            <a:pPr>
              <a:lnSpc>
                <a:spcPct val="130000"/>
              </a:lnSpc>
            </a:pPr>
            <a:r>
              <a:rPr lang="zh-CN" altLang="en-US" sz="1600" dirty="0">
                <a:solidFill>
                  <a:schemeClr val="tx1">
                    <a:lumMod val="65000"/>
                    <a:lumOff val="35000"/>
                  </a:schemeClr>
                </a:solidFill>
                <a:cs typeface="+mn-ea"/>
                <a:sym typeface="+mn-lt"/>
              </a:rPr>
              <a:t>您的内容打在这里，或者通过复制您的文本后，在此框中选择粘贴，并选择只保留文字。</a:t>
            </a:r>
          </a:p>
        </p:txBody>
      </p:sp>
      <p:sp>
        <p:nvSpPr>
          <p:cNvPr id="9" name="TextBox 8"/>
          <p:cNvSpPr txBox="1"/>
          <p:nvPr/>
        </p:nvSpPr>
        <p:spPr bwMode="auto">
          <a:xfrm>
            <a:off x="9185280" y="4711265"/>
            <a:ext cx="1967491" cy="1743844"/>
          </a:xfrm>
          <a:prstGeom prst="rect">
            <a:avLst/>
          </a:prstGeom>
          <a:noFill/>
        </p:spPr>
        <p:txBody>
          <a:bodyPr lIns="122768" tIns="61383" rIns="122768" bIns="61383">
            <a:spAutoFit/>
          </a:bodyPr>
          <a:lstStyle/>
          <a:p>
            <a:pPr>
              <a:lnSpc>
                <a:spcPct val="130000"/>
              </a:lnSpc>
            </a:pPr>
            <a:r>
              <a:rPr lang="zh-CN" altLang="en-US" sz="1600" dirty="0">
                <a:solidFill>
                  <a:schemeClr val="tx1">
                    <a:lumMod val="65000"/>
                    <a:lumOff val="35000"/>
                  </a:schemeClr>
                </a:solidFill>
                <a:cs typeface="+mn-ea"/>
                <a:sym typeface="+mn-lt"/>
              </a:rPr>
              <a:t>您的内容打在这里，或者通过复制您的文本后，在此框中选择粘贴，并选择只保留文字。</a:t>
            </a:r>
          </a:p>
        </p:txBody>
      </p:sp>
      <p:sp>
        <p:nvSpPr>
          <p:cNvPr id="10" name="TextBox 19"/>
          <p:cNvSpPr txBox="1">
            <a:spLocks noChangeArrowheads="1"/>
          </p:cNvSpPr>
          <p:nvPr/>
        </p:nvSpPr>
        <p:spPr bwMode="auto">
          <a:xfrm>
            <a:off x="6065009" y="5387580"/>
            <a:ext cx="1491925" cy="831338"/>
          </a:xfrm>
          <a:prstGeom prst="rect">
            <a:avLst/>
          </a:prstGeom>
          <a:noFill/>
          <a:ln>
            <a:noFill/>
          </a:ln>
          <a:extLst/>
        </p:spPr>
        <p:txBody>
          <a:bodyPr lIns="122768" tIns="61383" rIns="122768" bIns="61383">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20000"/>
              </a:lnSpc>
              <a:defRPr/>
            </a:pPr>
            <a:r>
              <a:rPr lang="zh-CN" altLang="en-US" kern="0" dirty="0">
                <a:solidFill>
                  <a:schemeClr val="tx1">
                    <a:lumMod val="65000"/>
                    <a:lumOff val="35000"/>
                  </a:schemeClr>
                </a:solidFill>
                <a:latin typeface="+mn-lt"/>
                <a:ea typeface="+mn-ea"/>
                <a:cs typeface="+mn-ea"/>
                <a:sym typeface="+mn-lt"/>
              </a:rPr>
              <a:t>单击此处添加标题</a:t>
            </a:r>
          </a:p>
        </p:txBody>
      </p:sp>
      <p:sp>
        <p:nvSpPr>
          <p:cNvPr id="17" name="矩形 16"/>
          <p:cNvSpPr/>
          <p:nvPr/>
        </p:nvSpPr>
        <p:spPr>
          <a:xfrm flipV="1">
            <a:off x="9273278"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18" name="矩形 17"/>
          <p:cNvSpPr/>
          <p:nvPr/>
        </p:nvSpPr>
        <p:spPr>
          <a:xfrm flipV="1">
            <a:off x="1012220"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19" name="矩形 18"/>
          <p:cNvSpPr/>
          <p:nvPr/>
        </p:nvSpPr>
        <p:spPr>
          <a:xfrm flipV="1">
            <a:off x="3765907" y="7836680"/>
            <a:ext cx="3482933" cy="80662"/>
          </a:xfrm>
          <a:prstGeom prst="rect">
            <a:avLst/>
          </a:prstGeom>
          <a:solidFill>
            <a:srgbClr val="00C5BE"/>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0" name="矩形 19"/>
          <p:cNvSpPr/>
          <p:nvPr/>
        </p:nvSpPr>
        <p:spPr>
          <a:xfrm flipV="1">
            <a:off x="6519591" y="7836680"/>
            <a:ext cx="3482933"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1" name="矩形 20"/>
          <p:cNvSpPr/>
          <p:nvPr/>
        </p:nvSpPr>
        <p:spPr>
          <a:xfrm flipV="1">
            <a:off x="12026965" y="7836680"/>
            <a:ext cx="1654112"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2" name="矩形 21"/>
          <p:cNvSpPr/>
          <p:nvPr/>
        </p:nvSpPr>
        <p:spPr>
          <a:xfrm flipV="1">
            <a:off x="1" y="7836680"/>
            <a:ext cx="1741467"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31" name="矩形 30"/>
          <p:cNvSpPr/>
          <p:nvPr/>
        </p:nvSpPr>
        <p:spPr>
          <a:xfrm>
            <a:off x="-1" y="0"/>
            <a:ext cx="13681077" cy="8996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32" name="文本框 6"/>
          <p:cNvSpPr>
            <a:spLocks noChangeArrowheads="1"/>
          </p:cNvSpPr>
          <p:nvPr/>
        </p:nvSpPr>
        <p:spPr bwMode="auto">
          <a:xfrm>
            <a:off x="1336472" y="304710"/>
            <a:ext cx="4743018" cy="364370"/>
          </a:xfrm>
          <a:prstGeom prst="rect">
            <a:avLst/>
          </a:prstGeom>
          <a:noFill/>
          <a:ln>
            <a:noFill/>
          </a:ln>
          <a:extLst/>
        </p:spPr>
        <p:txBody>
          <a:bodyPr wrap="square" lIns="77744" tIns="38871" rIns="77744" bIns="38871">
            <a:spAutoFit/>
          </a:bodyPr>
          <a:lstStyle/>
          <a:p>
            <a:pPr defTabSz="1097265">
              <a:defRPr/>
            </a:pPr>
            <a:r>
              <a:rPr lang="zh-CN" altLang="en-US" sz="1800" b="1" dirty="0">
                <a:solidFill>
                  <a:schemeClr val="bg1"/>
                </a:solidFill>
                <a:cs typeface="+mn-ea"/>
                <a:sym typeface="+mn-lt"/>
              </a:rPr>
              <a:t>在此输入您的标题内容</a:t>
            </a:r>
          </a:p>
        </p:txBody>
      </p:sp>
      <p:grpSp>
        <p:nvGrpSpPr>
          <p:cNvPr id="33" name="组合 32"/>
          <p:cNvGrpSpPr/>
          <p:nvPr/>
        </p:nvGrpSpPr>
        <p:grpSpPr>
          <a:xfrm>
            <a:off x="532043" y="350367"/>
            <a:ext cx="588728" cy="328099"/>
            <a:chOff x="0" y="252065"/>
            <a:chExt cx="641111" cy="392112"/>
          </a:xfrm>
        </p:grpSpPr>
        <p:sp>
          <p:nvSpPr>
            <p:cNvPr id="34" name="矩形 59"/>
            <p:cNvSpPr>
              <a:spLocks noChangeArrowheads="1"/>
            </p:cNvSpPr>
            <p:nvPr/>
          </p:nvSpPr>
          <p:spPr bwMode="auto">
            <a:xfrm>
              <a:off x="0" y="252065"/>
              <a:ext cx="227014" cy="392112"/>
            </a:xfrm>
            <a:prstGeom prst="rect">
              <a:avLst/>
            </a:prstGeom>
            <a:solidFill>
              <a:schemeClr val="bg1">
                <a:lumMod val="50000"/>
              </a:schemeClr>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097265">
                <a:lnSpc>
                  <a:spcPct val="100000"/>
                </a:lnSpc>
                <a:spcBef>
                  <a:spcPct val="0"/>
                </a:spcBef>
                <a:buNone/>
                <a:defRPr/>
              </a:pPr>
              <a:endParaRPr lang="zh-CN" altLang="en-US" sz="1600">
                <a:solidFill>
                  <a:srgbClr val="FFFFFF"/>
                </a:solidFill>
                <a:latin typeface="+mn-lt"/>
                <a:ea typeface="+mn-ea"/>
                <a:cs typeface="+mn-ea"/>
                <a:sym typeface="+mn-lt"/>
              </a:endParaRPr>
            </a:p>
          </p:txBody>
        </p:sp>
        <p:sp>
          <p:nvSpPr>
            <p:cNvPr id="35"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097265">
                <a:lnSpc>
                  <a:spcPct val="100000"/>
                </a:lnSpc>
                <a:spcBef>
                  <a:spcPct val="0"/>
                </a:spcBef>
                <a:buNone/>
                <a:defRPr/>
              </a:pPr>
              <a:endParaRPr lang="zh-CN" altLang="en-US" sz="1600">
                <a:solidFill>
                  <a:srgbClr val="FFFFFF"/>
                </a:solidFill>
                <a:latin typeface="+mn-lt"/>
                <a:ea typeface="+mn-ea"/>
                <a:cs typeface="+mn-ea"/>
                <a:sym typeface="+mn-lt"/>
              </a:endParaRPr>
            </a:p>
          </p:txBody>
        </p:sp>
        <p:sp>
          <p:nvSpPr>
            <p:cNvPr id="36" name="五边形 35"/>
            <p:cNvSpPr/>
            <p:nvPr userDrawn="1"/>
          </p:nvSpPr>
          <p:spPr>
            <a:xfrm>
              <a:off x="338378" y="254691"/>
              <a:ext cx="302733" cy="389486"/>
            </a:xfrm>
            <a:prstGeom prst="homePlat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419942604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0-#ppt_w/2"/>
                                          </p:val>
                                        </p:tav>
                                        <p:tav tm="100000">
                                          <p:val>
                                            <p:strVal val="#ppt_x"/>
                                          </p:val>
                                        </p:tav>
                                      </p:tavLst>
                                    </p:anim>
                                    <p:anim calcmode="lin" valueType="num">
                                      <p:cBhvr additive="base">
                                        <p:cTn id="8" dur="500" fill="hold"/>
                                        <p:tgtEl>
                                          <p:spTgt spid="3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32"/>
                                        </p:tgtEl>
                                        <p:attrNameLst>
                                          <p:attrName>ppt_y</p:attrName>
                                        </p:attrNameLst>
                                      </p:cBhvr>
                                      <p:tavLst>
                                        <p:tav tm="0">
                                          <p:val>
                                            <p:strVal val="#ppt_y"/>
                                          </p:val>
                                        </p:tav>
                                        <p:tav tm="100000">
                                          <p:val>
                                            <p:strVal val="#ppt_y"/>
                                          </p:val>
                                        </p:tav>
                                      </p:tavLst>
                                    </p:anim>
                                    <p:anim calcmode="lin" valueType="num">
                                      <p:cBhvr>
                                        <p:cTn id="14"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32"/>
                                        </p:tgtEl>
                                        <p:attrNameLst>
                                          <p:attrName>ppt_w</p:attrName>
                                        </p:attrNameLst>
                                      </p:cBhvr>
                                      <p:tavLst>
                                        <p:tav tm="0">
                                          <p:val>
                                            <p:strVal val="#ppt_w/10"/>
                                          </p:val>
                                        </p:tav>
                                        <p:tav tm="50000">
                                          <p:val>
                                            <p:strVal val="#ppt_w+.01"/>
                                          </p:val>
                                        </p:tav>
                                        <p:tav tm="100000">
                                          <p:val>
                                            <p:strVal val="#ppt_w"/>
                                          </p:val>
                                        </p:tav>
                                      </p:tavLst>
                                    </p:anim>
                                    <p:animEffect>
                                      <p:cBhvr>
                                        <p:cTn id="16" dur="500" tmFilter="0,0; .5, 1; 1, 1"/>
                                        <p:tgtEl>
                                          <p:spTgt spid="32"/>
                                        </p:tgtEl>
                                      </p:cBhvr>
                                    </p:animEffect>
                                  </p:childTnLst>
                                </p:cTn>
                              </p:par>
                            </p:childTnLst>
                          </p:cTn>
                        </p:par>
                        <p:par>
                          <p:cTn id="17" fill="hold">
                            <p:stCondLst>
                              <p:cond delay="1450"/>
                            </p:stCondLst>
                            <p:childTnLst>
                              <p:par>
                                <p:cTn id="18" presetID="49" presetClass="entr" presetSubtype="0" decel="100000"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500" fill="hold"/>
                                        <p:tgtEl>
                                          <p:spTgt spid="4"/>
                                        </p:tgtEl>
                                        <p:attrNameLst>
                                          <p:attrName>ppt_w</p:attrName>
                                        </p:attrNameLst>
                                      </p:cBhvr>
                                      <p:tavLst>
                                        <p:tav tm="0">
                                          <p:val>
                                            <p:fltVal val="0"/>
                                          </p:val>
                                        </p:tav>
                                        <p:tav tm="100000">
                                          <p:val>
                                            <p:strVal val="#ppt_w"/>
                                          </p:val>
                                        </p:tav>
                                      </p:tavLst>
                                    </p:anim>
                                    <p:anim calcmode="lin" valueType="num">
                                      <p:cBhvr>
                                        <p:cTn id="21" dur="500" fill="hold"/>
                                        <p:tgtEl>
                                          <p:spTgt spid="4"/>
                                        </p:tgtEl>
                                        <p:attrNameLst>
                                          <p:attrName>ppt_h</p:attrName>
                                        </p:attrNameLst>
                                      </p:cBhvr>
                                      <p:tavLst>
                                        <p:tav tm="0">
                                          <p:val>
                                            <p:fltVal val="0"/>
                                          </p:val>
                                        </p:tav>
                                        <p:tav tm="100000">
                                          <p:val>
                                            <p:strVal val="#ppt_h"/>
                                          </p:val>
                                        </p:tav>
                                      </p:tavLst>
                                    </p:anim>
                                    <p:anim calcmode="lin" valueType="num">
                                      <p:cBhvr>
                                        <p:cTn id="22" dur="500" fill="hold"/>
                                        <p:tgtEl>
                                          <p:spTgt spid="4"/>
                                        </p:tgtEl>
                                        <p:attrNameLst>
                                          <p:attrName>style.rotation</p:attrName>
                                        </p:attrNameLst>
                                      </p:cBhvr>
                                      <p:tavLst>
                                        <p:tav tm="0">
                                          <p:val>
                                            <p:fltVal val="360"/>
                                          </p:val>
                                        </p:tav>
                                        <p:tav tm="100000">
                                          <p:val>
                                            <p:fltVal val="0"/>
                                          </p:val>
                                        </p:tav>
                                      </p:tavLst>
                                    </p:anim>
                                    <p:animEffect transition="in" filter="fade">
                                      <p:cBhvr>
                                        <p:cTn id="23" dur="500"/>
                                        <p:tgtEl>
                                          <p:spTgt spid="4"/>
                                        </p:tgtEl>
                                      </p:cBhvr>
                                    </p:animEffect>
                                  </p:childTnLst>
                                </p:cTn>
                              </p:par>
                              <p:par>
                                <p:cTn id="24" presetID="49" presetClass="entr" presetSubtype="0" decel="100000" fill="hold" grpId="0" nodeType="with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500" fill="hold"/>
                                        <p:tgtEl>
                                          <p:spTgt spid="5"/>
                                        </p:tgtEl>
                                        <p:attrNameLst>
                                          <p:attrName>ppt_w</p:attrName>
                                        </p:attrNameLst>
                                      </p:cBhvr>
                                      <p:tavLst>
                                        <p:tav tm="0">
                                          <p:val>
                                            <p:fltVal val="0"/>
                                          </p:val>
                                        </p:tav>
                                        <p:tav tm="100000">
                                          <p:val>
                                            <p:strVal val="#ppt_w"/>
                                          </p:val>
                                        </p:tav>
                                      </p:tavLst>
                                    </p:anim>
                                    <p:anim calcmode="lin" valueType="num">
                                      <p:cBhvr>
                                        <p:cTn id="27" dur="500" fill="hold"/>
                                        <p:tgtEl>
                                          <p:spTgt spid="5"/>
                                        </p:tgtEl>
                                        <p:attrNameLst>
                                          <p:attrName>ppt_h</p:attrName>
                                        </p:attrNameLst>
                                      </p:cBhvr>
                                      <p:tavLst>
                                        <p:tav tm="0">
                                          <p:val>
                                            <p:fltVal val="0"/>
                                          </p:val>
                                        </p:tav>
                                        <p:tav tm="100000">
                                          <p:val>
                                            <p:strVal val="#ppt_h"/>
                                          </p:val>
                                        </p:tav>
                                      </p:tavLst>
                                    </p:anim>
                                    <p:anim calcmode="lin" valueType="num">
                                      <p:cBhvr>
                                        <p:cTn id="28" dur="500" fill="hold"/>
                                        <p:tgtEl>
                                          <p:spTgt spid="5"/>
                                        </p:tgtEl>
                                        <p:attrNameLst>
                                          <p:attrName>style.rotation</p:attrName>
                                        </p:attrNameLst>
                                      </p:cBhvr>
                                      <p:tavLst>
                                        <p:tav tm="0">
                                          <p:val>
                                            <p:fltVal val="360"/>
                                          </p:val>
                                        </p:tav>
                                        <p:tav tm="100000">
                                          <p:val>
                                            <p:fltVal val="0"/>
                                          </p:val>
                                        </p:tav>
                                      </p:tavLst>
                                    </p:anim>
                                    <p:animEffect transition="in" filter="fade">
                                      <p:cBhvr>
                                        <p:cTn id="29" dur="500"/>
                                        <p:tgtEl>
                                          <p:spTgt spid="5"/>
                                        </p:tgtEl>
                                      </p:cBhvr>
                                    </p:animEffect>
                                  </p:childTnLst>
                                </p:cTn>
                              </p:par>
                            </p:childTnLst>
                          </p:cTn>
                        </p:par>
                        <p:par>
                          <p:cTn id="30" fill="hold">
                            <p:stCondLst>
                              <p:cond delay="1950"/>
                            </p:stCondLst>
                            <p:childTnLst>
                              <p:par>
                                <p:cTn id="31" presetID="12" presetClass="entr" presetSubtype="8" fill="hold" grpId="0" nodeType="after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slide(fromLeft)">
                                      <p:cBhvr>
                                        <p:cTn id="33" dur="500"/>
                                        <p:tgtEl>
                                          <p:spTgt spid="2"/>
                                        </p:tgtEl>
                                      </p:cBhvr>
                                    </p:animEffect>
                                  </p:childTnLst>
                                </p:cTn>
                              </p:par>
                              <p:par>
                                <p:cTn id="34" presetID="12" presetClass="entr" presetSubtype="2" fill="hold" grpId="0" nodeType="with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slide(fromRight)">
                                      <p:cBhvr>
                                        <p:cTn id="36" dur="500"/>
                                        <p:tgtEl>
                                          <p:spTgt spid="3"/>
                                        </p:tgtEl>
                                      </p:cBhvr>
                                    </p:animEffect>
                                  </p:childTnLst>
                                </p:cTn>
                              </p:par>
                            </p:childTnLst>
                          </p:cTn>
                        </p:par>
                        <p:par>
                          <p:cTn id="37" fill="hold">
                            <p:stCondLst>
                              <p:cond delay="2450"/>
                            </p:stCondLst>
                            <p:childTnLst>
                              <p:par>
                                <p:cTn id="38" presetID="17" presetClass="entr" presetSubtype="10" fill="hold" grpId="0" nodeType="afterEffect">
                                  <p:stCondLst>
                                    <p:cond delay="0"/>
                                  </p:stCondLst>
                                  <p:childTnLst>
                                    <p:set>
                                      <p:cBhvr>
                                        <p:cTn id="39" dur="1" fill="hold">
                                          <p:stCondLst>
                                            <p:cond delay="0"/>
                                          </p:stCondLst>
                                        </p:cTn>
                                        <p:tgtEl>
                                          <p:spTgt spid="6"/>
                                        </p:tgtEl>
                                        <p:attrNameLst>
                                          <p:attrName>style.visibility</p:attrName>
                                        </p:attrNameLst>
                                      </p:cBhvr>
                                      <p:to>
                                        <p:strVal val="visible"/>
                                      </p:to>
                                    </p:set>
                                    <p:anim calcmode="lin" valueType="num">
                                      <p:cBhvr>
                                        <p:cTn id="40" dur="500" fill="hold"/>
                                        <p:tgtEl>
                                          <p:spTgt spid="6"/>
                                        </p:tgtEl>
                                        <p:attrNameLst>
                                          <p:attrName>ppt_w</p:attrName>
                                        </p:attrNameLst>
                                      </p:cBhvr>
                                      <p:tavLst>
                                        <p:tav tm="0">
                                          <p:val>
                                            <p:fltVal val="0"/>
                                          </p:val>
                                        </p:tav>
                                        <p:tav tm="100000">
                                          <p:val>
                                            <p:strVal val="#ppt_w"/>
                                          </p:val>
                                        </p:tav>
                                      </p:tavLst>
                                    </p:anim>
                                    <p:anim calcmode="lin" valueType="num">
                                      <p:cBhvr>
                                        <p:cTn id="41" dur="500" fill="hold"/>
                                        <p:tgtEl>
                                          <p:spTgt spid="6"/>
                                        </p:tgtEl>
                                        <p:attrNameLst>
                                          <p:attrName>ppt_h</p:attrName>
                                        </p:attrNameLst>
                                      </p:cBhvr>
                                      <p:tavLst>
                                        <p:tav tm="0">
                                          <p:val>
                                            <p:strVal val="#ppt_h"/>
                                          </p:val>
                                        </p:tav>
                                        <p:tav tm="100000">
                                          <p:val>
                                            <p:strVal val="#ppt_h"/>
                                          </p:val>
                                        </p:tav>
                                      </p:tavLst>
                                    </p:anim>
                                  </p:childTnLst>
                                </p:cTn>
                              </p:par>
                            </p:childTnLst>
                          </p:cTn>
                        </p:par>
                        <p:par>
                          <p:cTn id="42" fill="hold">
                            <p:stCondLst>
                              <p:cond delay="2950"/>
                            </p:stCondLst>
                            <p:childTnLst>
                              <p:par>
                                <p:cTn id="43" presetID="47" presetClass="entr" presetSubtype="0" fill="hold" grpId="0" nodeType="after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1000"/>
                                        <p:tgtEl>
                                          <p:spTgt spid="7"/>
                                        </p:tgtEl>
                                      </p:cBhvr>
                                    </p:animEffect>
                                    <p:anim calcmode="lin" valueType="num">
                                      <p:cBhvr>
                                        <p:cTn id="46" dur="1000" fill="hold"/>
                                        <p:tgtEl>
                                          <p:spTgt spid="7"/>
                                        </p:tgtEl>
                                        <p:attrNameLst>
                                          <p:attrName>ppt_x</p:attrName>
                                        </p:attrNameLst>
                                      </p:cBhvr>
                                      <p:tavLst>
                                        <p:tav tm="0">
                                          <p:val>
                                            <p:strVal val="#ppt_x"/>
                                          </p:val>
                                        </p:tav>
                                        <p:tav tm="100000">
                                          <p:val>
                                            <p:strVal val="#ppt_x"/>
                                          </p:val>
                                        </p:tav>
                                      </p:tavLst>
                                    </p:anim>
                                    <p:anim calcmode="lin" valueType="num">
                                      <p:cBhvr>
                                        <p:cTn id="47" dur="1000" fill="hold"/>
                                        <p:tgtEl>
                                          <p:spTgt spid="7"/>
                                        </p:tgtEl>
                                        <p:attrNameLst>
                                          <p:attrName>ppt_y</p:attrName>
                                        </p:attrNameLst>
                                      </p:cBhvr>
                                      <p:tavLst>
                                        <p:tav tm="0">
                                          <p:val>
                                            <p:strVal val="#ppt_y-.1"/>
                                          </p:val>
                                        </p:tav>
                                        <p:tav tm="100000">
                                          <p:val>
                                            <p:strVal val="#ppt_y"/>
                                          </p:val>
                                        </p:tav>
                                      </p:tavLst>
                                    </p:anim>
                                  </p:childTnLst>
                                </p:cTn>
                              </p:par>
                            </p:childTnLst>
                          </p:cTn>
                        </p:par>
                        <p:par>
                          <p:cTn id="48" fill="hold">
                            <p:stCondLst>
                              <p:cond delay="3950"/>
                            </p:stCondLst>
                            <p:childTnLst>
                              <p:par>
                                <p:cTn id="49" presetID="8" presetClass="entr" presetSubtype="16" fill="hold" grpId="0" nodeType="after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diamond(in)">
                                      <p:cBhvr>
                                        <p:cTn id="51" dur="500"/>
                                        <p:tgtEl>
                                          <p:spTgt spid="10"/>
                                        </p:tgtEl>
                                      </p:cBhvr>
                                    </p:animEffect>
                                  </p:childTnLst>
                                </p:cTn>
                              </p:par>
                              <p:par>
                                <p:cTn id="52" presetID="8" presetClass="entr" presetSubtype="16" fill="hold" grpId="0" nodeType="withEffect">
                                  <p:stCondLst>
                                    <p:cond delay="0"/>
                                  </p:stCondLst>
                                  <p:childTnLst>
                                    <p:set>
                                      <p:cBhvr>
                                        <p:cTn id="53" dur="1" fill="hold">
                                          <p:stCondLst>
                                            <p:cond delay="0"/>
                                          </p:stCondLst>
                                        </p:cTn>
                                        <p:tgtEl>
                                          <p:spTgt spid="8"/>
                                        </p:tgtEl>
                                        <p:attrNameLst>
                                          <p:attrName>style.visibility</p:attrName>
                                        </p:attrNameLst>
                                      </p:cBhvr>
                                      <p:to>
                                        <p:strVal val="visible"/>
                                      </p:to>
                                    </p:set>
                                    <p:animEffect transition="in" filter="diamond(in)">
                                      <p:cBhvr>
                                        <p:cTn id="54" dur="500"/>
                                        <p:tgtEl>
                                          <p:spTgt spid="8"/>
                                        </p:tgtEl>
                                      </p:cBhvr>
                                    </p:animEffect>
                                  </p:childTnLst>
                                </p:cTn>
                              </p:par>
                              <p:par>
                                <p:cTn id="55" presetID="8" presetClass="entr" presetSubtype="16" fill="hold" grpId="0" nodeType="with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diamond(in)">
                                      <p:cBhvr>
                                        <p:cTn id="5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p:bldP spid="9" grpId="0"/>
      <p:bldP spid="10" grpId="0"/>
      <p:bldP spid="32" grpId="0" bldLvl="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753173" y="2041876"/>
            <a:ext cx="7893493" cy="3908055"/>
          </a:xfrm>
          <a:prstGeom prst="rect">
            <a:avLst/>
          </a:prstGeom>
          <a:noFill/>
          <a:ln>
            <a:solidFill>
              <a:srgbClr val="7F7F7F"/>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85623" tIns="42812" rIns="85623" bIns="42812" rtlCol="0" anchor="ctr"/>
          <a:lstStyle/>
          <a:p>
            <a:pPr algn="ctr"/>
            <a:endParaRPr lang="zh-CN" altLang="en-US">
              <a:cs typeface="+mn-ea"/>
              <a:sym typeface="+mn-lt"/>
            </a:endParaRPr>
          </a:p>
        </p:txBody>
      </p:sp>
      <p:sp>
        <p:nvSpPr>
          <p:cNvPr id="3" name="椭圆 2"/>
          <p:cNvSpPr/>
          <p:nvPr/>
        </p:nvSpPr>
        <p:spPr>
          <a:xfrm>
            <a:off x="1946883" y="3207434"/>
            <a:ext cx="1536819" cy="1576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5623" tIns="42812" rIns="85623" bIns="42812" rtlCol="0" anchor="ctr"/>
          <a:lstStyle/>
          <a:p>
            <a:pPr algn="ctr"/>
            <a:r>
              <a:rPr lang="zh-CN" altLang="en-US" sz="1900">
                <a:cs typeface="+mn-ea"/>
                <a:sym typeface="+mn-lt"/>
              </a:rPr>
              <a:t>点击添加文本</a:t>
            </a:r>
          </a:p>
        </p:txBody>
      </p:sp>
      <p:sp>
        <p:nvSpPr>
          <p:cNvPr id="4" name="椭圆 3"/>
          <p:cNvSpPr/>
          <p:nvPr/>
        </p:nvSpPr>
        <p:spPr>
          <a:xfrm>
            <a:off x="9840377" y="3207434"/>
            <a:ext cx="1536819" cy="157693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85623" tIns="42812" rIns="85623" bIns="42812" rtlCol="0" anchor="ctr"/>
          <a:lstStyle/>
          <a:p>
            <a:pPr algn="ctr"/>
            <a:r>
              <a:rPr lang="zh-CN" altLang="en-US" sz="1900">
                <a:cs typeface="+mn-ea"/>
                <a:sym typeface="+mn-lt"/>
              </a:rPr>
              <a:t>点击添加文本</a:t>
            </a:r>
          </a:p>
        </p:txBody>
      </p:sp>
      <p:sp>
        <p:nvSpPr>
          <p:cNvPr id="5" name="矩形 4"/>
          <p:cNvSpPr/>
          <p:nvPr/>
        </p:nvSpPr>
        <p:spPr>
          <a:xfrm>
            <a:off x="5971652" y="3198590"/>
            <a:ext cx="1725260" cy="408027"/>
          </a:xfrm>
          <a:prstGeom prst="rect">
            <a:avLst/>
          </a:prstGeom>
        </p:spPr>
        <p:txBody>
          <a:bodyPr wrap="none" lIns="85623" tIns="42812" rIns="85623" bIns="42812">
            <a:spAutoFit/>
          </a:bodyPr>
          <a:lstStyle/>
          <a:p>
            <a:r>
              <a:rPr lang="zh-CN" altLang="en-US">
                <a:solidFill>
                  <a:srgbClr val="666666"/>
                </a:solidFill>
                <a:cs typeface="+mn-ea"/>
                <a:sym typeface="+mn-lt"/>
              </a:rPr>
              <a:t>点击添加标题</a:t>
            </a:r>
            <a:endParaRPr lang="zh-CN" altLang="en-US">
              <a:cs typeface="+mn-ea"/>
              <a:sym typeface="+mn-lt"/>
            </a:endParaRPr>
          </a:p>
        </p:txBody>
      </p:sp>
      <p:sp>
        <p:nvSpPr>
          <p:cNvPr id="6" name="矩形 5"/>
          <p:cNvSpPr/>
          <p:nvPr/>
        </p:nvSpPr>
        <p:spPr>
          <a:xfrm>
            <a:off x="5971652" y="4441560"/>
            <a:ext cx="1725260" cy="408027"/>
          </a:xfrm>
          <a:prstGeom prst="rect">
            <a:avLst/>
          </a:prstGeom>
        </p:spPr>
        <p:txBody>
          <a:bodyPr wrap="none" lIns="85623" tIns="42812" rIns="85623" bIns="42812">
            <a:spAutoFit/>
          </a:bodyPr>
          <a:lstStyle/>
          <a:p>
            <a:r>
              <a:rPr lang="zh-CN" altLang="en-US">
                <a:solidFill>
                  <a:srgbClr val="666666"/>
                </a:solidFill>
                <a:cs typeface="+mn-ea"/>
                <a:sym typeface="+mn-lt"/>
              </a:rPr>
              <a:t>点击添加标题</a:t>
            </a:r>
            <a:endParaRPr lang="zh-CN" altLang="en-US">
              <a:cs typeface="+mn-ea"/>
              <a:sym typeface="+mn-lt"/>
            </a:endParaRPr>
          </a:p>
        </p:txBody>
      </p:sp>
      <p:sp>
        <p:nvSpPr>
          <p:cNvPr id="7" name="上箭头 6"/>
          <p:cNvSpPr/>
          <p:nvPr/>
        </p:nvSpPr>
        <p:spPr>
          <a:xfrm>
            <a:off x="5998326" y="2414544"/>
            <a:ext cx="1403183" cy="685624"/>
          </a:xfrm>
          <a:prstGeom prst="upArrow">
            <a:avLst/>
          </a:prstGeom>
          <a:noFill/>
          <a:ln>
            <a:solidFill>
              <a:srgbClr val="666666"/>
            </a:solidFill>
          </a:ln>
        </p:spPr>
        <p:style>
          <a:lnRef idx="2">
            <a:schemeClr val="accent1">
              <a:shade val="50000"/>
            </a:schemeClr>
          </a:lnRef>
          <a:fillRef idx="1">
            <a:schemeClr val="accent1"/>
          </a:fillRef>
          <a:effectRef idx="0">
            <a:schemeClr val="accent1"/>
          </a:effectRef>
          <a:fontRef idx="minor">
            <a:schemeClr val="lt1"/>
          </a:fontRef>
        </p:style>
        <p:txBody>
          <a:bodyPr lIns="85623" tIns="42812" rIns="85623" bIns="42812" rtlCol="0" anchor="ctr"/>
          <a:lstStyle/>
          <a:p>
            <a:pPr algn="ctr"/>
            <a:endParaRPr lang="zh-CN" altLang="en-US">
              <a:cs typeface="+mn-ea"/>
              <a:sym typeface="+mn-lt"/>
            </a:endParaRPr>
          </a:p>
        </p:txBody>
      </p:sp>
      <p:sp>
        <p:nvSpPr>
          <p:cNvPr id="8" name="上箭头 7"/>
          <p:cNvSpPr/>
          <p:nvPr/>
        </p:nvSpPr>
        <p:spPr>
          <a:xfrm flipV="1">
            <a:off x="5998326" y="4921496"/>
            <a:ext cx="1403183" cy="685624"/>
          </a:xfrm>
          <a:prstGeom prst="upArrow">
            <a:avLst/>
          </a:prstGeom>
          <a:noFill/>
          <a:ln>
            <a:solidFill>
              <a:srgbClr val="414455"/>
            </a:solidFill>
          </a:ln>
        </p:spPr>
        <p:style>
          <a:lnRef idx="2">
            <a:schemeClr val="accent1">
              <a:shade val="50000"/>
            </a:schemeClr>
          </a:lnRef>
          <a:fillRef idx="1">
            <a:schemeClr val="accent1"/>
          </a:fillRef>
          <a:effectRef idx="0">
            <a:schemeClr val="accent1"/>
          </a:effectRef>
          <a:fontRef idx="minor">
            <a:schemeClr val="lt1"/>
          </a:fontRef>
        </p:style>
        <p:txBody>
          <a:bodyPr lIns="85623" tIns="42812" rIns="85623" bIns="42812" rtlCol="0" anchor="ctr"/>
          <a:lstStyle/>
          <a:p>
            <a:pPr algn="ctr"/>
            <a:endParaRPr lang="zh-CN" altLang="en-US">
              <a:cs typeface="+mn-ea"/>
              <a:sym typeface="+mn-lt"/>
            </a:endParaRPr>
          </a:p>
        </p:txBody>
      </p:sp>
      <p:sp>
        <p:nvSpPr>
          <p:cNvPr id="9" name="矩形 8"/>
          <p:cNvSpPr/>
          <p:nvPr/>
        </p:nvSpPr>
        <p:spPr>
          <a:xfrm>
            <a:off x="4561732" y="5744244"/>
            <a:ext cx="4209550" cy="4113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5623" tIns="42812" rIns="85623" bIns="42812" rtlCol="0" anchor="ctr"/>
          <a:lstStyle/>
          <a:p>
            <a:pPr algn="ctr"/>
            <a:r>
              <a:rPr lang="zh-CN" altLang="en-US" smtClean="0">
                <a:cs typeface="+mn-ea"/>
                <a:sym typeface="+mn-lt"/>
              </a:rPr>
              <a:t>点击添加文本</a:t>
            </a:r>
            <a:endParaRPr lang="zh-CN" altLang="en-US">
              <a:cs typeface="+mn-ea"/>
              <a:sym typeface="+mn-lt"/>
            </a:endParaRPr>
          </a:p>
        </p:txBody>
      </p:sp>
      <p:sp>
        <p:nvSpPr>
          <p:cNvPr id="10" name="矩形 9"/>
          <p:cNvSpPr/>
          <p:nvPr/>
        </p:nvSpPr>
        <p:spPr>
          <a:xfrm>
            <a:off x="4561732" y="1836188"/>
            <a:ext cx="4209550" cy="41137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85623" tIns="42812" rIns="85623" bIns="42812" rtlCol="0" anchor="ctr"/>
          <a:lstStyle/>
          <a:p>
            <a:pPr algn="ctr"/>
            <a:r>
              <a:rPr lang="zh-CN" altLang="en-US">
                <a:cs typeface="+mn-ea"/>
                <a:sym typeface="+mn-lt"/>
              </a:rPr>
              <a:t>点击添加文本</a:t>
            </a:r>
          </a:p>
        </p:txBody>
      </p:sp>
      <p:sp>
        <p:nvSpPr>
          <p:cNvPr id="11" name="五边形 2"/>
          <p:cNvSpPr/>
          <p:nvPr/>
        </p:nvSpPr>
        <p:spPr>
          <a:xfrm>
            <a:off x="3952018" y="4047327"/>
            <a:ext cx="5495801" cy="308531"/>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85623" tIns="42812" rIns="85623" bIns="42812" rtlCol="0" anchor="ctr"/>
          <a:lstStyle/>
          <a:p>
            <a:pPr algn="ctr"/>
            <a:endParaRPr lang="zh-CN" altLang="en-US">
              <a:cs typeface="+mn-ea"/>
              <a:sym typeface="+mn-lt"/>
            </a:endParaRPr>
          </a:p>
        </p:txBody>
      </p:sp>
      <p:sp>
        <p:nvSpPr>
          <p:cNvPr id="12" name="五边形 2"/>
          <p:cNvSpPr/>
          <p:nvPr/>
        </p:nvSpPr>
        <p:spPr>
          <a:xfrm flipH="1">
            <a:off x="3952018" y="3635953"/>
            <a:ext cx="5495801" cy="308531"/>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85623" tIns="42812" rIns="85623" bIns="42812" rtlCol="0" anchor="ctr"/>
          <a:lstStyle/>
          <a:p>
            <a:pPr algn="ctr"/>
            <a:endParaRPr lang="zh-CN" altLang="en-US">
              <a:cs typeface="+mn-ea"/>
              <a:sym typeface="+mn-lt"/>
            </a:endParaRPr>
          </a:p>
        </p:txBody>
      </p:sp>
      <p:sp>
        <p:nvSpPr>
          <p:cNvPr id="19" name="矩形 18"/>
          <p:cNvSpPr/>
          <p:nvPr/>
        </p:nvSpPr>
        <p:spPr>
          <a:xfrm flipV="1">
            <a:off x="9273278"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0" name="矩形 19"/>
          <p:cNvSpPr/>
          <p:nvPr/>
        </p:nvSpPr>
        <p:spPr>
          <a:xfrm flipV="1">
            <a:off x="1012220"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1" name="矩形 20"/>
          <p:cNvSpPr/>
          <p:nvPr/>
        </p:nvSpPr>
        <p:spPr>
          <a:xfrm flipV="1">
            <a:off x="3765907" y="7836680"/>
            <a:ext cx="3482933" cy="80662"/>
          </a:xfrm>
          <a:prstGeom prst="rect">
            <a:avLst/>
          </a:prstGeom>
          <a:solidFill>
            <a:srgbClr val="00C5BE"/>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2" name="矩形 21"/>
          <p:cNvSpPr/>
          <p:nvPr/>
        </p:nvSpPr>
        <p:spPr>
          <a:xfrm flipV="1">
            <a:off x="6519591" y="7836680"/>
            <a:ext cx="3482933"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3" name="矩形 22"/>
          <p:cNvSpPr/>
          <p:nvPr/>
        </p:nvSpPr>
        <p:spPr>
          <a:xfrm flipV="1">
            <a:off x="12026965" y="7836680"/>
            <a:ext cx="1654112"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4" name="矩形 23"/>
          <p:cNvSpPr/>
          <p:nvPr/>
        </p:nvSpPr>
        <p:spPr>
          <a:xfrm flipV="1">
            <a:off x="1" y="7836680"/>
            <a:ext cx="1741467"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33" name="矩形 32"/>
          <p:cNvSpPr/>
          <p:nvPr/>
        </p:nvSpPr>
        <p:spPr>
          <a:xfrm>
            <a:off x="-1" y="0"/>
            <a:ext cx="13681077" cy="8996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34" name="文本框 6"/>
          <p:cNvSpPr>
            <a:spLocks noChangeArrowheads="1"/>
          </p:cNvSpPr>
          <p:nvPr/>
        </p:nvSpPr>
        <p:spPr bwMode="auto">
          <a:xfrm>
            <a:off x="1336472" y="304710"/>
            <a:ext cx="4743018" cy="364370"/>
          </a:xfrm>
          <a:prstGeom prst="rect">
            <a:avLst/>
          </a:prstGeom>
          <a:noFill/>
          <a:ln>
            <a:noFill/>
          </a:ln>
          <a:extLst/>
        </p:spPr>
        <p:txBody>
          <a:bodyPr wrap="square" lIns="77744" tIns="38871" rIns="77744" bIns="38871">
            <a:spAutoFit/>
          </a:bodyPr>
          <a:lstStyle/>
          <a:p>
            <a:pPr defTabSz="1097265">
              <a:defRPr/>
            </a:pPr>
            <a:r>
              <a:rPr lang="zh-CN" altLang="en-US" sz="1800" b="1" dirty="0">
                <a:solidFill>
                  <a:schemeClr val="bg1"/>
                </a:solidFill>
                <a:cs typeface="+mn-ea"/>
                <a:sym typeface="+mn-lt"/>
              </a:rPr>
              <a:t>在此输入您的标题内容</a:t>
            </a:r>
          </a:p>
        </p:txBody>
      </p:sp>
      <p:grpSp>
        <p:nvGrpSpPr>
          <p:cNvPr id="35" name="组合 34"/>
          <p:cNvGrpSpPr/>
          <p:nvPr/>
        </p:nvGrpSpPr>
        <p:grpSpPr>
          <a:xfrm>
            <a:off x="532043" y="350367"/>
            <a:ext cx="588728" cy="328099"/>
            <a:chOff x="0" y="252065"/>
            <a:chExt cx="641111" cy="392112"/>
          </a:xfrm>
        </p:grpSpPr>
        <p:sp>
          <p:nvSpPr>
            <p:cNvPr id="36" name="矩形 59"/>
            <p:cNvSpPr>
              <a:spLocks noChangeArrowheads="1"/>
            </p:cNvSpPr>
            <p:nvPr/>
          </p:nvSpPr>
          <p:spPr bwMode="auto">
            <a:xfrm>
              <a:off x="0" y="252065"/>
              <a:ext cx="227014" cy="392112"/>
            </a:xfrm>
            <a:prstGeom prst="rect">
              <a:avLst/>
            </a:prstGeom>
            <a:solidFill>
              <a:schemeClr val="bg1">
                <a:lumMod val="50000"/>
              </a:schemeClr>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097265">
                <a:lnSpc>
                  <a:spcPct val="100000"/>
                </a:lnSpc>
                <a:spcBef>
                  <a:spcPct val="0"/>
                </a:spcBef>
                <a:buNone/>
                <a:defRPr/>
              </a:pPr>
              <a:endParaRPr lang="zh-CN" altLang="en-US" sz="1600">
                <a:solidFill>
                  <a:srgbClr val="FFFFFF"/>
                </a:solidFill>
                <a:latin typeface="+mn-lt"/>
                <a:ea typeface="+mn-ea"/>
                <a:cs typeface="+mn-ea"/>
                <a:sym typeface="+mn-lt"/>
              </a:endParaRPr>
            </a:p>
          </p:txBody>
        </p:sp>
        <p:sp>
          <p:nvSpPr>
            <p:cNvPr id="37"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097265">
                <a:lnSpc>
                  <a:spcPct val="100000"/>
                </a:lnSpc>
                <a:spcBef>
                  <a:spcPct val="0"/>
                </a:spcBef>
                <a:buNone/>
                <a:defRPr/>
              </a:pPr>
              <a:endParaRPr lang="zh-CN" altLang="en-US" sz="1600">
                <a:solidFill>
                  <a:srgbClr val="FFFFFF"/>
                </a:solidFill>
                <a:latin typeface="+mn-lt"/>
                <a:ea typeface="+mn-ea"/>
                <a:cs typeface="+mn-ea"/>
                <a:sym typeface="+mn-lt"/>
              </a:endParaRPr>
            </a:p>
          </p:txBody>
        </p:sp>
        <p:sp>
          <p:nvSpPr>
            <p:cNvPr id="38" name="五边形 37"/>
            <p:cNvSpPr/>
            <p:nvPr userDrawn="1"/>
          </p:nvSpPr>
          <p:spPr>
            <a:xfrm>
              <a:off x="338378" y="254691"/>
              <a:ext cx="302733" cy="389486"/>
            </a:xfrm>
            <a:prstGeom prst="homePlat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111907030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0-#ppt_w/2"/>
                                          </p:val>
                                        </p:tav>
                                        <p:tav tm="100000">
                                          <p:val>
                                            <p:strVal val="#ppt_x"/>
                                          </p:val>
                                        </p:tav>
                                      </p:tavLst>
                                    </p:anim>
                                    <p:anim calcmode="lin" valueType="num">
                                      <p:cBhvr additive="base">
                                        <p:cTn id="8" dur="500" fill="hold"/>
                                        <p:tgtEl>
                                          <p:spTgt spid="3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34"/>
                                        </p:tgtEl>
                                        <p:attrNameLst>
                                          <p:attrName>style.visibility</p:attrName>
                                        </p:attrNameLst>
                                      </p:cBhvr>
                                      <p:to>
                                        <p:strVal val="visible"/>
                                      </p:to>
                                    </p:set>
                                    <p:anim calcmode="lin" valueType="num">
                                      <p:cBhvr>
                                        <p:cTn id="12"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34"/>
                                        </p:tgtEl>
                                        <p:attrNameLst>
                                          <p:attrName>ppt_y</p:attrName>
                                        </p:attrNameLst>
                                      </p:cBhvr>
                                      <p:tavLst>
                                        <p:tav tm="0">
                                          <p:val>
                                            <p:strVal val="#ppt_y"/>
                                          </p:val>
                                        </p:tav>
                                        <p:tav tm="100000">
                                          <p:val>
                                            <p:strVal val="#ppt_y"/>
                                          </p:val>
                                        </p:tav>
                                      </p:tavLst>
                                    </p:anim>
                                    <p:anim calcmode="lin" valueType="num">
                                      <p:cBhvr>
                                        <p:cTn id="14"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34"/>
                                        </p:tgtEl>
                                        <p:attrNameLst>
                                          <p:attrName>ppt_w</p:attrName>
                                        </p:attrNameLst>
                                      </p:cBhvr>
                                      <p:tavLst>
                                        <p:tav tm="0">
                                          <p:val>
                                            <p:strVal val="#ppt_w/10"/>
                                          </p:val>
                                        </p:tav>
                                        <p:tav tm="50000">
                                          <p:val>
                                            <p:strVal val="#ppt_w+.01"/>
                                          </p:val>
                                        </p:tav>
                                        <p:tav tm="100000">
                                          <p:val>
                                            <p:strVal val="#ppt_w"/>
                                          </p:val>
                                        </p:tav>
                                      </p:tavLst>
                                    </p:anim>
                                    <p:animEffect>
                                      <p:cBhvr>
                                        <p:cTn id="16" dur="500" tmFilter="0,0; .5, 1; 1, 1"/>
                                        <p:tgtEl>
                                          <p:spTgt spid="34"/>
                                        </p:tgtEl>
                                      </p:cBhvr>
                                    </p:animEffect>
                                  </p:childTnLst>
                                </p:cTn>
                              </p:par>
                            </p:childTnLst>
                          </p:cTn>
                        </p:par>
                        <p:par>
                          <p:cTn id="17" fill="hold">
                            <p:stCondLst>
                              <p:cond delay="1450"/>
                            </p:stCondLst>
                            <p:childTnLst>
                              <p:par>
                                <p:cTn id="18" presetID="53" presetClass="entr" presetSubtype="16" fill="hold" grpId="0"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500" fill="hold"/>
                                        <p:tgtEl>
                                          <p:spTgt spid="3"/>
                                        </p:tgtEl>
                                        <p:attrNameLst>
                                          <p:attrName>ppt_w</p:attrName>
                                        </p:attrNameLst>
                                      </p:cBhvr>
                                      <p:tavLst>
                                        <p:tav tm="0">
                                          <p:val>
                                            <p:fltVal val="0"/>
                                          </p:val>
                                        </p:tav>
                                        <p:tav tm="100000">
                                          <p:val>
                                            <p:strVal val="#ppt_w"/>
                                          </p:val>
                                        </p:tav>
                                      </p:tavLst>
                                    </p:anim>
                                    <p:anim calcmode="lin" valueType="num">
                                      <p:cBhvr>
                                        <p:cTn id="21" dur="500" fill="hold"/>
                                        <p:tgtEl>
                                          <p:spTgt spid="3"/>
                                        </p:tgtEl>
                                        <p:attrNameLst>
                                          <p:attrName>ppt_h</p:attrName>
                                        </p:attrNameLst>
                                      </p:cBhvr>
                                      <p:tavLst>
                                        <p:tav tm="0">
                                          <p:val>
                                            <p:fltVal val="0"/>
                                          </p:val>
                                        </p:tav>
                                        <p:tav tm="100000">
                                          <p:val>
                                            <p:strVal val="#ppt_h"/>
                                          </p:val>
                                        </p:tav>
                                      </p:tavLst>
                                    </p:anim>
                                    <p:animEffect transition="in" filter="fade">
                                      <p:cBhvr>
                                        <p:cTn id="22" dur="500"/>
                                        <p:tgtEl>
                                          <p:spTgt spid="3"/>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ppt_w</p:attrName>
                                        </p:attrNameLst>
                                      </p:cBhvr>
                                      <p:tavLst>
                                        <p:tav tm="0">
                                          <p:val>
                                            <p:fltVal val="0"/>
                                          </p:val>
                                        </p:tav>
                                        <p:tav tm="100000">
                                          <p:val>
                                            <p:strVal val="#ppt_w"/>
                                          </p:val>
                                        </p:tav>
                                      </p:tavLst>
                                    </p:anim>
                                    <p:anim calcmode="lin" valueType="num">
                                      <p:cBhvr>
                                        <p:cTn id="26" dur="500" fill="hold"/>
                                        <p:tgtEl>
                                          <p:spTgt spid="4"/>
                                        </p:tgtEl>
                                        <p:attrNameLst>
                                          <p:attrName>ppt_h</p:attrName>
                                        </p:attrNameLst>
                                      </p:cBhvr>
                                      <p:tavLst>
                                        <p:tav tm="0">
                                          <p:val>
                                            <p:fltVal val="0"/>
                                          </p:val>
                                        </p:tav>
                                        <p:tav tm="100000">
                                          <p:val>
                                            <p:strVal val="#ppt_h"/>
                                          </p:val>
                                        </p:tav>
                                      </p:tavLst>
                                    </p:anim>
                                    <p:animEffect transition="in" filter="fade">
                                      <p:cBhvr>
                                        <p:cTn id="27" dur="500"/>
                                        <p:tgtEl>
                                          <p:spTgt spid="4"/>
                                        </p:tgtEl>
                                      </p:cBhvr>
                                    </p:animEffect>
                                  </p:childTnLst>
                                </p:cTn>
                              </p:par>
                            </p:childTnLst>
                          </p:cTn>
                        </p:par>
                        <p:par>
                          <p:cTn id="28" fill="hold">
                            <p:stCondLst>
                              <p:cond delay="1950"/>
                            </p:stCondLst>
                            <p:childTnLst>
                              <p:par>
                                <p:cTn id="29" presetID="22" presetClass="entr" presetSubtype="8"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left)">
                                      <p:cBhvr>
                                        <p:cTn id="31" dur="500"/>
                                        <p:tgtEl>
                                          <p:spTgt spid="11"/>
                                        </p:tgtEl>
                                      </p:cBhvr>
                                    </p:animEffect>
                                  </p:childTnLst>
                                </p:cTn>
                              </p:par>
                              <p:par>
                                <p:cTn id="32" presetID="22" presetClass="entr" presetSubtype="2"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wipe(right)">
                                      <p:cBhvr>
                                        <p:cTn id="34" dur="500"/>
                                        <p:tgtEl>
                                          <p:spTgt spid="12"/>
                                        </p:tgtEl>
                                      </p:cBhvr>
                                    </p:animEffect>
                                  </p:childTnLst>
                                </p:cTn>
                              </p:par>
                            </p:childTnLst>
                          </p:cTn>
                        </p:par>
                        <p:par>
                          <p:cTn id="35" fill="hold">
                            <p:stCondLst>
                              <p:cond delay="2450"/>
                            </p:stCondLst>
                            <p:childTnLst>
                              <p:par>
                                <p:cTn id="36" presetID="47" presetClass="entr" presetSubtype="0" fill="hold" grpId="0"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1000"/>
                                        <p:tgtEl>
                                          <p:spTgt spid="6"/>
                                        </p:tgtEl>
                                      </p:cBhvr>
                                    </p:animEffect>
                                    <p:anim calcmode="lin" valueType="num">
                                      <p:cBhvr>
                                        <p:cTn id="39" dur="1000" fill="hold"/>
                                        <p:tgtEl>
                                          <p:spTgt spid="6"/>
                                        </p:tgtEl>
                                        <p:attrNameLst>
                                          <p:attrName>ppt_x</p:attrName>
                                        </p:attrNameLst>
                                      </p:cBhvr>
                                      <p:tavLst>
                                        <p:tav tm="0">
                                          <p:val>
                                            <p:strVal val="#ppt_x"/>
                                          </p:val>
                                        </p:tav>
                                        <p:tav tm="100000">
                                          <p:val>
                                            <p:strVal val="#ppt_x"/>
                                          </p:val>
                                        </p:tav>
                                      </p:tavLst>
                                    </p:anim>
                                    <p:anim calcmode="lin" valueType="num">
                                      <p:cBhvr>
                                        <p:cTn id="40" dur="1000" fill="hold"/>
                                        <p:tgtEl>
                                          <p:spTgt spid="6"/>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fade">
                                      <p:cBhvr>
                                        <p:cTn id="43" dur="1000"/>
                                        <p:tgtEl>
                                          <p:spTgt spid="5"/>
                                        </p:tgtEl>
                                      </p:cBhvr>
                                    </p:animEffect>
                                    <p:anim calcmode="lin" valueType="num">
                                      <p:cBhvr>
                                        <p:cTn id="44" dur="1000" fill="hold"/>
                                        <p:tgtEl>
                                          <p:spTgt spid="5"/>
                                        </p:tgtEl>
                                        <p:attrNameLst>
                                          <p:attrName>ppt_x</p:attrName>
                                        </p:attrNameLst>
                                      </p:cBhvr>
                                      <p:tavLst>
                                        <p:tav tm="0">
                                          <p:val>
                                            <p:strVal val="#ppt_x"/>
                                          </p:val>
                                        </p:tav>
                                        <p:tav tm="100000">
                                          <p:val>
                                            <p:strVal val="#ppt_x"/>
                                          </p:val>
                                        </p:tav>
                                      </p:tavLst>
                                    </p:anim>
                                    <p:anim calcmode="lin" valueType="num">
                                      <p:cBhvr>
                                        <p:cTn id="45" dur="1000" fill="hold"/>
                                        <p:tgtEl>
                                          <p:spTgt spid="5"/>
                                        </p:tgtEl>
                                        <p:attrNameLst>
                                          <p:attrName>ppt_y</p:attrName>
                                        </p:attrNameLst>
                                      </p:cBhvr>
                                      <p:tavLst>
                                        <p:tav tm="0">
                                          <p:val>
                                            <p:strVal val="#ppt_y+.1"/>
                                          </p:val>
                                        </p:tav>
                                        <p:tav tm="100000">
                                          <p:val>
                                            <p:strVal val="#ppt_y"/>
                                          </p:val>
                                        </p:tav>
                                      </p:tavLst>
                                    </p:anim>
                                  </p:childTnLst>
                                </p:cTn>
                              </p:par>
                            </p:childTnLst>
                          </p:cTn>
                        </p:par>
                        <p:par>
                          <p:cTn id="46" fill="hold">
                            <p:stCondLst>
                              <p:cond delay="3450"/>
                            </p:stCondLst>
                            <p:childTnLst>
                              <p:par>
                                <p:cTn id="47" presetID="22" presetClass="entr" presetSubtype="4" fill="hold" grpId="0" nodeType="after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wipe(down)">
                                      <p:cBhvr>
                                        <p:cTn id="49" dur="500"/>
                                        <p:tgtEl>
                                          <p:spTgt spid="7"/>
                                        </p:tgtEl>
                                      </p:cBhvr>
                                    </p:animEffect>
                                  </p:childTnLst>
                                </p:cTn>
                              </p:par>
                              <p:par>
                                <p:cTn id="50" presetID="22" presetClass="entr" presetSubtype="1" fill="hold" grpId="0" nodeType="with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ipe(up)">
                                      <p:cBhvr>
                                        <p:cTn id="52" dur="500"/>
                                        <p:tgtEl>
                                          <p:spTgt spid="8"/>
                                        </p:tgtEl>
                                      </p:cBhvr>
                                    </p:animEffect>
                                  </p:childTnLst>
                                </p:cTn>
                              </p:par>
                            </p:childTnLst>
                          </p:cTn>
                        </p:par>
                        <p:par>
                          <p:cTn id="53" fill="hold">
                            <p:stCondLst>
                              <p:cond delay="3950"/>
                            </p:stCondLst>
                            <p:childTnLst>
                              <p:par>
                                <p:cTn id="54" presetID="16" presetClass="entr" presetSubtype="37" fill="hold" grpId="0" nodeType="after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barn(outVertical)">
                                      <p:cBhvr>
                                        <p:cTn id="56" dur="500"/>
                                        <p:tgtEl>
                                          <p:spTgt spid="10"/>
                                        </p:tgtEl>
                                      </p:cBhvr>
                                    </p:animEffect>
                                  </p:childTnLst>
                                </p:cTn>
                              </p:par>
                              <p:par>
                                <p:cTn id="57" presetID="16" presetClass="entr" presetSubtype="37" fill="hold" grpId="0" nodeType="with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barn(outVertical)">
                                      <p:cBhvr>
                                        <p:cTn id="59" dur="500"/>
                                        <p:tgtEl>
                                          <p:spTgt spid="9"/>
                                        </p:tgtEl>
                                      </p:cBhvr>
                                    </p:animEffect>
                                  </p:childTnLst>
                                </p:cTn>
                              </p:par>
                            </p:childTnLst>
                          </p:cTn>
                        </p:par>
                        <p:par>
                          <p:cTn id="60" fill="hold">
                            <p:stCondLst>
                              <p:cond delay="4450"/>
                            </p:stCondLst>
                            <p:childTnLst>
                              <p:par>
                                <p:cTn id="61" presetID="16" presetClass="entr" presetSubtype="37" fill="hold" grpId="0" nodeType="afterEffect">
                                  <p:stCondLst>
                                    <p:cond delay="0"/>
                                  </p:stCondLst>
                                  <p:childTnLst>
                                    <p:set>
                                      <p:cBhvr>
                                        <p:cTn id="62" dur="1" fill="hold">
                                          <p:stCondLst>
                                            <p:cond delay="0"/>
                                          </p:stCondLst>
                                        </p:cTn>
                                        <p:tgtEl>
                                          <p:spTgt spid="2"/>
                                        </p:tgtEl>
                                        <p:attrNameLst>
                                          <p:attrName>style.visibility</p:attrName>
                                        </p:attrNameLst>
                                      </p:cBhvr>
                                      <p:to>
                                        <p:strVal val="visible"/>
                                      </p:to>
                                    </p:set>
                                    <p:animEffect transition="in" filter="barn(outVertical)">
                                      <p:cBhvr>
                                        <p:cTn id="6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P spid="7" grpId="0" animBg="1"/>
      <p:bldP spid="8" grpId="0" animBg="1"/>
      <p:bldP spid="9" grpId="0" animBg="1"/>
      <p:bldP spid="10" grpId="0" animBg="1"/>
      <p:bldP spid="11" grpId="0" animBg="1"/>
      <p:bldP spid="12" grpId="0" animBg="1"/>
      <p:bldP spid="34" grpId="0" bldLvl="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8"/>
          <p:cNvSpPr>
            <a:spLocks/>
          </p:cNvSpPr>
          <p:nvPr/>
        </p:nvSpPr>
        <p:spPr bwMode="gray">
          <a:xfrm flipH="1">
            <a:off x="2249742" y="2010503"/>
            <a:ext cx="4153002" cy="2107172"/>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solidFill>
            <a:schemeClr val="bg1"/>
          </a:solidFill>
          <a:ln w="12700">
            <a:solidFill>
              <a:schemeClr val="accent1"/>
            </a:solidFill>
            <a:miter lim="800000"/>
            <a:headEnd/>
            <a:tailEnd/>
          </a:ln>
          <a:effectLst/>
        </p:spPr>
        <p:txBody>
          <a:bodyPr lIns="108506" tIns="72337" rIns="108506" bIns="144675" anchor="b" anchorCtr="0"/>
          <a:lstStyle/>
          <a:p>
            <a:pPr lvl="0"/>
            <a:r>
              <a:rPr lang="zh-CN" altLang="en-US" sz="1500" dirty="0">
                <a:solidFill>
                  <a:schemeClr val="tx1">
                    <a:lumMod val="65000"/>
                    <a:lumOff val="35000"/>
                  </a:schemeClr>
                </a:solidFill>
                <a:cs typeface="+mn-ea"/>
                <a:sym typeface="+mn-lt"/>
              </a:rPr>
              <a:t>您的内容打在这里，</a:t>
            </a:r>
            <a:endParaRPr lang="en-US" altLang="zh-CN" sz="1500" dirty="0">
              <a:solidFill>
                <a:schemeClr val="tx1">
                  <a:lumMod val="65000"/>
                  <a:lumOff val="35000"/>
                </a:schemeClr>
              </a:solidFill>
              <a:cs typeface="+mn-ea"/>
              <a:sym typeface="+mn-lt"/>
            </a:endParaRPr>
          </a:p>
          <a:p>
            <a:pPr lvl="0"/>
            <a:r>
              <a:rPr lang="zh-CN" altLang="en-US" sz="1500" dirty="0">
                <a:solidFill>
                  <a:schemeClr val="tx1">
                    <a:lumMod val="65000"/>
                    <a:lumOff val="35000"/>
                  </a:schemeClr>
                </a:solidFill>
                <a:cs typeface="+mn-ea"/>
                <a:sym typeface="+mn-lt"/>
              </a:rPr>
              <a:t>或者通过复制您的文本后，在此框中</a:t>
            </a:r>
            <a:endParaRPr lang="en-US" altLang="zh-CN" sz="1500" dirty="0">
              <a:solidFill>
                <a:schemeClr val="tx1">
                  <a:lumMod val="65000"/>
                  <a:lumOff val="35000"/>
                </a:schemeClr>
              </a:solidFill>
              <a:cs typeface="+mn-ea"/>
              <a:sym typeface="+mn-lt"/>
            </a:endParaRPr>
          </a:p>
          <a:p>
            <a:pPr lvl="0"/>
            <a:r>
              <a:rPr lang="zh-CN" altLang="en-US" sz="1500" dirty="0">
                <a:solidFill>
                  <a:schemeClr val="tx1">
                    <a:lumMod val="65000"/>
                    <a:lumOff val="35000"/>
                  </a:schemeClr>
                </a:solidFill>
                <a:cs typeface="+mn-ea"/>
                <a:sym typeface="+mn-lt"/>
              </a:rPr>
              <a:t>选择粘贴，并选择只保留文字。</a:t>
            </a:r>
            <a:endParaRPr lang="en-US" altLang="zh-CN" sz="1500" dirty="0">
              <a:solidFill>
                <a:schemeClr val="tx1">
                  <a:lumMod val="65000"/>
                  <a:lumOff val="35000"/>
                </a:schemeClr>
              </a:solidFill>
              <a:cs typeface="+mn-ea"/>
              <a:sym typeface="+mn-lt"/>
            </a:endParaRPr>
          </a:p>
          <a:p>
            <a:pPr lvl="0"/>
            <a:endParaRPr lang="en-US" altLang="zh-CN" sz="1500" dirty="0">
              <a:solidFill>
                <a:schemeClr val="tx1">
                  <a:lumMod val="65000"/>
                  <a:lumOff val="35000"/>
                </a:schemeClr>
              </a:solidFill>
              <a:cs typeface="+mn-ea"/>
              <a:sym typeface="+mn-lt"/>
            </a:endParaRPr>
          </a:p>
          <a:p>
            <a:pPr lvl="0"/>
            <a:endParaRPr lang="zh-CN" altLang="en-US" sz="1500" dirty="0">
              <a:solidFill>
                <a:schemeClr val="tx1">
                  <a:lumMod val="65000"/>
                  <a:lumOff val="35000"/>
                </a:schemeClr>
              </a:solidFill>
              <a:cs typeface="+mn-ea"/>
              <a:sym typeface="+mn-lt"/>
            </a:endParaRPr>
          </a:p>
        </p:txBody>
      </p:sp>
      <p:sp>
        <p:nvSpPr>
          <p:cNvPr id="3" name="Freeform 9"/>
          <p:cNvSpPr>
            <a:spLocks/>
          </p:cNvSpPr>
          <p:nvPr/>
        </p:nvSpPr>
        <p:spPr bwMode="gray">
          <a:xfrm>
            <a:off x="2249742" y="4253952"/>
            <a:ext cx="4153002" cy="2107172"/>
          </a:xfrm>
          <a:custGeom>
            <a:avLst/>
            <a:gdLst/>
            <a:ahLst/>
            <a:cxnLst>
              <a:cxn ang="0">
                <a:pos x="1300" y="0"/>
              </a:cxn>
              <a:cxn ang="0">
                <a:pos x="0" y="0"/>
              </a:cxn>
              <a:cxn ang="0">
                <a:pos x="0" y="864"/>
              </a:cxn>
              <a:cxn ang="0">
                <a:pos x="1753" y="864"/>
              </a:cxn>
              <a:cxn ang="0">
                <a:pos x="1753" y="453"/>
              </a:cxn>
              <a:cxn ang="0">
                <a:pos x="1300" y="0"/>
              </a:cxn>
            </a:cxnLst>
            <a:rect l="0" t="0" r="r" b="b"/>
            <a:pathLst>
              <a:path w="1753" h="864">
                <a:moveTo>
                  <a:pt x="1300" y="0"/>
                </a:moveTo>
                <a:cubicBezTo>
                  <a:pt x="0" y="0"/>
                  <a:pt x="0" y="0"/>
                  <a:pt x="0" y="0"/>
                </a:cubicBezTo>
                <a:cubicBezTo>
                  <a:pt x="0" y="864"/>
                  <a:pt x="0" y="864"/>
                  <a:pt x="0" y="864"/>
                </a:cubicBezTo>
                <a:cubicBezTo>
                  <a:pt x="1753" y="864"/>
                  <a:pt x="1753" y="864"/>
                  <a:pt x="1753" y="864"/>
                </a:cubicBezTo>
                <a:cubicBezTo>
                  <a:pt x="1753" y="453"/>
                  <a:pt x="1753" y="453"/>
                  <a:pt x="1753" y="453"/>
                </a:cubicBezTo>
                <a:cubicBezTo>
                  <a:pt x="1509" y="438"/>
                  <a:pt x="1314" y="243"/>
                  <a:pt x="1300" y="0"/>
                </a:cubicBezTo>
                <a:close/>
              </a:path>
            </a:pathLst>
          </a:custGeom>
          <a:solidFill>
            <a:schemeClr val="bg1"/>
          </a:solidFill>
          <a:ln w="12700">
            <a:solidFill>
              <a:schemeClr val="bg1">
                <a:lumMod val="50000"/>
              </a:schemeClr>
            </a:solidFill>
            <a:miter lim="800000"/>
            <a:headEnd/>
            <a:tailEnd/>
          </a:ln>
          <a:effectLst/>
        </p:spPr>
        <p:txBody>
          <a:bodyPr lIns="108506" tIns="144675" rIns="108506" bIns="144675" anchor="t" anchorCtr="0"/>
          <a:lstStyle/>
          <a:p>
            <a:pPr lvl="0"/>
            <a:endParaRPr lang="en-US" altLang="zh-CN" sz="1500" dirty="0">
              <a:solidFill>
                <a:schemeClr val="tx1">
                  <a:lumMod val="65000"/>
                  <a:lumOff val="35000"/>
                </a:schemeClr>
              </a:solidFill>
              <a:cs typeface="+mn-ea"/>
              <a:sym typeface="+mn-lt"/>
            </a:endParaRPr>
          </a:p>
          <a:p>
            <a:pPr lvl="0"/>
            <a:r>
              <a:rPr lang="zh-CN" altLang="en-US" sz="1500" dirty="0">
                <a:solidFill>
                  <a:schemeClr val="tx1">
                    <a:lumMod val="65000"/>
                    <a:lumOff val="35000"/>
                  </a:schemeClr>
                </a:solidFill>
                <a:cs typeface="+mn-ea"/>
                <a:sym typeface="+mn-lt"/>
              </a:rPr>
              <a:t>您的内容打在这里，</a:t>
            </a:r>
            <a:endParaRPr lang="en-US" altLang="zh-CN" sz="1500" dirty="0">
              <a:solidFill>
                <a:schemeClr val="tx1">
                  <a:lumMod val="65000"/>
                  <a:lumOff val="35000"/>
                </a:schemeClr>
              </a:solidFill>
              <a:cs typeface="+mn-ea"/>
              <a:sym typeface="+mn-lt"/>
            </a:endParaRPr>
          </a:p>
          <a:p>
            <a:pPr lvl="0"/>
            <a:r>
              <a:rPr lang="zh-CN" altLang="en-US" sz="1500" dirty="0">
                <a:solidFill>
                  <a:schemeClr val="tx1">
                    <a:lumMod val="65000"/>
                    <a:lumOff val="35000"/>
                  </a:schemeClr>
                </a:solidFill>
                <a:cs typeface="+mn-ea"/>
                <a:sym typeface="+mn-lt"/>
              </a:rPr>
              <a:t>或者通过复制您的文本后，在此框中</a:t>
            </a:r>
            <a:endParaRPr lang="en-US" altLang="zh-CN" sz="1500" dirty="0">
              <a:solidFill>
                <a:schemeClr val="tx1">
                  <a:lumMod val="65000"/>
                  <a:lumOff val="35000"/>
                </a:schemeClr>
              </a:solidFill>
              <a:cs typeface="+mn-ea"/>
              <a:sym typeface="+mn-lt"/>
            </a:endParaRPr>
          </a:p>
          <a:p>
            <a:pPr lvl="0"/>
            <a:r>
              <a:rPr lang="zh-CN" altLang="en-US" sz="1500" dirty="0">
                <a:solidFill>
                  <a:schemeClr val="tx1">
                    <a:lumMod val="65000"/>
                    <a:lumOff val="35000"/>
                  </a:schemeClr>
                </a:solidFill>
                <a:cs typeface="+mn-ea"/>
                <a:sym typeface="+mn-lt"/>
              </a:rPr>
              <a:t>选择粘贴，并选择只保留文字。</a:t>
            </a:r>
          </a:p>
        </p:txBody>
      </p:sp>
      <p:sp>
        <p:nvSpPr>
          <p:cNvPr id="4" name="Freeform 10"/>
          <p:cNvSpPr>
            <a:spLocks/>
          </p:cNvSpPr>
          <p:nvPr/>
        </p:nvSpPr>
        <p:spPr bwMode="gray">
          <a:xfrm>
            <a:off x="6545155" y="4253952"/>
            <a:ext cx="4153002" cy="2107172"/>
          </a:xfrm>
          <a:custGeom>
            <a:avLst/>
            <a:gdLst/>
            <a:ahLst/>
            <a:cxnLst>
              <a:cxn ang="0">
                <a:pos x="0" y="453"/>
              </a:cxn>
              <a:cxn ang="0">
                <a:pos x="0" y="864"/>
              </a:cxn>
              <a:cxn ang="0">
                <a:pos x="1753" y="864"/>
              </a:cxn>
              <a:cxn ang="0">
                <a:pos x="1753" y="0"/>
              </a:cxn>
              <a:cxn ang="0">
                <a:pos x="453" y="0"/>
              </a:cxn>
              <a:cxn ang="0">
                <a:pos x="0" y="453"/>
              </a:cxn>
            </a:cxnLst>
            <a:rect l="0" t="0" r="r" b="b"/>
            <a:pathLst>
              <a:path w="1753" h="864">
                <a:moveTo>
                  <a:pt x="0" y="453"/>
                </a:moveTo>
                <a:cubicBezTo>
                  <a:pt x="0" y="864"/>
                  <a:pt x="0" y="864"/>
                  <a:pt x="0" y="864"/>
                </a:cubicBezTo>
                <a:cubicBezTo>
                  <a:pt x="1753" y="864"/>
                  <a:pt x="1753" y="864"/>
                  <a:pt x="1753" y="864"/>
                </a:cubicBezTo>
                <a:cubicBezTo>
                  <a:pt x="1753" y="0"/>
                  <a:pt x="1753" y="0"/>
                  <a:pt x="1753" y="0"/>
                </a:cubicBezTo>
                <a:cubicBezTo>
                  <a:pt x="453" y="0"/>
                  <a:pt x="453" y="0"/>
                  <a:pt x="453" y="0"/>
                </a:cubicBezTo>
                <a:cubicBezTo>
                  <a:pt x="439" y="243"/>
                  <a:pt x="244" y="438"/>
                  <a:pt x="0" y="453"/>
                </a:cubicBezTo>
                <a:close/>
              </a:path>
            </a:pathLst>
          </a:custGeom>
          <a:solidFill>
            <a:schemeClr val="bg1"/>
          </a:solidFill>
          <a:ln w="12700">
            <a:solidFill>
              <a:schemeClr val="accent4"/>
            </a:solidFill>
            <a:miter lim="800000"/>
            <a:headEnd/>
            <a:tailEnd/>
          </a:ln>
          <a:effectLst/>
        </p:spPr>
        <p:txBody>
          <a:bodyPr lIns="108506" tIns="144675" rIns="108506" bIns="144675" anchor="t" anchorCtr="0"/>
          <a:lstStyle/>
          <a:p>
            <a:pPr lvl="0" algn="r"/>
            <a:endParaRPr lang="en-US" altLang="zh-CN" sz="1500" dirty="0">
              <a:solidFill>
                <a:schemeClr val="tx1">
                  <a:lumMod val="65000"/>
                  <a:lumOff val="35000"/>
                </a:schemeClr>
              </a:solidFill>
              <a:cs typeface="+mn-ea"/>
              <a:sym typeface="+mn-lt"/>
            </a:endParaRPr>
          </a:p>
          <a:p>
            <a:pPr lvl="0" algn="r"/>
            <a:r>
              <a:rPr lang="zh-CN" altLang="en-US" sz="1500" dirty="0">
                <a:solidFill>
                  <a:schemeClr val="tx1">
                    <a:lumMod val="65000"/>
                    <a:lumOff val="35000"/>
                  </a:schemeClr>
                </a:solidFill>
                <a:cs typeface="+mn-ea"/>
                <a:sym typeface="+mn-lt"/>
              </a:rPr>
              <a:t>您的内容打在这里</a:t>
            </a:r>
            <a:endParaRPr lang="en-US" altLang="zh-CN" sz="1500" dirty="0">
              <a:solidFill>
                <a:schemeClr val="tx1">
                  <a:lumMod val="65000"/>
                  <a:lumOff val="35000"/>
                </a:schemeClr>
              </a:solidFill>
              <a:cs typeface="+mn-ea"/>
              <a:sym typeface="+mn-lt"/>
            </a:endParaRPr>
          </a:p>
          <a:p>
            <a:pPr lvl="0" algn="r"/>
            <a:r>
              <a:rPr lang="zh-CN" altLang="en-US" sz="1500" dirty="0">
                <a:solidFill>
                  <a:schemeClr val="tx1">
                    <a:lumMod val="65000"/>
                    <a:lumOff val="35000"/>
                  </a:schemeClr>
                </a:solidFill>
                <a:cs typeface="+mn-ea"/>
                <a:sym typeface="+mn-lt"/>
              </a:rPr>
              <a:t>或者通过复制您的文本后，在此框中</a:t>
            </a:r>
            <a:endParaRPr lang="en-US" altLang="zh-CN" sz="1500" dirty="0">
              <a:solidFill>
                <a:schemeClr val="tx1">
                  <a:lumMod val="65000"/>
                  <a:lumOff val="35000"/>
                </a:schemeClr>
              </a:solidFill>
              <a:cs typeface="+mn-ea"/>
              <a:sym typeface="+mn-lt"/>
            </a:endParaRPr>
          </a:p>
          <a:p>
            <a:pPr lvl="0" algn="r"/>
            <a:r>
              <a:rPr lang="zh-CN" altLang="en-US" sz="1500" dirty="0">
                <a:solidFill>
                  <a:schemeClr val="tx1">
                    <a:lumMod val="65000"/>
                    <a:lumOff val="35000"/>
                  </a:schemeClr>
                </a:solidFill>
                <a:cs typeface="+mn-ea"/>
                <a:sym typeface="+mn-lt"/>
              </a:rPr>
              <a:t>选择粘贴，并选择只保留文字</a:t>
            </a:r>
          </a:p>
        </p:txBody>
      </p:sp>
      <p:sp>
        <p:nvSpPr>
          <p:cNvPr id="5" name="Freeform 8"/>
          <p:cNvSpPr>
            <a:spLocks/>
          </p:cNvSpPr>
          <p:nvPr/>
        </p:nvSpPr>
        <p:spPr bwMode="gray">
          <a:xfrm>
            <a:off x="6545154" y="2010503"/>
            <a:ext cx="4152077" cy="2107172"/>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solidFill>
            <a:schemeClr val="bg1"/>
          </a:solidFill>
          <a:ln w="12700">
            <a:solidFill>
              <a:schemeClr val="bg1">
                <a:lumMod val="50000"/>
              </a:schemeClr>
            </a:solidFill>
            <a:miter lim="800000"/>
            <a:headEnd/>
            <a:tailEnd/>
          </a:ln>
          <a:effectLst/>
        </p:spPr>
        <p:txBody>
          <a:bodyPr lIns="108506" tIns="72337" rIns="108506" bIns="144675" anchor="b" anchorCtr="0"/>
          <a:lstStyle/>
          <a:p>
            <a:pPr lvl="0" algn="r"/>
            <a:r>
              <a:rPr lang="zh-CN" altLang="en-US" sz="1500" dirty="0">
                <a:solidFill>
                  <a:schemeClr val="tx1">
                    <a:lumMod val="65000"/>
                    <a:lumOff val="35000"/>
                  </a:schemeClr>
                </a:solidFill>
                <a:cs typeface="+mn-ea"/>
                <a:sym typeface="+mn-lt"/>
              </a:rPr>
              <a:t>您的内容打在这里</a:t>
            </a:r>
            <a:endParaRPr lang="en-US" altLang="zh-CN" sz="1500" dirty="0">
              <a:solidFill>
                <a:schemeClr val="tx1">
                  <a:lumMod val="65000"/>
                  <a:lumOff val="35000"/>
                </a:schemeClr>
              </a:solidFill>
              <a:cs typeface="+mn-ea"/>
              <a:sym typeface="+mn-lt"/>
            </a:endParaRPr>
          </a:p>
          <a:p>
            <a:pPr lvl="0" algn="r"/>
            <a:r>
              <a:rPr lang="zh-CN" altLang="en-US" sz="1500" dirty="0">
                <a:solidFill>
                  <a:schemeClr val="tx1">
                    <a:lumMod val="65000"/>
                    <a:lumOff val="35000"/>
                  </a:schemeClr>
                </a:solidFill>
                <a:cs typeface="+mn-ea"/>
                <a:sym typeface="+mn-lt"/>
              </a:rPr>
              <a:t>或者通过复制您的文本后，在此框中</a:t>
            </a:r>
            <a:endParaRPr lang="en-US" altLang="zh-CN" sz="1500" dirty="0">
              <a:solidFill>
                <a:schemeClr val="tx1">
                  <a:lumMod val="65000"/>
                  <a:lumOff val="35000"/>
                </a:schemeClr>
              </a:solidFill>
              <a:cs typeface="+mn-ea"/>
              <a:sym typeface="+mn-lt"/>
            </a:endParaRPr>
          </a:p>
          <a:p>
            <a:pPr lvl="0" algn="r"/>
            <a:r>
              <a:rPr lang="zh-CN" altLang="en-US" sz="1500" dirty="0">
                <a:solidFill>
                  <a:schemeClr val="tx1">
                    <a:lumMod val="65000"/>
                    <a:lumOff val="35000"/>
                  </a:schemeClr>
                </a:solidFill>
                <a:cs typeface="+mn-ea"/>
                <a:sym typeface="+mn-lt"/>
              </a:rPr>
              <a:t>选择粘贴，并选择只保留文字</a:t>
            </a:r>
            <a:endParaRPr lang="en-US" altLang="zh-CN" sz="1500" dirty="0">
              <a:solidFill>
                <a:schemeClr val="tx1">
                  <a:lumMod val="65000"/>
                  <a:lumOff val="35000"/>
                </a:schemeClr>
              </a:solidFill>
              <a:cs typeface="+mn-ea"/>
              <a:sym typeface="+mn-lt"/>
            </a:endParaRPr>
          </a:p>
          <a:p>
            <a:pPr lvl="0" algn="r"/>
            <a:endParaRPr lang="en-US" altLang="zh-CN" sz="1500" dirty="0">
              <a:solidFill>
                <a:schemeClr val="tx1">
                  <a:lumMod val="65000"/>
                  <a:lumOff val="35000"/>
                </a:schemeClr>
              </a:solidFill>
              <a:cs typeface="+mn-ea"/>
              <a:sym typeface="+mn-lt"/>
            </a:endParaRPr>
          </a:p>
          <a:p>
            <a:pPr lvl="0" algn="r"/>
            <a:endParaRPr lang="zh-CN" altLang="en-US" sz="1500" dirty="0">
              <a:solidFill>
                <a:schemeClr val="tx1">
                  <a:lumMod val="65000"/>
                  <a:lumOff val="35000"/>
                </a:schemeClr>
              </a:solidFill>
              <a:cs typeface="+mn-ea"/>
              <a:sym typeface="+mn-lt"/>
            </a:endParaRPr>
          </a:p>
        </p:txBody>
      </p:sp>
      <p:sp>
        <p:nvSpPr>
          <p:cNvPr id="6" name="Rectangle 19"/>
          <p:cNvSpPr>
            <a:spLocks noChangeArrowheads="1"/>
          </p:cNvSpPr>
          <p:nvPr/>
        </p:nvSpPr>
        <p:spPr bwMode="gray">
          <a:xfrm>
            <a:off x="2249740" y="5992278"/>
            <a:ext cx="4145482" cy="368846"/>
          </a:xfrm>
          <a:prstGeom prst="rect">
            <a:avLst/>
          </a:prstGeom>
          <a:solidFill>
            <a:srgbClr val="C00000"/>
          </a:solidFill>
          <a:ln w="12700">
            <a:noFill/>
            <a:miter lim="800000"/>
            <a:headEnd/>
            <a:tailEnd/>
          </a:ln>
          <a:effectLst/>
        </p:spPr>
        <p:txBody>
          <a:bodyPr lIns="108506" tIns="72337" rIns="108506" bIns="72337" anchor="ctr"/>
          <a:lstStyle/>
          <a:p>
            <a:pPr defTabSz="805445" eaLnBrk="0" hangingPunct="0"/>
            <a:r>
              <a:rPr lang="zh-CN" altLang="en-US" sz="1600" b="1" noProof="1">
                <a:solidFill>
                  <a:srgbClr val="FFFFFF"/>
                </a:solidFill>
                <a:cs typeface="+mn-ea"/>
                <a:sym typeface="+mn-lt"/>
              </a:rPr>
              <a:t>点击添加标题</a:t>
            </a:r>
            <a:endParaRPr lang="de-DE" altLang="zh-CN" sz="1600" b="1" noProof="1">
              <a:solidFill>
                <a:srgbClr val="FFFFFF"/>
              </a:solidFill>
              <a:cs typeface="+mn-ea"/>
              <a:sym typeface="+mn-lt"/>
            </a:endParaRPr>
          </a:p>
        </p:txBody>
      </p:sp>
      <p:sp>
        <p:nvSpPr>
          <p:cNvPr id="7" name="Rectangle 19"/>
          <p:cNvSpPr>
            <a:spLocks noChangeArrowheads="1"/>
          </p:cNvSpPr>
          <p:nvPr/>
        </p:nvSpPr>
        <p:spPr bwMode="gray">
          <a:xfrm>
            <a:off x="6552672" y="5992278"/>
            <a:ext cx="4145482" cy="368846"/>
          </a:xfrm>
          <a:prstGeom prst="rect">
            <a:avLst/>
          </a:prstGeom>
          <a:solidFill>
            <a:schemeClr val="accent4"/>
          </a:solidFill>
          <a:ln w="12700">
            <a:noFill/>
            <a:miter lim="800000"/>
            <a:headEnd/>
            <a:tailEnd/>
          </a:ln>
          <a:effectLst/>
        </p:spPr>
        <p:txBody>
          <a:bodyPr lIns="108506" tIns="72337" rIns="108506" bIns="72337" anchor="ctr"/>
          <a:lstStyle/>
          <a:p>
            <a:pPr defTabSz="805445" eaLnBrk="0" hangingPunct="0"/>
            <a:r>
              <a:rPr lang="zh-CN" altLang="en-US" sz="1600" b="1" noProof="1">
                <a:solidFill>
                  <a:srgbClr val="FFFFFF"/>
                </a:solidFill>
                <a:cs typeface="+mn-ea"/>
                <a:sym typeface="+mn-lt"/>
              </a:rPr>
              <a:t>点击添加标题</a:t>
            </a:r>
            <a:endParaRPr lang="de-DE" altLang="zh-CN" sz="1600" b="1" noProof="1">
              <a:solidFill>
                <a:srgbClr val="FFFFFF"/>
              </a:solidFill>
              <a:cs typeface="+mn-ea"/>
              <a:sym typeface="+mn-lt"/>
            </a:endParaRPr>
          </a:p>
        </p:txBody>
      </p:sp>
      <p:sp>
        <p:nvSpPr>
          <p:cNvPr id="8" name="Rectangle 19"/>
          <p:cNvSpPr>
            <a:spLocks noChangeArrowheads="1"/>
          </p:cNvSpPr>
          <p:nvPr/>
        </p:nvSpPr>
        <p:spPr bwMode="gray">
          <a:xfrm>
            <a:off x="6552672" y="2010501"/>
            <a:ext cx="4145482" cy="368846"/>
          </a:xfrm>
          <a:prstGeom prst="rect">
            <a:avLst/>
          </a:prstGeom>
          <a:solidFill>
            <a:srgbClr val="C00000"/>
          </a:solidFill>
          <a:ln w="12700">
            <a:noFill/>
            <a:miter lim="800000"/>
            <a:headEnd/>
            <a:tailEnd/>
          </a:ln>
          <a:effectLst/>
        </p:spPr>
        <p:txBody>
          <a:bodyPr lIns="108506" tIns="72337" rIns="108506" bIns="72337" anchor="ctr"/>
          <a:lstStyle/>
          <a:p>
            <a:pPr defTabSz="805445" eaLnBrk="0" hangingPunct="0"/>
            <a:r>
              <a:rPr lang="zh-CN" altLang="en-US" sz="1600" b="1" noProof="1">
                <a:solidFill>
                  <a:srgbClr val="FFFFFF"/>
                </a:solidFill>
                <a:cs typeface="+mn-ea"/>
                <a:sym typeface="+mn-lt"/>
              </a:rPr>
              <a:t>点击添加标题</a:t>
            </a:r>
          </a:p>
        </p:txBody>
      </p:sp>
      <p:sp>
        <p:nvSpPr>
          <p:cNvPr id="9" name="Rectangle 19"/>
          <p:cNvSpPr>
            <a:spLocks noChangeArrowheads="1"/>
          </p:cNvSpPr>
          <p:nvPr/>
        </p:nvSpPr>
        <p:spPr bwMode="gray">
          <a:xfrm>
            <a:off x="2249740" y="2010501"/>
            <a:ext cx="4145482" cy="368846"/>
          </a:xfrm>
          <a:prstGeom prst="rect">
            <a:avLst/>
          </a:prstGeom>
          <a:solidFill>
            <a:schemeClr val="accent1"/>
          </a:solidFill>
          <a:ln w="12700">
            <a:noFill/>
            <a:round/>
            <a:headEnd/>
            <a:tailEnd/>
          </a:ln>
          <a:effectLst/>
        </p:spPr>
        <p:txBody>
          <a:bodyPr wrap="none" lIns="91869" tIns="45934" rIns="91869" bIns="45934" anchor="ctr"/>
          <a:lstStyle/>
          <a:p>
            <a:r>
              <a:rPr lang="zh-CN" altLang="en-US" sz="1600" b="1" noProof="1">
                <a:solidFill>
                  <a:schemeClr val="bg1"/>
                </a:solidFill>
                <a:cs typeface="+mn-ea"/>
                <a:sym typeface="+mn-lt"/>
              </a:rPr>
              <a:t>点击添加标题</a:t>
            </a:r>
            <a:endParaRPr lang="de-DE" sz="1600" b="1" noProof="1">
              <a:solidFill>
                <a:schemeClr val="bg1"/>
              </a:solidFill>
              <a:cs typeface="+mn-ea"/>
              <a:sym typeface="+mn-lt"/>
            </a:endParaRPr>
          </a:p>
        </p:txBody>
      </p:sp>
      <p:grpSp>
        <p:nvGrpSpPr>
          <p:cNvPr id="10" name="Gruppieren 43"/>
          <p:cNvGrpSpPr/>
          <p:nvPr/>
        </p:nvGrpSpPr>
        <p:grpSpPr bwMode="gray">
          <a:xfrm>
            <a:off x="5498620" y="3166162"/>
            <a:ext cx="1930478" cy="1987307"/>
            <a:chOff x="2804400" y="1911431"/>
            <a:chExt cx="3535200" cy="3535200"/>
          </a:xfrm>
          <a:solidFill>
            <a:srgbClr val="161D25"/>
          </a:solidFill>
          <a:effectLst/>
        </p:grpSpPr>
        <p:sp>
          <p:nvSpPr>
            <p:cNvPr id="11" name="Freeform 10"/>
            <p:cNvSpPr>
              <a:spLocks noEditPoints="1"/>
            </p:cNvSpPr>
            <p:nvPr/>
          </p:nvSpPr>
          <p:spPr bwMode="gray">
            <a:xfrm>
              <a:off x="2804400" y="2009308"/>
              <a:ext cx="3535200" cy="3185164"/>
            </a:xfrm>
            <a:custGeom>
              <a:avLst/>
              <a:gdLst/>
              <a:ahLst/>
              <a:cxnLst>
                <a:cxn ang="0">
                  <a:pos x="530" y="84"/>
                </a:cxn>
                <a:cxn ang="0">
                  <a:pos x="1456" y="295"/>
                </a:cxn>
                <a:cxn ang="0">
                  <a:pos x="1519" y="325"/>
                </a:cxn>
                <a:cxn ang="0">
                  <a:pos x="138" y="415"/>
                </a:cxn>
                <a:cxn ang="0">
                  <a:pos x="163" y="444"/>
                </a:cxn>
                <a:cxn ang="0">
                  <a:pos x="1593" y="561"/>
                </a:cxn>
                <a:cxn ang="0">
                  <a:pos x="1645" y="530"/>
                </a:cxn>
                <a:cxn ang="0">
                  <a:pos x="1577" y="574"/>
                </a:cxn>
                <a:cxn ang="0">
                  <a:pos x="1613" y="598"/>
                </a:cxn>
                <a:cxn ang="0">
                  <a:pos x="1564" y="659"/>
                </a:cxn>
                <a:cxn ang="0">
                  <a:pos x="1643" y="814"/>
                </a:cxn>
                <a:cxn ang="0">
                  <a:pos x="1548" y="668"/>
                </a:cxn>
                <a:cxn ang="0">
                  <a:pos x="1555" y="704"/>
                </a:cxn>
                <a:cxn ang="0">
                  <a:pos x="1497" y="687"/>
                </a:cxn>
                <a:cxn ang="0">
                  <a:pos x="1394" y="728"/>
                </a:cxn>
                <a:cxn ang="0">
                  <a:pos x="1516" y="704"/>
                </a:cxn>
                <a:cxn ang="0">
                  <a:pos x="1612" y="784"/>
                </a:cxn>
                <a:cxn ang="0">
                  <a:pos x="1587" y="799"/>
                </a:cxn>
                <a:cxn ang="0">
                  <a:pos x="1694" y="752"/>
                </a:cxn>
                <a:cxn ang="0">
                  <a:pos x="1533" y="725"/>
                </a:cxn>
                <a:cxn ang="0">
                  <a:pos x="1559" y="743"/>
                </a:cxn>
                <a:cxn ang="0">
                  <a:pos x="1550" y="910"/>
                </a:cxn>
                <a:cxn ang="0">
                  <a:pos x="1460" y="828"/>
                </a:cxn>
                <a:cxn ang="0">
                  <a:pos x="1334" y="887"/>
                </a:cxn>
                <a:cxn ang="0">
                  <a:pos x="1340" y="1103"/>
                </a:cxn>
                <a:cxn ang="0">
                  <a:pos x="1473" y="1118"/>
                </a:cxn>
                <a:cxn ang="0">
                  <a:pos x="1581" y="1055"/>
                </a:cxn>
                <a:cxn ang="0">
                  <a:pos x="1649" y="872"/>
                </a:cxn>
                <a:cxn ang="0">
                  <a:pos x="1671" y="902"/>
                </a:cxn>
                <a:cxn ang="0">
                  <a:pos x="1596" y="815"/>
                </a:cxn>
                <a:cxn ang="0">
                  <a:pos x="1510" y="827"/>
                </a:cxn>
                <a:cxn ang="0">
                  <a:pos x="1589" y="865"/>
                </a:cxn>
                <a:cxn ang="0">
                  <a:pos x="1129" y="977"/>
                </a:cxn>
                <a:cxn ang="0">
                  <a:pos x="1121" y="1017"/>
                </a:cxn>
                <a:cxn ang="0">
                  <a:pos x="1073" y="1080"/>
                </a:cxn>
                <a:cxn ang="0">
                  <a:pos x="1345" y="1132"/>
                </a:cxn>
                <a:cxn ang="0">
                  <a:pos x="290" y="1296"/>
                </a:cxn>
                <a:cxn ang="0">
                  <a:pos x="689" y="58"/>
                </a:cxn>
                <a:cxn ang="0">
                  <a:pos x="524" y="26"/>
                </a:cxn>
                <a:cxn ang="0">
                  <a:pos x="231" y="343"/>
                </a:cxn>
                <a:cxn ang="0">
                  <a:pos x="178" y="499"/>
                </a:cxn>
                <a:cxn ang="0">
                  <a:pos x="64" y="623"/>
                </a:cxn>
                <a:cxn ang="0">
                  <a:pos x="193" y="1299"/>
                </a:cxn>
                <a:cxn ang="0">
                  <a:pos x="378" y="1416"/>
                </a:cxn>
                <a:cxn ang="0">
                  <a:pos x="342" y="1349"/>
                </a:cxn>
                <a:cxn ang="0">
                  <a:pos x="248" y="1245"/>
                </a:cxn>
                <a:cxn ang="0">
                  <a:pos x="119" y="767"/>
                </a:cxn>
                <a:cxn ang="0">
                  <a:pos x="139" y="607"/>
                </a:cxn>
                <a:cxn ang="0">
                  <a:pos x="361" y="359"/>
                </a:cxn>
                <a:cxn ang="0">
                  <a:pos x="432" y="296"/>
                </a:cxn>
                <a:cxn ang="0">
                  <a:pos x="474" y="141"/>
                </a:cxn>
                <a:cxn ang="0">
                  <a:pos x="545" y="68"/>
                </a:cxn>
                <a:cxn ang="0">
                  <a:pos x="717" y="64"/>
                </a:cxn>
                <a:cxn ang="0">
                  <a:pos x="1301" y="127"/>
                </a:cxn>
                <a:cxn ang="0">
                  <a:pos x="1393" y="183"/>
                </a:cxn>
                <a:cxn ang="0">
                  <a:pos x="1537" y="308"/>
                </a:cxn>
                <a:cxn ang="0">
                  <a:pos x="1682" y="671"/>
                </a:cxn>
                <a:cxn ang="0">
                  <a:pos x="1238" y="65"/>
                </a:cxn>
                <a:cxn ang="0">
                  <a:pos x="1413" y="215"/>
                </a:cxn>
                <a:cxn ang="0">
                  <a:pos x="1696" y="874"/>
                </a:cxn>
              </a:cxnLst>
              <a:rect l="0" t="0" r="r" b="b"/>
              <a:pathLst>
                <a:path w="1713" h="1537">
                  <a:moveTo>
                    <a:pt x="1152" y="12"/>
                  </a:moveTo>
                  <a:cubicBezTo>
                    <a:pt x="1149" y="12"/>
                    <a:pt x="1146" y="9"/>
                    <a:pt x="1145" y="11"/>
                  </a:cubicBezTo>
                  <a:cubicBezTo>
                    <a:pt x="1146" y="11"/>
                    <a:pt x="1150" y="15"/>
                    <a:pt x="1152" y="12"/>
                  </a:cubicBezTo>
                  <a:close/>
                  <a:moveTo>
                    <a:pt x="719" y="38"/>
                  </a:moveTo>
                  <a:cubicBezTo>
                    <a:pt x="708" y="38"/>
                    <a:pt x="708" y="38"/>
                    <a:pt x="708" y="38"/>
                  </a:cubicBezTo>
                  <a:cubicBezTo>
                    <a:pt x="708" y="41"/>
                    <a:pt x="719" y="43"/>
                    <a:pt x="719" y="38"/>
                  </a:cubicBezTo>
                  <a:close/>
                  <a:moveTo>
                    <a:pt x="763" y="72"/>
                  </a:moveTo>
                  <a:cubicBezTo>
                    <a:pt x="762" y="76"/>
                    <a:pt x="769" y="76"/>
                    <a:pt x="771" y="74"/>
                  </a:cubicBezTo>
                  <a:cubicBezTo>
                    <a:pt x="768" y="74"/>
                    <a:pt x="765" y="70"/>
                    <a:pt x="763" y="72"/>
                  </a:cubicBezTo>
                  <a:close/>
                  <a:moveTo>
                    <a:pt x="775" y="74"/>
                  </a:moveTo>
                  <a:cubicBezTo>
                    <a:pt x="778" y="76"/>
                    <a:pt x="786" y="80"/>
                    <a:pt x="788" y="76"/>
                  </a:cubicBezTo>
                  <a:cubicBezTo>
                    <a:pt x="783" y="77"/>
                    <a:pt x="779" y="72"/>
                    <a:pt x="775" y="74"/>
                  </a:cubicBezTo>
                  <a:close/>
                  <a:moveTo>
                    <a:pt x="530" y="84"/>
                  </a:moveTo>
                  <a:cubicBezTo>
                    <a:pt x="534" y="85"/>
                    <a:pt x="533" y="80"/>
                    <a:pt x="535" y="84"/>
                  </a:cubicBezTo>
                  <a:cubicBezTo>
                    <a:pt x="536" y="83"/>
                    <a:pt x="536" y="83"/>
                    <a:pt x="537" y="83"/>
                  </a:cubicBezTo>
                  <a:cubicBezTo>
                    <a:pt x="536" y="80"/>
                    <a:pt x="537" y="78"/>
                    <a:pt x="538" y="75"/>
                  </a:cubicBezTo>
                  <a:cubicBezTo>
                    <a:pt x="532" y="75"/>
                    <a:pt x="531" y="80"/>
                    <a:pt x="530" y="84"/>
                  </a:cubicBezTo>
                  <a:close/>
                  <a:moveTo>
                    <a:pt x="530" y="88"/>
                  </a:moveTo>
                  <a:cubicBezTo>
                    <a:pt x="530" y="92"/>
                    <a:pt x="532" y="98"/>
                    <a:pt x="527" y="101"/>
                  </a:cubicBezTo>
                  <a:cubicBezTo>
                    <a:pt x="533" y="99"/>
                    <a:pt x="537" y="94"/>
                    <a:pt x="538" y="87"/>
                  </a:cubicBezTo>
                  <a:cubicBezTo>
                    <a:pt x="535" y="87"/>
                    <a:pt x="533" y="90"/>
                    <a:pt x="530" y="88"/>
                  </a:cubicBezTo>
                  <a:close/>
                  <a:moveTo>
                    <a:pt x="1311" y="135"/>
                  </a:moveTo>
                  <a:cubicBezTo>
                    <a:pt x="1308" y="134"/>
                    <a:pt x="1306" y="128"/>
                    <a:pt x="1303" y="130"/>
                  </a:cubicBezTo>
                  <a:cubicBezTo>
                    <a:pt x="1306" y="131"/>
                    <a:pt x="1308" y="138"/>
                    <a:pt x="1311" y="135"/>
                  </a:cubicBezTo>
                  <a:close/>
                  <a:moveTo>
                    <a:pt x="1414" y="226"/>
                  </a:moveTo>
                  <a:cubicBezTo>
                    <a:pt x="1414" y="223"/>
                    <a:pt x="1413" y="221"/>
                    <a:pt x="1410" y="221"/>
                  </a:cubicBezTo>
                  <a:cubicBezTo>
                    <a:pt x="1409" y="225"/>
                    <a:pt x="1413" y="224"/>
                    <a:pt x="1412" y="228"/>
                  </a:cubicBezTo>
                  <a:cubicBezTo>
                    <a:pt x="1406" y="237"/>
                    <a:pt x="1416" y="247"/>
                    <a:pt x="1421" y="252"/>
                  </a:cubicBezTo>
                  <a:cubicBezTo>
                    <a:pt x="1425" y="264"/>
                    <a:pt x="1425" y="274"/>
                    <a:pt x="1434" y="281"/>
                  </a:cubicBezTo>
                  <a:cubicBezTo>
                    <a:pt x="1434" y="279"/>
                    <a:pt x="1431" y="277"/>
                    <a:pt x="1434" y="276"/>
                  </a:cubicBezTo>
                  <a:cubicBezTo>
                    <a:pt x="1436" y="279"/>
                    <a:pt x="1439" y="282"/>
                    <a:pt x="1441" y="287"/>
                  </a:cubicBezTo>
                  <a:cubicBezTo>
                    <a:pt x="1444" y="288"/>
                    <a:pt x="1441" y="283"/>
                    <a:pt x="1444" y="284"/>
                  </a:cubicBezTo>
                  <a:cubicBezTo>
                    <a:pt x="1444" y="290"/>
                    <a:pt x="1454" y="291"/>
                    <a:pt x="1456" y="289"/>
                  </a:cubicBezTo>
                  <a:cubicBezTo>
                    <a:pt x="1458" y="291"/>
                    <a:pt x="1455" y="292"/>
                    <a:pt x="1456" y="295"/>
                  </a:cubicBezTo>
                  <a:cubicBezTo>
                    <a:pt x="1462" y="296"/>
                    <a:pt x="1461" y="304"/>
                    <a:pt x="1468" y="306"/>
                  </a:cubicBezTo>
                  <a:cubicBezTo>
                    <a:pt x="1472" y="301"/>
                    <a:pt x="1466" y="298"/>
                    <a:pt x="1467" y="295"/>
                  </a:cubicBezTo>
                  <a:cubicBezTo>
                    <a:pt x="1469" y="297"/>
                    <a:pt x="1469" y="295"/>
                    <a:pt x="1472" y="296"/>
                  </a:cubicBezTo>
                  <a:cubicBezTo>
                    <a:pt x="1472" y="298"/>
                    <a:pt x="1474" y="298"/>
                    <a:pt x="1473" y="301"/>
                  </a:cubicBezTo>
                  <a:cubicBezTo>
                    <a:pt x="1472" y="301"/>
                    <a:pt x="1472" y="300"/>
                    <a:pt x="1470" y="300"/>
                  </a:cubicBezTo>
                  <a:cubicBezTo>
                    <a:pt x="1470" y="306"/>
                    <a:pt x="1475" y="306"/>
                    <a:pt x="1476" y="311"/>
                  </a:cubicBezTo>
                  <a:cubicBezTo>
                    <a:pt x="1478" y="312"/>
                    <a:pt x="1478" y="310"/>
                    <a:pt x="1479" y="310"/>
                  </a:cubicBezTo>
                  <a:cubicBezTo>
                    <a:pt x="1484" y="311"/>
                    <a:pt x="1483" y="317"/>
                    <a:pt x="1488" y="318"/>
                  </a:cubicBezTo>
                  <a:cubicBezTo>
                    <a:pt x="1491" y="309"/>
                    <a:pt x="1477" y="305"/>
                    <a:pt x="1477" y="300"/>
                  </a:cubicBezTo>
                  <a:cubicBezTo>
                    <a:pt x="1483" y="304"/>
                    <a:pt x="1486" y="309"/>
                    <a:pt x="1494" y="311"/>
                  </a:cubicBezTo>
                  <a:cubicBezTo>
                    <a:pt x="1486" y="299"/>
                    <a:pt x="1477" y="287"/>
                    <a:pt x="1459" y="284"/>
                  </a:cubicBezTo>
                  <a:cubicBezTo>
                    <a:pt x="1456" y="276"/>
                    <a:pt x="1452" y="269"/>
                    <a:pt x="1446" y="263"/>
                  </a:cubicBezTo>
                  <a:cubicBezTo>
                    <a:pt x="1446" y="266"/>
                    <a:pt x="1450" y="268"/>
                    <a:pt x="1447" y="269"/>
                  </a:cubicBezTo>
                  <a:cubicBezTo>
                    <a:pt x="1438" y="262"/>
                    <a:pt x="1428" y="252"/>
                    <a:pt x="1423" y="240"/>
                  </a:cubicBezTo>
                  <a:cubicBezTo>
                    <a:pt x="1423" y="239"/>
                    <a:pt x="1424" y="237"/>
                    <a:pt x="1424" y="237"/>
                  </a:cubicBezTo>
                  <a:cubicBezTo>
                    <a:pt x="1423" y="232"/>
                    <a:pt x="1416" y="223"/>
                    <a:pt x="1414" y="226"/>
                  </a:cubicBezTo>
                  <a:close/>
                  <a:moveTo>
                    <a:pt x="1519" y="325"/>
                  </a:moveTo>
                  <a:cubicBezTo>
                    <a:pt x="1520" y="328"/>
                    <a:pt x="1521" y="329"/>
                    <a:pt x="1524" y="330"/>
                  </a:cubicBezTo>
                  <a:cubicBezTo>
                    <a:pt x="1524" y="326"/>
                    <a:pt x="1521" y="326"/>
                    <a:pt x="1519" y="325"/>
                  </a:cubicBezTo>
                  <a:close/>
                  <a:moveTo>
                    <a:pt x="928" y="336"/>
                  </a:moveTo>
                  <a:cubicBezTo>
                    <a:pt x="928" y="340"/>
                    <a:pt x="935" y="341"/>
                    <a:pt x="934" y="335"/>
                  </a:cubicBezTo>
                  <a:cubicBezTo>
                    <a:pt x="931" y="335"/>
                    <a:pt x="929" y="335"/>
                    <a:pt x="928" y="336"/>
                  </a:cubicBezTo>
                  <a:close/>
                  <a:moveTo>
                    <a:pt x="913" y="346"/>
                  </a:moveTo>
                  <a:cubicBezTo>
                    <a:pt x="916" y="348"/>
                    <a:pt x="922" y="346"/>
                    <a:pt x="922" y="341"/>
                  </a:cubicBezTo>
                  <a:cubicBezTo>
                    <a:pt x="920" y="333"/>
                    <a:pt x="913" y="340"/>
                    <a:pt x="913" y="346"/>
                  </a:cubicBezTo>
                  <a:close/>
                  <a:moveTo>
                    <a:pt x="901" y="344"/>
                  </a:moveTo>
                  <a:cubicBezTo>
                    <a:pt x="904" y="350"/>
                    <a:pt x="894" y="346"/>
                    <a:pt x="893" y="351"/>
                  </a:cubicBezTo>
                  <a:cubicBezTo>
                    <a:pt x="898" y="355"/>
                    <a:pt x="903" y="351"/>
                    <a:pt x="908" y="349"/>
                  </a:cubicBezTo>
                  <a:cubicBezTo>
                    <a:pt x="908" y="345"/>
                    <a:pt x="903" y="346"/>
                    <a:pt x="901" y="344"/>
                  </a:cubicBezTo>
                  <a:close/>
                  <a:moveTo>
                    <a:pt x="901" y="357"/>
                  </a:moveTo>
                  <a:cubicBezTo>
                    <a:pt x="896" y="354"/>
                    <a:pt x="890" y="358"/>
                    <a:pt x="884" y="357"/>
                  </a:cubicBezTo>
                  <a:cubicBezTo>
                    <a:pt x="875" y="364"/>
                    <a:pt x="895" y="369"/>
                    <a:pt x="901" y="364"/>
                  </a:cubicBezTo>
                  <a:cubicBezTo>
                    <a:pt x="899" y="360"/>
                    <a:pt x="897" y="360"/>
                    <a:pt x="901" y="357"/>
                  </a:cubicBezTo>
                  <a:close/>
                  <a:moveTo>
                    <a:pt x="138" y="415"/>
                  </a:moveTo>
                  <a:cubicBezTo>
                    <a:pt x="134" y="415"/>
                    <a:pt x="133" y="417"/>
                    <a:pt x="132" y="420"/>
                  </a:cubicBezTo>
                  <a:cubicBezTo>
                    <a:pt x="136" y="421"/>
                    <a:pt x="137" y="417"/>
                    <a:pt x="138" y="415"/>
                  </a:cubicBezTo>
                  <a:close/>
                  <a:moveTo>
                    <a:pt x="130" y="417"/>
                  </a:moveTo>
                  <a:cubicBezTo>
                    <a:pt x="128" y="421"/>
                    <a:pt x="124" y="422"/>
                    <a:pt x="124" y="429"/>
                  </a:cubicBezTo>
                  <a:cubicBezTo>
                    <a:pt x="129" y="428"/>
                    <a:pt x="130" y="419"/>
                    <a:pt x="130" y="417"/>
                  </a:cubicBezTo>
                  <a:close/>
                  <a:moveTo>
                    <a:pt x="1576" y="428"/>
                  </a:moveTo>
                  <a:cubicBezTo>
                    <a:pt x="1578" y="441"/>
                    <a:pt x="1584" y="458"/>
                    <a:pt x="1592" y="468"/>
                  </a:cubicBezTo>
                  <a:cubicBezTo>
                    <a:pt x="1593" y="451"/>
                    <a:pt x="1585" y="437"/>
                    <a:pt x="1576" y="428"/>
                  </a:cubicBezTo>
                  <a:close/>
                  <a:moveTo>
                    <a:pt x="128" y="436"/>
                  </a:moveTo>
                  <a:cubicBezTo>
                    <a:pt x="127" y="439"/>
                    <a:pt x="123" y="443"/>
                    <a:pt x="124" y="446"/>
                  </a:cubicBezTo>
                  <a:cubicBezTo>
                    <a:pt x="126" y="443"/>
                    <a:pt x="132" y="441"/>
                    <a:pt x="128" y="436"/>
                  </a:cubicBezTo>
                  <a:close/>
                  <a:moveTo>
                    <a:pt x="118" y="437"/>
                  </a:moveTo>
                  <a:cubicBezTo>
                    <a:pt x="117" y="444"/>
                    <a:pt x="110" y="450"/>
                    <a:pt x="111" y="455"/>
                  </a:cubicBezTo>
                  <a:cubicBezTo>
                    <a:pt x="113" y="450"/>
                    <a:pt x="121" y="441"/>
                    <a:pt x="118" y="437"/>
                  </a:cubicBezTo>
                  <a:close/>
                  <a:moveTo>
                    <a:pt x="112" y="495"/>
                  </a:moveTo>
                  <a:cubicBezTo>
                    <a:pt x="113" y="473"/>
                    <a:pt x="139" y="464"/>
                    <a:pt x="146" y="448"/>
                  </a:cubicBezTo>
                  <a:cubicBezTo>
                    <a:pt x="150" y="447"/>
                    <a:pt x="157" y="446"/>
                    <a:pt x="163" y="444"/>
                  </a:cubicBezTo>
                  <a:cubicBezTo>
                    <a:pt x="154" y="432"/>
                    <a:pt x="144" y="446"/>
                    <a:pt x="135" y="450"/>
                  </a:cubicBezTo>
                  <a:cubicBezTo>
                    <a:pt x="128" y="463"/>
                    <a:pt x="116" y="465"/>
                    <a:pt x="111" y="481"/>
                  </a:cubicBezTo>
                  <a:cubicBezTo>
                    <a:pt x="102" y="487"/>
                    <a:pt x="98" y="497"/>
                    <a:pt x="92" y="505"/>
                  </a:cubicBezTo>
                  <a:cubicBezTo>
                    <a:pt x="103" y="506"/>
                    <a:pt x="103" y="496"/>
                    <a:pt x="112" y="495"/>
                  </a:cubicBezTo>
                  <a:close/>
                  <a:moveTo>
                    <a:pt x="146" y="459"/>
                  </a:moveTo>
                  <a:cubicBezTo>
                    <a:pt x="148" y="459"/>
                    <a:pt x="150" y="459"/>
                    <a:pt x="149" y="455"/>
                  </a:cubicBezTo>
                  <a:cubicBezTo>
                    <a:pt x="146" y="455"/>
                    <a:pt x="145" y="456"/>
                    <a:pt x="146" y="459"/>
                  </a:cubicBezTo>
                  <a:close/>
                  <a:moveTo>
                    <a:pt x="92" y="496"/>
                  </a:moveTo>
                  <a:cubicBezTo>
                    <a:pt x="88" y="495"/>
                    <a:pt x="89" y="499"/>
                    <a:pt x="88" y="502"/>
                  </a:cubicBezTo>
                  <a:cubicBezTo>
                    <a:pt x="91" y="502"/>
                    <a:pt x="92" y="499"/>
                    <a:pt x="92" y="496"/>
                  </a:cubicBezTo>
                  <a:close/>
                  <a:moveTo>
                    <a:pt x="1606" y="540"/>
                  </a:moveTo>
                  <a:cubicBezTo>
                    <a:pt x="1603" y="524"/>
                    <a:pt x="1602" y="509"/>
                    <a:pt x="1589" y="502"/>
                  </a:cubicBezTo>
                  <a:cubicBezTo>
                    <a:pt x="1587" y="522"/>
                    <a:pt x="1598" y="536"/>
                    <a:pt x="1598" y="554"/>
                  </a:cubicBezTo>
                  <a:cubicBezTo>
                    <a:pt x="1594" y="553"/>
                    <a:pt x="1591" y="549"/>
                    <a:pt x="1586" y="549"/>
                  </a:cubicBezTo>
                  <a:cubicBezTo>
                    <a:pt x="1582" y="552"/>
                    <a:pt x="1581" y="563"/>
                    <a:pt x="1588" y="564"/>
                  </a:cubicBezTo>
                  <a:cubicBezTo>
                    <a:pt x="1590" y="562"/>
                    <a:pt x="1589" y="557"/>
                    <a:pt x="1591" y="555"/>
                  </a:cubicBezTo>
                  <a:cubicBezTo>
                    <a:pt x="1593" y="557"/>
                    <a:pt x="1592" y="560"/>
                    <a:pt x="1593" y="561"/>
                  </a:cubicBezTo>
                  <a:cubicBezTo>
                    <a:pt x="1597" y="562"/>
                    <a:pt x="1596" y="559"/>
                    <a:pt x="1599" y="559"/>
                  </a:cubicBezTo>
                  <a:cubicBezTo>
                    <a:pt x="1606" y="564"/>
                    <a:pt x="1595" y="578"/>
                    <a:pt x="1604" y="582"/>
                  </a:cubicBezTo>
                  <a:cubicBezTo>
                    <a:pt x="1603" y="575"/>
                    <a:pt x="1609" y="569"/>
                    <a:pt x="1603" y="565"/>
                  </a:cubicBezTo>
                  <a:cubicBezTo>
                    <a:pt x="1607" y="560"/>
                    <a:pt x="1609" y="552"/>
                    <a:pt x="1610" y="543"/>
                  </a:cubicBezTo>
                  <a:cubicBezTo>
                    <a:pt x="1609" y="541"/>
                    <a:pt x="1607" y="541"/>
                    <a:pt x="1606" y="540"/>
                  </a:cubicBezTo>
                  <a:close/>
                  <a:moveTo>
                    <a:pt x="99" y="526"/>
                  </a:moveTo>
                  <a:cubicBezTo>
                    <a:pt x="103" y="523"/>
                    <a:pt x="110" y="519"/>
                    <a:pt x="112" y="511"/>
                  </a:cubicBezTo>
                  <a:cubicBezTo>
                    <a:pt x="106" y="513"/>
                    <a:pt x="98" y="519"/>
                    <a:pt x="99" y="526"/>
                  </a:cubicBezTo>
                  <a:close/>
                  <a:moveTo>
                    <a:pt x="73" y="545"/>
                  </a:moveTo>
                  <a:cubicBezTo>
                    <a:pt x="73" y="537"/>
                    <a:pt x="80" y="533"/>
                    <a:pt x="85" y="533"/>
                  </a:cubicBezTo>
                  <a:cubicBezTo>
                    <a:pt x="86" y="529"/>
                    <a:pt x="88" y="528"/>
                    <a:pt x="89" y="524"/>
                  </a:cubicBezTo>
                  <a:cubicBezTo>
                    <a:pt x="85" y="523"/>
                    <a:pt x="83" y="529"/>
                    <a:pt x="81" y="527"/>
                  </a:cubicBezTo>
                  <a:cubicBezTo>
                    <a:pt x="82" y="521"/>
                    <a:pt x="86" y="517"/>
                    <a:pt x="88" y="512"/>
                  </a:cubicBezTo>
                  <a:cubicBezTo>
                    <a:pt x="73" y="520"/>
                    <a:pt x="67" y="536"/>
                    <a:pt x="59" y="551"/>
                  </a:cubicBezTo>
                  <a:cubicBezTo>
                    <a:pt x="65" y="550"/>
                    <a:pt x="66" y="542"/>
                    <a:pt x="73" y="545"/>
                  </a:cubicBezTo>
                  <a:close/>
                  <a:moveTo>
                    <a:pt x="1658" y="557"/>
                  </a:moveTo>
                  <a:cubicBezTo>
                    <a:pt x="1659" y="547"/>
                    <a:pt x="1652" y="532"/>
                    <a:pt x="1645" y="530"/>
                  </a:cubicBezTo>
                  <a:cubicBezTo>
                    <a:pt x="1650" y="539"/>
                    <a:pt x="1650" y="552"/>
                    <a:pt x="1658" y="557"/>
                  </a:cubicBezTo>
                  <a:close/>
                  <a:moveTo>
                    <a:pt x="53" y="556"/>
                  </a:moveTo>
                  <a:cubicBezTo>
                    <a:pt x="53" y="562"/>
                    <a:pt x="47" y="562"/>
                    <a:pt x="47" y="569"/>
                  </a:cubicBezTo>
                  <a:cubicBezTo>
                    <a:pt x="50" y="570"/>
                    <a:pt x="56" y="561"/>
                    <a:pt x="53" y="556"/>
                  </a:cubicBezTo>
                  <a:close/>
                  <a:moveTo>
                    <a:pt x="1578" y="581"/>
                  </a:moveTo>
                  <a:cubicBezTo>
                    <a:pt x="1575" y="583"/>
                    <a:pt x="1573" y="586"/>
                    <a:pt x="1574" y="592"/>
                  </a:cubicBezTo>
                  <a:cubicBezTo>
                    <a:pt x="1579" y="593"/>
                    <a:pt x="1579" y="589"/>
                    <a:pt x="1582" y="588"/>
                  </a:cubicBezTo>
                  <a:cubicBezTo>
                    <a:pt x="1584" y="592"/>
                    <a:pt x="1583" y="598"/>
                    <a:pt x="1586" y="601"/>
                  </a:cubicBezTo>
                  <a:cubicBezTo>
                    <a:pt x="1586" y="598"/>
                    <a:pt x="1584" y="593"/>
                    <a:pt x="1587" y="592"/>
                  </a:cubicBezTo>
                  <a:cubicBezTo>
                    <a:pt x="1592" y="600"/>
                    <a:pt x="1584" y="615"/>
                    <a:pt x="1595" y="617"/>
                  </a:cubicBezTo>
                  <a:cubicBezTo>
                    <a:pt x="1597" y="608"/>
                    <a:pt x="1590" y="604"/>
                    <a:pt x="1593" y="597"/>
                  </a:cubicBezTo>
                  <a:cubicBezTo>
                    <a:pt x="1596" y="597"/>
                    <a:pt x="1596" y="601"/>
                    <a:pt x="1598" y="599"/>
                  </a:cubicBezTo>
                  <a:cubicBezTo>
                    <a:pt x="1598" y="592"/>
                    <a:pt x="1597" y="587"/>
                    <a:pt x="1596" y="582"/>
                  </a:cubicBezTo>
                  <a:cubicBezTo>
                    <a:pt x="1595" y="581"/>
                    <a:pt x="1592" y="583"/>
                    <a:pt x="1588" y="582"/>
                  </a:cubicBezTo>
                  <a:cubicBezTo>
                    <a:pt x="1587" y="586"/>
                    <a:pt x="1593" y="589"/>
                    <a:pt x="1589" y="592"/>
                  </a:cubicBezTo>
                  <a:cubicBezTo>
                    <a:pt x="1588" y="590"/>
                    <a:pt x="1586" y="581"/>
                    <a:pt x="1584" y="586"/>
                  </a:cubicBezTo>
                  <a:cubicBezTo>
                    <a:pt x="1582" y="581"/>
                    <a:pt x="1578" y="579"/>
                    <a:pt x="1577" y="574"/>
                  </a:cubicBezTo>
                  <a:cubicBezTo>
                    <a:pt x="1579" y="573"/>
                    <a:pt x="1581" y="572"/>
                    <a:pt x="1583" y="572"/>
                  </a:cubicBezTo>
                  <a:cubicBezTo>
                    <a:pt x="1579" y="549"/>
                    <a:pt x="1561" y="585"/>
                    <a:pt x="1578" y="581"/>
                  </a:cubicBezTo>
                  <a:close/>
                  <a:moveTo>
                    <a:pt x="1587" y="632"/>
                  </a:moveTo>
                  <a:cubicBezTo>
                    <a:pt x="1590" y="635"/>
                    <a:pt x="1593" y="642"/>
                    <a:pt x="1598" y="640"/>
                  </a:cubicBezTo>
                  <a:cubicBezTo>
                    <a:pt x="1597" y="631"/>
                    <a:pt x="1590" y="628"/>
                    <a:pt x="1588" y="620"/>
                  </a:cubicBezTo>
                  <a:cubicBezTo>
                    <a:pt x="1578" y="618"/>
                    <a:pt x="1579" y="606"/>
                    <a:pt x="1572" y="600"/>
                  </a:cubicBezTo>
                  <a:cubicBezTo>
                    <a:pt x="1573" y="599"/>
                    <a:pt x="1575" y="599"/>
                    <a:pt x="1574" y="596"/>
                  </a:cubicBezTo>
                  <a:cubicBezTo>
                    <a:pt x="1570" y="593"/>
                    <a:pt x="1569" y="599"/>
                    <a:pt x="1565" y="599"/>
                  </a:cubicBezTo>
                  <a:cubicBezTo>
                    <a:pt x="1568" y="613"/>
                    <a:pt x="1561" y="624"/>
                    <a:pt x="1568" y="633"/>
                  </a:cubicBezTo>
                  <a:cubicBezTo>
                    <a:pt x="1569" y="632"/>
                    <a:pt x="1569" y="630"/>
                    <a:pt x="1571" y="629"/>
                  </a:cubicBezTo>
                  <a:cubicBezTo>
                    <a:pt x="1574" y="635"/>
                    <a:pt x="1569" y="638"/>
                    <a:pt x="1570" y="645"/>
                  </a:cubicBezTo>
                  <a:cubicBezTo>
                    <a:pt x="1579" y="651"/>
                    <a:pt x="1586" y="643"/>
                    <a:pt x="1587" y="632"/>
                  </a:cubicBezTo>
                  <a:close/>
                  <a:moveTo>
                    <a:pt x="1579" y="595"/>
                  </a:moveTo>
                  <a:cubicBezTo>
                    <a:pt x="1580" y="597"/>
                    <a:pt x="1579" y="601"/>
                    <a:pt x="1583" y="600"/>
                  </a:cubicBezTo>
                  <a:cubicBezTo>
                    <a:pt x="1583" y="598"/>
                    <a:pt x="1583" y="596"/>
                    <a:pt x="1582" y="595"/>
                  </a:cubicBezTo>
                  <a:lnTo>
                    <a:pt x="1579" y="595"/>
                  </a:lnTo>
                  <a:close/>
                  <a:moveTo>
                    <a:pt x="1613" y="598"/>
                  </a:moveTo>
                  <a:cubicBezTo>
                    <a:pt x="1612" y="620"/>
                    <a:pt x="1625" y="632"/>
                    <a:pt x="1631" y="649"/>
                  </a:cubicBezTo>
                  <a:cubicBezTo>
                    <a:pt x="1629" y="634"/>
                    <a:pt x="1621" y="624"/>
                    <a:pt x="1616" y="612"/>
                  </a:cubicBezTo>
                  <a:cubicBezTo>
                    <a:pt x="1620" y="608"/>
                    <a:pt x="1616" y="600"/>
                    <a:pt x="1613" y="598"/>
                  </a:cubicBezTo>
                  <a:close/>
                  <a:moveTo>
                    <a:pt x="54" y="629"/>
                  </a:moveTo>
                  <a:cubicBezTo>
                    <a:pt x="55" y="628"/>
                    <a:pt x="58" y="623"/>
                    <a:pt x="55" y="621"/>
                  </a:cubicBezTo>
                  <a:cubicBezTo>
                    <a:pt x="55" y="623"/>
                    <a:pt x="52" y="627"/>
                    <a:pt x="54" y="629"/>
                  </a:cubicBezTo>
                  <a:close/>
                  <a:moveTo>
                    <a:pt x="1310" y="675"/>
                  </a:moveTo>
                  <a:cubicBezTo>
                    <a:pt x="1314" y="674"/>
                    <a:pt x="1312" y="666"/>
                    <a:pt x="1314" y="662"/>
                  </a:cubicBezTo>
                  <a:cubicBezTo>
                    <a:pt x="1323" y="662"/>
                    <a:pt x="1324" y="654"/>
                    <a:pt x="1334" y="655"/>
                  </a:cubicBezTo>
                  <a:cubicBezTo>
                    <a:pt x="1334" y="652"/>
                    <a:pt x="1334" y="648"/>
                    <a:pt x="1331" y="648"/>
                  </a:cubicBezTo>
                  <a:cubicBezTo>
                    <a:pt x="1324" y="656"/>
                    <a:pt x="1293" y="662"/>
                    <a:pt x="1310" y="675"/>
                  </a:cubicBezTo>
                  <a:close/>
                  <a:moveTo>
                    <a:pt x="1601" y="655"/>
                  </a:moveTo>
                  <a:cubicBezTo>
                    <a:pt x="1600" y="653"/>
                    <a:pt x="1601" y="649"/>
                    <a:pt x="1597" y="649"/>
                  </a:cubicBezTo>
                  <a:cubicBezTo>
                    <a:pt x="1595" y="651"/>
                    <a:pt x="1596" y="656"/>
                    <a:pt x="1598" y="657"/>
                  </a:cubicBezTo>
                  <a:cubicBezTo>
                    <a:pt x="1598" y="656"/>
                    <a:pt x="1600" y="656"/>
                    <a:pt x="1601" y="655"/>
                  </a:cubicBezTo>
                  <a:close/>
                  <a:moveTo>
                    <a:pt x="1561" y="650"/>
                  </a:moveTo>
                  <a:cubicBezTo>
                    <a:pt x="1560" y="654"/>
                    <a:pt x="1561" y="658"/>
                    <a:pt x="1564" y="659"/>
                  </a:cubicBezTo>
                  <a:cubicBezTo>
                    <a:pt x="1563" y="656"/>
                    <a:pt x="1565" y="650"/>
                    <a:pt x="1561" y="650"/>
                  </a:cubicBezTo>
                  <a:close/>
                  <a:moveTo>
                    <a:pt x="1376" y="658"/>
                  </a:moveTo>
                  <a:cubicBezTo>
                    <a:pt x="1375" y="655"/>
                    <a:pt x="1373" y="652"/>
                    <a:pt x="1369" y="652"/>
                  </a:cubicBezTo>
                  <a:cubicBezTo>
                    <a:pt x="1365" y="657"/>
                    <a:pt x="1372" y="661"/>
                    <a:pt x="1376" y="658"/>
                  </a:cubicBezTo>
                  <a:close/>
                  <a:moveTo>
                    <a:pt x="1573" y="656"/>
                  </a:moveTo>
                  <a:cubicBezTo>
                    <a:pt x="1573" y="659"/>
                    <a:pt x="1574" y="660"/>
                    <a:pt x="1575" y="661"/>
                  </a:cubicBezTo>
                  <a:cubicBezTo>
                    <a:pt x="1577" y="659"/>
                    <a:pt x="1576" y="655"/>
                    <a:pt x="1573" y="656"/>
                  </a:cubicBezTo>
                  <a:close/>
                  <a:moveTo>
                    <a:pt x="1606" y="656"/>
                  </a:moveTo>
                  <a:cubicBezTo>
                    <a:pt x="1606" y="659"/>
                    <a:pt x="1607" y="661"/>
                    <a:pt x="1609" y="663"/>
                  </a:cubicBezTo>
                  <a:cubicBezTo>
                    <a:pt x="1611" y="661"/>
                    <a:pt x="1608" y="659"/>
                    <a:pt x="1609" y="656"/>
                  </a:cubicBezTo>
                  <a:lnTo>
                    <a:pt x="1606" y="656"/>
                  </a:lnTo>
                  <a:close/>
                  <a:moveTo>
                    <a:pt x="1623" y="742"/>
                  </a:moveTo>
                  <a:cubicBezTo>
                    <a:pt x="1623" y="744"/>
                    <a:pt x="1619" y="741"/>
                    <a:pt x="1620" y="744"/>
                  </a:cubicBezTo>
                  <a:cubicBezTo>
                    <a:pt x="1621" y="755"/>
                    <a:pt x="1634" y="764"/>
                    <a:pt x="1624" y="774"/>
                  </a:cubicBezTo>
                  <a:cubicBezTo>
                    <a:pt x="1626" y="789"/>
                    <a:pt x="1627" y="807"/>
                    <a:pt x="1635" y="816"/>
                  </a:cubicBezTo>
                  <a:cubicBezTo>
                    <a:pt x="1634" y="813"/>
                    <a:pt x="1634" y="809"/>
                    <a:pt x="1636" y="806"/>
                  </a:cubicBezTo>
                  <a:cubicBezTo>
                    <a:pt x="1639" y="807"/>
                    <a:pt x="1640" y="812"/>
                    <a:pt x="1643" y="814"/>
                  </a:cubicBezTo>
                  <a:cubicBezTo>
                    <a:pt x="1644" y="812"/>
                    <a:pt x="1644" y="809"/>
                    <a:pt x="1646" y="810"/>
                  </a:cubicBezTo>
                  <a:cubicBezTo>
                    <a:pt x="1647" y="814"/>
                    <a:pt x="1649" y="818"/>
                    <a:pt x="1652" y="820"/>
                  </a:cubicBezTo>
                  <a:cubicBezTo>
                    <a:pt x="1652" y="817"/>
                    <a:pt x="1652" y="814"/>
                    <a:pt x="1654" y="813"/>
                  </a:cubicBezTo>
                  <a:cubicBezTo>
                    <a:pt x="1654" y="819"/>
                    <a:pt x="1656" y="822"/>
                    <a:pt x="1660" y="824"/>
                  </a:cubicBezTo>
                  <a:cubicBezTo>
                    <a:pt x="1662" y="802"/>
                    <a:pt x="1680" y="782"/>
                    <a:pt x="1666" y="762"/>
                  </a:cubicBezTo>
                  <a:cubicBezTo>
                    <a:pt x="1665" y="761"/>
                    <a:pt x="1661" y="763"/>
                    <a:pt x="1661" y="761"/>
                  </a:cubicBezTo>
                  <a:cubicBezTo>
                    <a:pt x="1665" y="735"/>
                    <a:pt x="1644" y="720"/>
                    <a:pt x="1644" y="691"/>
                  </a:cubicBezTo>
                  <a:cubicBezTo>
                    <a:pt x="1634" y="685"/>
                    <a:pt x="1638" y="666"/>
                    <a:pt x="1630" y="658"/>
                  </a:cubicBezTo>
                  <a:cubicBezTo>
                    <a:pt x="1627" y="666"/>
                    <a:pt x="1621" y="668"/>
                    <a:pt x="1614" y="671"/>
                  </a:cubicBezTo>
                  <a:cubicBezTo>
                    <a:pt x="1614" y="677"/>
                    <a:pt x="1618" y="677"/>
                    <a:pt x="1621" y="680"/>
                  </a:cubicBezTo>
                  <a:cubicBezTo>
                    <a:pt x="1622" y="684"/>
                    <a:pt x="1618" y="683"/>
                    <a:pt x="1619" y="687"/>
                  </a:cubicBezTo>
                  <a:cubicBezTo>
                    <a:pt x="1621" y="689"/>
                    <a:pt x="1624" y="689"/>
                    <a:pt x="1625" y="690"/>
                  </a:cubicBezTo>
                  <a:cubicBezTo>
                    <a:pt x="1623" y="696"/>
                    <a:pt x="1628" y="708"/>
                    <a:pt x="1620" y="710"/>
                  </a:cubicBezTo>
                  <a:cubicBezTo>
                    <a:pt x="1620" y="714"/>
                    <a:pt x="1621" y="715"/>
                    <a:pt x="1621" y="719"/>
                  </a:cubicBezTo>
                  <a:cubicBezTo>
                    <a:pt x="1618" y="721"/>
                    <a:pt x="1616" y="726"/>
                    <a:pt x="1614" y="731"/>
                  </a:cubicBezTo>
                  <a:cubicBezTo>
                    <a:pt x="1617" y="735"/>
                    <a:pt x="1623" y="735"/>
                    <a:pt x="1623" y="742"/>
                  </a:cubicBezTo>
                  <a:close/>
                  <a:moveTo>
                    <a:pt x="1548" y="668"/>
                  </a:moveTo>
                  <a:cubicBezTo>
                    <a:pt x="1547" y="667"/>
                    <a:pt x="1547" y="667"/>
                    <a:pt x="1547" y="666"/>
                  </a:cubicBezTo>
                  <a:cubicBezTo>
                    <a:pt x="1542" y="666"/>
                    <a:pt x="1542" y="666"/>
                    <a:pt x="1542" y="666"/>
                  </a:cubicBezTo>
                  <a:cubicBezTo>
                    <a:pt x="1542" y="668"/>
                    <a:pt x="1542" y="670"/>
                    <a:pt x="1543" y="671"/>
                  </a:cubicBezTo>
                  <a:cubicBezTo>
                    <a:pt x="1546" y="672"/>
                    <a:pt x="1548" y="670"/>
                    <a:pt x="1548" y="668"/>
                  </a:cubicBezTo>
                  <a:close/>
                  <a:moveTo>
                    <a:pt x="1350" y="702"/>
                  </a:moveTo>
                  <a:cubicBezTo>
                    <a:pt x="1351" y="700"/>
                    <a:pt x="1354" y="700"/>
                    <a:pt x="1353" y="697"/>
                  </a:cubicBezTo>
                  <a:cubicBezTo>
                    <a:pt x="1346" y="688"/>
                    <a:pt x="1330" y="688"/>
                    <a:pt x="1324" y="677"/>
                  </a:cubicBezTo>
                  <a:cubicBezTo>
                    <a:pt x="1325" y="675"/>
                    <a:pt x="1329" y="676"/>
                    <a:pt x="1328" y="672"/>
                  </a:cubicBezTo>
                  <a:cubicBezTo>
                    <a:pt x="1326" y="669"/>
                    <a:pt x="1324" y="666"/>
                    <a:pt x="1317" y="667"/>
                  </a:cubicBezTo>
                  <a:cubicBezTo>
                    <a:pt x="1310" y="689"/>
                    <a:pt x="1330" y="700"/>
                    <a:pt x="1350" y="702"/>
                  </a:cubicBezTo>
                  <a:close/>
                  <a:moveTo>
                    <a:pt x="1274" y="691"/>
                  </a:moveTo>
                  <a:cubicBezTo>
                    <a:pt x="1282" y="690"/>
                    <a:pt x="1291" y="682"/>
                    <a:pt x="1293" y="671"/>
                  </a:cubicBezTo>
                  <a:cubicBezTo>
                    <a:pt x="1287" y="669"/>
                    <a:pt x="1272" y="680"/>
                    <a:pt x="1274" y="691"/>
                  </a:cubicBezTo>
                  <a:close/>
                  <a:moveTo>
                    <a:pt x="1541" y="696"/>
                  </a:moveTo>
                  <a:cubicBezTo>
                    <a:pt x="1546" y="696"/>
                    <a:pt x="1547" y="698"/>
                    <a:pt x="1547" y="702"/>
                  </a:cubicBezTo>
                  <a:cubicBezTo>
                    <a:pt x="1547" y="705"/>
                    <a:pt x="1542" y="703"/>
                    <a:pt x="1542" y="707"/>
                  </a:cubicBezTo>
                  <a:cubicBezTo>
                    <a:pt x="1546" y="712"/>
                    <a:pt x="1552" y="706"/>
                    <a:pt x="1555" y="704"/>
                  </a:cubicBezTo>
                  <a:cubicBezTo>
                    <a:pt x="1558" y="695"/>
                    <a:pt x="1557" y="681"/>
                    <a:pt x="1550" y="672"/>
                  </a:cubicBezTo>
                  <a:cubicBezTo>
                    <a:pt x="1548" y="680"/>
                    <a:pt x="1553" y="687"/>
                    <a:pt x="1551" y="692"/>
                  </a:cubicBezTo>
                  <a:cubicBezTo>
                    <a:pt x="1546" y="691"/>
                    <a:pt x="1549" y="682"/>
                    <a:pt x="1541" y="684"/>
                  </a:cubicBezTo>
                  <a:cubicBezTo>
                    <a:pt x="1540" y="689"/>
                    <a:pt x="1542" y="692"/>
                    <a:pt x="1541" y="696"/>
                  </a:cubicBezTo>
                  <a:close/>
                  <a:moveTo>
                    <a:pt x="207" y="678"/>
                  </a:moveTo>
                  <a:cubicBezTo>
                    <a:pt x="204" y="678"/>
                    <a:pt x="204" y="678"/>
                    <a:pt x="204" y="678"/>
                  </a:cubicBezTo>
                  <a:cubicBezTo>
                    <a:pt x="204" y="683"/>
                    <a:pt x="201" y="684"/>
                    <a:pt x="198" y="684"/>
                  </a:cubicBezTo>
                  <a:cubicBezTo>
                    <a:pt x="198" y="688"/>
                    <a:pt x="198" y="688"/>
                    <a:pt x="198" y="688"/>
                  </a:cubicBezTo>
                  <a:cubicBezTo>
                    <a:pt x="203" y="686"/>
                    <a:pt x="200" y="692"/>
                    <a:pt x="202" y="694"/>
                  </a:cubicBezTo>
                  <a:cubicBezTo>
                    <a:pt x="204" y="694"/>
                    <a:pt x="206" y="693"/>
                    <a:pt x="207" y="693"/>
                  </a:cubicBezTo>
                  <a:cubicBezTo>
                    <a:pt x="208" y="689"/>
                    <a:pt x="206" y="687"/>
                    <a:pt x="205" y="686"/>
                  </a:cubicBezTo>
                  <a:cubicBezTo>
                    <a:pt x="212" y="685"/>
                    <a:pt x="204" y="681"/>
                    <a:pt x="207" y="678"/>
                  </a:cubicBezTo>
                  <a:close/>
                  <a:moveTo>
                    <a:pt x="1525" y="706"/>
                  </a:moveTo>
                  <a:cubicBezTo>
                    <a:pt x="1526" y="704"/>
                    <a:pt x="1528" y="703"/>
                    <a:pt x="1527" y="699"/>
                  </a:cubicBezTo>
                  <a:cubicBezTo>
                    <a:pt x="1525" y="697"/>
                    <a:pt x="1525" y="701"/>
                    <a:pt x="1522" y="700"/>
                  </a:cubicBezTo>
                  <a:cubicBezTo>
                    <a:pt x="1519" y="695"/>
                    <a:pt x="1516" y="689"/>
                    <a:pt x="1511" y="685"/>
                  </a:cubicBezTo>
                  <a:cubicBezTo>
                    <a:pt x="1506" y="687"/>
                    <a:pt x="1501" y="686"/>
                    <a:pt x="1497" y="687"/>
                  </a:cubicBezTo>
                  <a:cubicBezTo>
                    <a:pt x="1494" y="692"/>
                    <a:pt x="1496" y="701"/>
                    <a:pt x="1492" y="706"/>
                  </a:cubicBezTo>
                  <a:cubicBezTo>
                    <a:pt x="1491" y="706"/>
                    <a:pt x="1491" y="704"/>
                    <a:pt x="1490" y="704"/>
                  </a:cubicBezTo>
                  <a:cubicBezTo>
                    <a:pt x="1489" y="708"/>
                    <a:pt x="1489" y="710"/>
                    <a:pt x="1486" y="711"/>
                  </a:cubicBezTo>
                  <a:cubicBezTo>
                    <a:pt x="1479" y="708"/>
                    <a:pt x="1475" y="703"/>
                    <a:pt x="1476" y="694"/>
                  </a:cubicBezTo>
                  <a:cubicBezTo>
                    <a:pt x="1473" y="692"/>
                    <a:pt x="1469" y="691"/>
                    <a:pt x="1468" y="688"/>
                  </a:cubicBezTo>
                  <a:cubicBezTo>
                    <a:pt x="1471" y="685"/>
                    <a:pt x="1465" y="682"/>
                    <a:pt x="1465" y="680"/>
                  </a:cubicBezTo>
                  <a:cubicBezTo>
                    <a:pt x="1434" y="684"/>
                    <a:pt x="1406" y="677"/>
                    <a:pt x="1382" y="690"/>
                  </a:cubicBezTo>
                  <a:cubicBezTo>
                    <a:pt x="1382" y="694"/>
                    <a:pt x="1382" y="698"/>
                    <a:pt x="1379" y="699"/>
                  </a:cubicBezTo>
                  <a:cubicBezTo>
                    <a:pt x="1375" y="699"/>
                    <a:pt x="1366" y="699"/>
                    <a:pt x="1362" y="701"/>
                  </a:cubicBezTo>
                  <a:cubicBezTo>
                    <a:pt x="1361" y="708"/>
                    <a:pt x="1367" y="708"/>
                    <a:pt x="1368" y="714"/>
                  </a:cubicBezTo>
                  <a:cubicBezTo>
                    <a:pt x="1365" y="718"/>
                    <a:pt x="1361" y="719"/>
                    <a:pt x="1356" y="721"/>
                  </a:cubicBezTo>
                  <a:cubicBezTo>
                    <a:pt x="1355" y="729"/>
                    <a:pt x="1350" y="733"/>
                    <a:pt x="1343" y="729"/>
                  </a:cubicBezTo>
                  <a:cubicBezTo>
                    <a:pt x="1343" y="732"/>
                    <a:pt x="1343" y="735"/>
                    <a:pt x="1342" y="736"/>
                  </a:cubicBezTo>
                  <a:cubicBezTo>
                    <a:pt x="1334" y="737"/>
                    <a:pt x="1330" y="742"/>
                    <a:pt x="1328" y="749"/>
                  </a:cubicBezTo>
                  <a:cubicBezTo>
                    <a:pt x="1342" y="740"/>
                    <a:pt x="1361" y="759"/>
                    <a:pt x="1367" y="739"/>
                  </a:cubicBezTo>
                  <a:cubicBezTo>
                    <a:pt x="1372" y="739"/>
                    <a:pt x="1372" y="739"/>
                    <a:pt x="1372" y="739"/>
                  </a:cubicBezTo>
                  <a:cubicBezTo>
                    <a:pt x="1371" y="726"/>
                    <a:pt x="1388" y="734"/>
                    <a:pt x="1394" y="728"/>
                  </a:cubicBezTo>
                  <a:cubicBezTo>
                    <a:pt x="1395" y="733"/>
                    <a:pt x="1401" y="732"/>
                    <a:pt x="1400" y="740"/>
                  </a:cubicBezTo>
                  <a:cubicBezTo>
                    <a:pt x="1402" y="742"/>
                    <a:pt x="1408" y="741"/>
                    <a:pt x="1409" y="744"/>
                  </a:cubicBezTo>
                  <a:cubicBezTo>
                    <a:pt x="1407" y="746"/>
                    <a:pt x="1402" y="744"/>
                    <a:pt x="1402" y="748"/>
                  </a:cubicBezTo>
                  <a:cubicBezTo>
                    <a:pt x="1404" y="752"/>
                    <a:pt x="1406" y="754"/>
                    <a:pt x="1409" y="756"/>
                  </a:cubicBezTo>
                  <a:cubicBezTo>
                    <a:pt x="1415" y="753"/>
                    <a:pt x="1419" y="760"/>
                    <a:pt x="1424" y="760"/>
                  </a:cubicBezTo>
                  <a:cubicBezTo>
                    <a:pt x="1430" y="760"/>
                    <a:pt x="1432" y="755"/>
                    <a:pt x="1437" y="751"/>
                  </a:cubicBezTo>
                  <a:cubicBezTo>
                    <a:pt x="1442" y="756"/>
                    <a:pt x="1449" y="760"/>
                    <a:pt x="1456" y="763"/>
                  </a:cubicBezTo>
                  <a:cubicBezTo>
                    <a:pt x="1458" y="752"/>
                    <a:pt x="1452" y="749"/>
                    <a:pt x="1447" y="745"/>
                  </a:cubicBezTo>
                  <a:cubicBezTo>
                    <a:pt x="1450" y="740"/>
                    <a:pt x="1452" y="736"/>
                    <a:pt x="1454" y="728"/>
                  </a:cubicBezTo>
                  <a:cubicBezTo>
                    <a:pt x="1463" y="726"/>
                    <a:pt x="1476" y="721"/>
                    <a:pt x="1484" y="726"/>
                  </a:cubicBezTo>
                  <a:cubicBezTo>
                    <a:pt x="1488" y="722"/>
                    <a:pt x="1496" y="722"/>
                    <a:pt x="1499" y="719"/>
                  </a:cubicBezTo>
                  <a:cubicBezTo>
                    <a:pt x="1501" y="724"/>
                    <a:pt x="1500" y="731"/>
                    <a:pt x="1506" y="731"/>
                  </a:cubicBezTo>
                  <a:cubicBezTo>
                    <a:pt x="1506" y="722"/>
                    <a:pt x="1506" y="722"/>
                    <a:pt x="1506" y="722"/>
                  </a:cubicBezTo>
                  <a:cubicBezTo>
                    <a:pt x="1507" y="719"/>
                    <a:pt x="1514" y="722"/>
                    <a:pt x="1514" y="719"/>
                  </a:cubicBezTo>
                  <a:cubicBezTo>
                    <a:pt x="1510" y="713"/>
                    <a:pt x="1503" y="710"/>
                    <a:pt x="1497" y="705"/>
                  </a:cubicBezTo>
                  <a:cubicBezTo>
                    <a:pt x="1504" y="701"/>
                    <a:pt x="1507" y="712"/>
                    <a:pt x="1513" y="710"/>
                  </a:cubicBezTo>
                  <a:cubicBezTo>
                    <a:pt x="1515" y="710"/>
                    <a:pt x="1514" y="705"/>
                    <a:pt x="1516" y="704"/>
                  </a:cubicBezTo>
                  <a:cubicBezTo>
                    <a:pt x="1519" y="705"/>
                    <a:pt x="1521" y="707"/>
                    <a:pt x="1525" y="706"/>
                  </a:cubicBezTo>
                  <a:close/>
                  <a:moveTo>
                    <a:pt x="1262" y="683"/>
                  </a:moveTo>
                  <a:cubicBezTo>
                    <a:pt x="1262" y="689"/>
                    <a:pt x="1262" y="689"/>
                    <a:pt x="1262" y="689"/>
                  </a:cubicBezTo>
                  <a:cubicBezTo>
                    <a:pt x="1265" y="689"/>
                    <a:pt x="1267" y="687"/>
                    <a:pt x="1267" y="684"/>
                  </a:cubicBezTo>
                  <a:cubicBezTo>
                    <a:pt x="1266" y="683"/>
                    <a:pt x="1264" y="683"/>
                    <a:pt x="1262" y="683"/>
                  </a:cubicBezTo>
                  <a:close/>
                  <a:moveTo>
                    <a:pt x="1232" y="697"/>
                  </a:moveTo>
                  <a:cubicBezTo>
                    <a:pt x="1239" y="696"/>
                    <a:pt x="1246" y="694"/>
                    <a:pt x="1248" y="687"/>
                  </a:cubicBezTo>
                  <a:cubicBezTo>
                    <a:pt x="1241" y="688"/>
                    <a:pt x="1234" y="691"/>
                    <a:pt x="1232" y="697"/>
                  </a:cubicBezTo>
                  <a:close/>
                  <a:moveTo>
                    <a:pt x="196" y="694"/>
                  </a:moveTo>
                  <a:cubicBezTo>
                    <a:pt x="199" y="694"/>
                    <a:pt x="199" y="689"/>
                    <a:pt x="196" y="689"/>
                  </a:cubicBezTo>
                  <a:cubicBezTo>
                    <a:pt x="196" y="690"/>
                    <a:pt x="195" y="691"/>
                    <a:pt x="196" y="694"/>
                  </a:cubicBezTo>
                  <a:close/>
                  <a:moveTo>
                    <a:pt x="1222" y="693"/>
                  </a:moveTo>
                  <a:cubicBezTo>
                    <a:pt x="1217" y="695"/>
                    <a:pt x="1211" y="703"/>
                    <a:pt x="1214" y="706"/>
                  </a:cubicBezTo>
                  <a:cubicBezTo>
                    <a:pt x="1219" y="704"/>
                    <a:pt x="1226" y="700"/>
                    <a:pt x="1222" y="693"/>
                  </a:cubicBezTo>
                  <a:close/>
                  <a:moveTo>
                    <a:pt x="1604" y="812"/>
                  </a:moveTo>
                  <a:cubicBezTo>
                    <a:pt x="1609" y="805"/>
                    <a:pt x="1603" y="789"/>
                    <a:pt x="1609" y="781"/>
                  </a:cubicBezTo>
                  <a:cubicBezTo>
                    <a:pt x="1611" y="781"/>
                    <a:pt x="1609" y="785"/>
                    <a:pt x="1612" y="784"/>
                  </a:cubicBezTo>
                  <a:cubicBezTo>
                    <a:pt x="1615" y="776"/>
                    <a:pt x="1615" y="767"/>
                    <a:pt x="1611" y="762"/>
                  </a:cubicBezTo>
                  <a:cubicBezTo>
                    <a:pt x="1616" y="746"/>
                    <a:pt x="1609" y="726"/>
                    <a:pt x="1604" y="712"/>
                  </a:cubicBezTo>
                  <a:cubicBezTo>
                    <a:pt x="1594" y="717"/>
                    <a:pt x="1588" y="707"/>
                    <a:pt x="1581" y="704"/>
                  </a:cubicBezTo>
                  <a:cubicBezTo>
                    <a:pt x="1580" y="699"/>
                    <a:pt x="1575" y="693"/>
                    <a:pt x="1571" y="694"/>
                  </a:cubicBezTo>
                  <a:cubicBezTo>
                    <a:pt x="1574" y="703"/>
                    <a:pt x="1577" y="714"/>
                    <a:pt x="1587" y="718"/>
                  </a:cubicBezTo>
                  <a:cubicBezTo>
                    <a:pt x="1589" y="719"/>
                    <a:pt x="1592" y="716"/>
                    <a:pt x="1595" y="718"/>
                  </a:cubicBezTo>
                  <a:cubicBezTo>
                    <a:pt x="1597" y="718"/>
                    <a:pt x="1597" y="722"/>
                    <a:pt x="1598" y="723"/>
                  </a:cubicBezTo>
                  <a:cubicBezTo>
                    <a:pt x="1601" y="726"/>
                    <a:pt x="1604" y="724"/>
                    <a:pt x="1607" y="726"/>
                  </a:cubicBezTo>
                  <a:cubicBezTo>
                    <a:pt x="1607" y="731"/>
                    <a:pt x="1608" y="735"/>
                    <a:pt x="1608" y="741"/>
                  </a:cubicBezTo>
                  <a:cubicBezTo>
                    <a:pt x="1602" y="739"/>
                    <a:pt x="1602" y="743"/>
                    <a:pt x="1600" y="744"/>
                  </a:cubicBezTo>
                  <a:cubicBezTo>
                    <a:pt x="1598" y="736"/>
                    <a:pt x="1591" y="728"/>
                    <a:pt x="1586" y="726"/>
                  </a:cubicBezTo>
                  <a:cubicBezTo>
                    <a:pt x="1585" y="734"/>
                    <a:pt x="1593" y="741"/>
                    <a:pt x="1594" y="749"/>
                  </a:cubicBezTo>
                  <a:cubicBezTo>
                    <a:pt x="1592" y="748"/>
                    <a:pt x="1592" y="751"/>
                    <a:pt x="1589" y="750"/>
                  </a:cubicBezTo>
                  <a:cubicBezTo>
                    <a:pt x="1592" y="760"/>
                    <a:pt x="1582" y="760"/>
                    <a:pt x="1587" y="769"/>
                  </a:cubicBezTo>
                  <a:cubicBezTo>
                    <a:pt x="1583" y="774"/>
                    <a:pt x="1576" y="775"/>
                    <a:pt x="1578" y="785"/>
                  </a:cubicBezTo>
                  <a:cubicBezTo>
                    <a:pt x="1583" y="786"/>
                    <a:pt x="1581" y="791"/>
                    <a:pt x="1581" y="796"/>
                  </a:cubicBezTo>
                  <a:cubicBezTo>
                    <a:pt x="1583" y="797"/>
                    <a:pt x="1585" y="798"/>
                    <a:pt x="1587" y="799"/>
                  </a:cubicBezTo>
                  <a:cubicBezTo>
                    <a:pt x="1592" y="786"/>
                    <a:pt x="1596" y="772"/>
                    <a:pt x="1603" y="760"/>
                  </a:cubicBezTo>
                  <a:cubicBezTo>
                    <a:pt x="1603" y="772"/>
                    <a:pt x="1592" y="808"/>
                    <a:pt x="1604" y="812"/>
                  </a:cubicBezTo>
                  <a:close/>
                  <a:moveTo>
                    <a:pt x="187" y="697"/>
                  </a:moveTo>
                  <a:cubicBezTo>
                    <a:pt x="188" y="698"/>
                    <a:pt x="189" y="699"/>
                    <a:pt x="191" y="698"/>
                  </a:cubicBezTo>
                  <a:cubicBezTo>
                    <a:pt x="191" y="696"/>
                    <a:pt x="190" y="695"/>
                    <a:pt x="189" y="695"/>
                  </a:cubicBezTo>
                  <a:cubicBezTo>
                    <a:pt x="189" y="696"/>
                    <a:pt x="187" y="696"/>
                    <a:pt x="187" y="697"/>
                  </a:cubicBezTo>
                  <a:close/>
                  <a:moveTo>
                    <a:pt x="1253" y="697"/>
                  </a:moveTo>
                  <a:cubicBezTo>
                    <a:pt x="1252" y="701"/>
                    <a:pt x="1256" y="700"/>
                    <a:pt x="1255" y="703"/>
                  </a:cubicBezTo>
                  <a:cubicBezTo>
                    <a:pt x="1252" y="703"/>
                    <a:pt x="1251" y="704"/>
                    <a:pt x="1251" y="707"/>
                  </a:cubicBezTo>
                  <a:cubicBezTo>
                    <a:pt x="1258" y="709"/>
                    <a:pt x="1257" y="698"/>
                    <a:pt x="1266" y="700"/>
                  </a:cubicBezTo>
                  <a:cubicBezTo>
                    <a:pt x="1264" y="693"/>
                    <a:pt x="1259" y="700"/>
                    <a:pt x="1253" y="697"/>
                  </a:cubicBezTo>
                  <a:close/>
                  <a:moveTo>
                    <a:pt x="1692" y="805"/>
                  </a:moveTo>
                  <a:cubicBezTo>
                    <a:pt x="1700" y="797"/>
                    <a:pt x="1701" y="784"/>
                    <a:pt x="1703" y="769"/>
                  </a:cubicBezTo>
                  <a:cubicBezTo>
                    <a:pt x="1705" y="747"/>
                    <a:pt x="1704" y="720"/>
                    <a:pt x="1701" y="701"/>
                  </a:cubicBezTo>
                  <a:cubicBezTo>
                    <a:pt x="1701" y="715"/>
                    <a:pt x="1702" y="730"/>
                    <a:pt x="1700" y="742"/>
                  </a:cubicBezTo>
                  <a:cubicBezTo>
                    <a:pt x="1700" y="740"/>
                    <a:pt x="1700" y="739"/>
                    <a:pt x="1699" y="739"/>
                  </a:cubicBezTo>
                  <a:cubicBezTo>
                    <a:pt x="1700" y="744"/>
                    <a:pt x="1695" y="747"/>
                    <a:pt x="1694" y="752"/>
                  </a:cubicBezTo>
                  <a:cubicBezTo>
                    <a:pt x="1692" y="762"/>
                    <a:pt x="1695" y="773"/>
                    <a:pt x="1693" y="784"/>
                  </a:cubicBezTo>
                  <a:cubicBezTo>
                    <a:pt x="1691" y="792"/>
                    <a:pt x="1685" y="799"/>
                    <a:pt x="1692" y="805"/>
                  </a:cubicBezTo>
                  <a:close/>
                  <a:moveTo>
                    <a:pt x="1234" y="706"/>
                  </a:moveTo>
                  <a:cubicBezTo>
                    <a:pt x="1230" y="704"/>
                    <a:pt x="1222" y="705"/>
                    <a:pt x="1221" y="710"/>
                  </a:cubicBezTo>
                  <a:cubicBezTo>
                    <a:pt x="1223" y="714"/>
                    <a:pt x="1229" y="712"/>
                    <a:pt x="1233" y="711"/>
                  </a:cubicBezTo>
                  <a:cubicBezTo>
                    <a:pt x="1233" y="709"/>
                    <a:pt x="1235" y="709"/>
                    <a:pt x="1234" y="706"/>
                  </a:cubicBezTo>
                  <a:close/>
                  <a:moveTo>
                    <a:pt x="1204" y="718"/>
                  </a:moveTo>
                  <a:cubicBezTo>
                    <a:pt x="1206" y="723"/>
                    <a:pt x="1213" y="718"/>
                    <a:pt x="1213" y="714"/>
                  </a:cubicBezTo>
                  <a:cubicBezTo>
                    <a:pt x="1209" y="714"/>
                    <a:pt x="1205" y="714"/>
                    <a:pt x="1204" y="718"/>
                  </a:cubicBezTo>
                  <a:close/>
                  <a:moveTo>
                    <a:pt x="1531" y="737"/>
                  </a:moveTo>
                  <a:cubicBezTo>
                    <a:pt x="1532" y="736"/>
                    <a:pt x="1531" y="733"/>
                    <a:pt x="1533" y="733"/>
                  </a:cubicBezTo>
                  <a:cubicBezTo>
                    <a:pt x="1535" y="736"/>
                    <a:pt x="1540" y="738"/>
                    <a:pt x="1541" y="742"/>
                  </a:cubicBezTo>
                  <a:cubicBezTo>
                    <a:pt x="1542" y="739"/>
                    <a:pt x="1543" y="742"/>
                    <a:pt x="1545" y="742"/>
                  </a:cubicBezTo>
                  <a:cubicBezTo>
                    <a:pt x="1549" y="732"/>
                    <a:pt x="1537" y="730"/>
                    <a:pt x="1535" y="723"/>
                  </a:cubicBezTo>
                  <a:cubicBezTo>
                    <a:pt x="1536" y="722"/>
                    <a:pt x="1537" y="721"/>
                    <a:pt x="1537" y="718"/>
                  </a:cubicBezTo>
                  <a:cubicBezTo>
                    <a:pt x="1533" y="717"/>
                    <a:pt x="1532" y="715"/>
                    <a:pt x="1529" y="715"/>
                  </a:cubicBezTo>
                  <a:cubicBezTo>
                    <a:pt x="1528" y="720"/>
                    <a:pt x="1533" y="721"/>
                    <a:pt x="1533" y="725"/>
                  </a:cubicBezTo>
                  <a:cubicBezTo>
                    <a:pt x="1530" y="725"/>
                    <a:pt x="1527" y="726"/>
                    <a:pt x="1525" y="726"/>
                  </a:cubicBezTo>
                  <a:cubicBezTo>
                    <a:pt x="1526" y="731"/>
                    <a:pt x="1521" y="730"/>
                    <a:pt x="1522" y="736"/>
                  </a:cubicBezTo>
                  <a:cubicBezTo>
                    <a:pt x="1526" y="735"/>
                    <a:pt x="1528" y="735"/>
                    <a:pt x="1531" y="737"/>
                  </a:cubicBezTo>
                  <a:close/>
                  <a:moveTo>
                    <a:pt x="1564" y="733"/>
                  </a:moveTo>
                  <a:cubicBezTo>
                    <a:pt x="1568" y="735"/>
                    <a:pt x="1571" y="742"/>
                    <a:pt x="1577" y="739"/>
                  </a:cubicBezTo>
                  <a:cubicBezTo>
                    <a:pt x="1576" y="734"/>
                    <a:pt x="1567" y="732"/>
                    <a:pt x="1564" y="733"/>
                  </a:cubicBezTo>
                  <a:close/>
                  <a:moveTo>
                    <a:pt x="1586" y="743"/>
                  </a:moveTo>
                  <a:cubicBezTo>
                    <a:pt x="1588" y="741"/>
                    <a:pt x="1585" y="738"/>
                    <a:pt x="1583" y="738"/>
                  </a:cubicBezTo>
                  <a:cubicBezTo>
                    <a:pt x="1583" y="741"/>
                    <a:pt x="1582" y="744"/>
                    <a:pt x="1586" y="743"/>
                  </a:cubicBezTo>
                  <a:close/>
                  <a:moveTo>
                    <a:pt x="1490" y="759"/>
                  </a:moveTo>
                  <a:cubicBezTo>
                    <a:pt x="1492" y="752"/>
                    <a:pt x="1491" y="747"/>
                    <a:pt x="1489" y="741"/>
                  </a:cubicBezTo>
                  <a:cubicBezTo>
                    <a:pt x="1486" y="741"/>
                    <a:pt x="1486" y="741"/>
                    <a:pt x="1486" y="741"/>
                  </a:cubicBezTo>
                  <a:cubicBezTo>
                    <a:pt x="1490" y="746"/>
                    <a:pt x="1484" y="755"/>
                    <a:pt x="1490" y="759"/>
                  </a:cubicBezTo>
                  <a:close/>
                  <a:moveTo>
                    <a:pt x="1559" y="743"/>
                  </a:moveTo>
                  <a:cubicBezTo>
                    <a:pt x="1551" y="740"/>
                    <a:pt x="1551" y="749"/>
                    <a:pt x="1554" y="752"/>
                  </a:cubicBezTo>
                  <a:cubicBezTo>
                    <a:pt x="1556" y="752"/>
                    <a:pt x="1557" y="752"/>
                    <a:pt x="1559" y="752"/>
                  </a:cubicBezTo>
                  <a:cubicBezTo>
                    <a:pt x="1561" y="749"/>
                    <a:pt x="1560" y="747"/>
                    <a:pt x="1559" y="743"/>
                  </a:cubicBezTo>
                  <a:close/>
                  <a:moveTo>
                    <a:pt x="1676" y="743"/>
                  </a:moveTo>
                  <a:cubicBezTo>
                    <a:pt x="1676" y="746"/>
                    <a:pt x="1675" y="749"/>
                    <a:pt x="1678" y="749"/>
                  </a:cubicBezTo>
                  <a:cubicBezTo>
                    <a:pt x="1677" y="747"/>
                    <a:pt x="1679" y="743"/>
                    <a:pt x="1676" y="743"/>
                  </a:cubicBezTo>
                  <a:close/>
                  <a:moveTo>
                    <a:pt x="1012" y="752"/>
                  </a:moveTo>
                  <a:cubicBezTo>
                    <a:pt x="1012" y="761"/>
                    <a:pt x="1021" y="761"/>
                    <a:pt x="1029" y="763"/>
                  </a:cubicBezTo>
                  <a:cubicBezTo>
                    <a:pt x="1027" y="755"/>
                    <a:pt x="1019" y="754"/>
                    <a:pt x="1012" y="752"/>
                  </a:cubicBezTo>
                  <a:close/>
                  <a:moveTo>
                    <a:pt x="1031" y="767"/>
                  </a:moveTo>
                  <a:cubicBezTo>
                    <a:pt x="1025" y="778"/>
                    <a:pt x="1040" y="782"/>
                    <a:pt x="1046" y="776"/>
                  </a:cubicBezTo>
                  <a:cubicBezTo>
                    <a:pt x="1045" y="769"/>
                    <a:pt x="1039" y="767"/>
                    <a:pt x="1031" y="767"/>
                  </a:cubicBezTo>
                  <a:close/>
                  <a:moveTo>
                    <a:pt x="1581" y="1055"/>
                  </a:moveTo>
                  <a:cubicBezTo>
                    <a:pt x="1581" y="1036"/>
                    <a:pt x="1576" y="1014"/>
                    <a:pt x="1569" y="999"/>
                  </a:cubicBezTo>
                  <a:cubicBezTo>
                    <a:pt x="1556" y="993"/>
                    <a:pt x="1559" y="974"/>
                    <a:pt x="1555" y="960"/>
                  </a:cubicBezTo>
                  <a:cubicBezTo>
                    <a:pt x="1564" y="957"/>
                    <a:pt x="1561" y="938"/>
                    <a:pt x="1557" y="932"/>
                  </a:cubicBezTo>
                  <a:cubicBezTo>
                    <a:pt x="1555" y="935"/>
                    <a:pt x="1552" y="938"/>
                    <a:pt x="1550" y="941"/>
                  </a:cubicBezTo>
                  <a:cubicBezTo>
                    <a:pt x="1548" y="936"/>
                    <a:pt x="1554" y="933"/>
                    <a:pt x="1555" y="928"/>
                  </a:cubicBezTo>
                  <a:cubicBezTo>
                    <a:pt x="1552" y="925"/>
                    <a:pt x="1547" y="924"/>
                    <a:pt x="1546" y="919"/>
                  </a:cubicBezTo>
                  <a:cubicBezTo>
                    <a:pt x="1551" y="919"/>
                    <a:pt x="1548" y="912"/>
                    <a:pt x="1550" y="910"/>
                  </a:cubicBezTo>
                  <a:cubicBezTo>
                    <a:pt x="1549" y="908"/>
                    <a:pt x="1546" y="909"/>
                    <a:pt x="1546" y="908"/>
                  </a:cubicBezTo>
                  <a:cubicBezTo>
                    <a:pt x="1548" y="903"/>
                    <a:pt x="1547" y="896"/>
                    <a:pt x="1542" y="895"/>
                  </a:cubicBezTo>
                  <a:cubicBezTo>
                    <a:pt x="1544" y="888"/>
                    <a:pt x="1540" y="879"/>
                    <a:pt x="1537" y="874"/>
                  </a:cubicBezTo>
                  <a:cubicBezTo>
                    <a:pt x="1532" y="875"/>
                    <a:pt x="1535" y="884"/>
                    <a:pt x="1527" y="882"/>
                  </a:cubicBezTo>
                  <a:cubicBezTo>
                    <a:pt x="1524" y="885"/>
                    <a:pt x="1525" y="892"/>
                    <a:pt x="1523" y="896"/>
                  </a:cubicBezTo>
                  <a:cubicBezTo>
                    <a:pt x="1524" y="891"/>
                    <a:pt x="1522" y="889"/>
                    <a:pt x="1522" y="885"/>
                  </a:cubicBezTo>
                  <a:cubicBezTo>
                    <a:pt x="1517" y="887"/>
                    <a:pt x="1514" y="882"/>
                    <a:pt x="1512" y="879"/>
                  </a:cubicBezTo>
                  <a:cubicBezTo>
                    <a:pt x="1514" y="878"/>
                    <a:pt x="1517" y="878"/>
                    <a:pt x="1518" y="877"/>
                  </a:cubicBezTo>
                  <a:cubicBezTo>
                    <a:pt x="1521" y="869"/>
                    <a:pt x="1518" y="865"/>
                    <a:pt x="1515" y="860"/>
                  </a:cubicBezTo>
                  <a:cubicBezTo>
                    <a:pt x="1523" y="842"/>
                    <a:pt x="1502" y="838"/>
                    <a:pt x="1497" y="827"/>
                  </a:cubicBezTo>
                  <a:cubicBezTo>
                    <a:pt x="1500" y="828"/>
                    <a:pt x="1502" y="830"/>
                    <a:pt x="1507" y="829"/>
                  </a:cubicBezTo>
                  <a:cubicBezTo>
                    <a:pt x="1507" y="826"/>
                    <a:pt x="1507" y="824"/>
                    <a:pt x="1506" y="821"/>
                  </a:cubicBezTo>
                  <a:cubicBezTo>
                    <a:pt x="1502" y="822"/>
                    <a:pt x="1501" y="820"/>
                    <a:pt x="1498" y="819"/>
                  </a:cubicBezTo>
                  <a:cubicBezTo>
                    <a:pt x="1496" y="819"/>
                    <a:pt x="1497" y="823"/>
                    <a:pt x="1494" y="822"/>
                  </a:cubicBezTo>
                  <a:cubicBezTo>
                    <a:pt x="1484" y="819"/>
                    <a:pt x="1477" y="823"/>
                    <a:pt x="1469" y="817"/>
                  </a:cubicBezTo>
                  <a:cubicBezTo>
                    <a:pt x="1465" y="814"/>
                    <a:pt x="1464" y="808"/>
                    <a:pt x="1458" y="814"/>
                  </a:cubicBezTo>
                  <a:cubicBezTo>
                    <a:pt x="1457" y="820"/>
                    <a:pt x="1461" y="821"/>
                    <a:pt x="1460" y="828"/>
                  </a:cubicBezTo>
                  <a:cubicBezTo>
                    <a:pt x="1461" y="830"/>
                    <a:pt x="1466" y="829"/>
                    <a:pt x="1466" y="833"/>
                  </a:cubicBezTo>
                  <a:cubicBezTo>
                    <a:pt x="1462" y="840"/>
                    <a:pt x="1468" y="844"/>
                    <a:pt x="1466" y="854"/>
                  </a:cubicBezTo>
                  <a:cubicBezTo>
                    <a:pt x="1456" y="857"/>
                    <a:pt x="1451" y="864"/>
                    <a:pt x="1436" y="862"/>
                  </a:cubicBezTo>
                  <a:cubicBezTo>
                    <a:pt x="1433" y="864"/>
                    <a:pt x="1431" y="868"/>
                    <a:pt x="1426" y="869"/>
                  </a:cubicBezTo>
                  <a:cubicBezTo>
                    <a:pt x="1418" y="865"/>
                    <a:pt x="1419" y="861"/>
                    <a:pt x="1418" y="851"/>
                  </a:cubicBezTo>
                  <a:cubicBezTo>
                    <a:pt x="1415" y="830"/>
                    <a:pt x="1420" y="808"/>
                    <a:pt x="1416" y="790"/>
                  </a:cubicBezTo>
                  <a:cubicBezTo>
                    <a:pt x="1416" y="787"/>
                    <a:pt x="1418" y="786"/>
                    <a:pt x="1419" y="783"/>
                  </a:cubicBezTo>
                  <a:cubicBezTo>
                    <a:pt x="1416" y="778"/>
                    <a:pt x="1412" y="769"/>
                    <a:pt x="1405" y="776"/>
                  </a:cubicBezTo>
                  <a:cubicBezTo>
                    <a:pt x="1404" y="786"/>
                    <a:pt x="1396" y="797"/>
                    <a:pt x="1394" y="809"/>
                  </a:cubicBezTo>
                  <a:cubicBezTo>
                    <a:pt x="1391" y="804"/>
                    <a:pt x="1388" y="808"/>
                    <a:pt x="1382" y="808"/>
                  </a:cubicBezTo>
                  <a:cubicBezTo>
                    <a:pt x="1377" y="812"/>
                    <a:pt x="1380" y="819"/>
                    <a:pt x="1378" y="826"/>
                  </a:cubicBezTo>
                  <a:cubicBezTo>
                    <a:pt x="1377" y="832"/>
                    <a:pt x="1370" y="835"/>
                    <a:pt x="1369" y="840"/>
                  </a:cubicBezTo>
                  <a:cubicBezTo>
                    <a:pt x="1366" y="851"/>
                    <a:pt x="1369" y="858"/>
                    <a:pt x="1360" y="862"/>
                  </a:cubicBezTo>
                  <a:cubicBezTo>
                    <a:pt x="1353" y="864"/>
                    <a:pt x="1349" y="860"/>
                    <a:pt x="1342" y="866"/>
                  </a:cubicBezTo>
                  <a:cubicBezTo>
                    <a:pt x="1342" y="871"/>
                    <a:pt x="1340" y="871"/>
                    <a:pt x="1342" y="874"/>
                  </a:cubicBezTo>
                  <a:cubicBezTo>
                    <a:pt x="1340" y="876"/>
                    <a:pt x="1337" y="876"/>
                    <a:pt x="1335" y="877"/>
                  </a:cubicBezTo>
                  <a:cubicBezTo>
                    <a:pt x="1334" y="880"/>
                    <a:pt x="1334" y="884"/>
                    <a:pt x="1334" y="887"/>
                  </a:cubicBezTo>
                  <a:cubicBezTo>
                    <a:pt x="1331" y="881"/>
                    <a:pt x="1326" y="888"/>
                    <a:pt x="1322" y="888"/>
                  </a:cubicBezTo>
                  <a:cubicBezTo>
                    <a:pt x="1321" y="893"/>
                    <a:pt x="1324" y="894"/>
                    <a:pt x="1325" y="896"/>
                  </a:cubicBezTo>
                  <a:cubicBezTo>
                    <a:pt x="1319" y="898"/>
                    <a:pt x="1319" y="906"/>
                    <a:pt x="1311" y="907"/>
                  </a:cubicBezTo>
                  <a:cubicBezTo>
                    <a:pt x="1310" y="909"/>
                    <a:pt x="1309" y="912"/>
                    <a:pt x="1308" y="915"/>
                  </a:cubicBezTo>
                  <a:cubicBezTo>
                    <a:pt x="1305" y="915"/>
                    <a:pt x="1304" y="917"/>
                    <a:pt x="1302" y="917"/>
                  </a:cubicBezTo>
                  <a:cubicBezTo>
                    <a:pt x="1297" y="923"/>
                    <a:pt x="1300" y="933"/>
                    <a:pt x="1299" y="942"/>
                  </a:cubicBezTo>
                  <a:cubicBezTo>
                    <a:pt x="1298" y="946"/>
                    <a:pt x="1294" y="949"/>
                    <a:pt x="1294" y="953"/>
                  </a:cubicBezTo>
                  <a:cubicBezTo>
                    <a:pt x="1293" y="960"/>
                    <a:pt x="1297" y="971"/>
                    <a:pt x="1298" y="983"/>
                  </a:cubicBezTo>
                  <a:cubicBezTo>
                    <a:pt x="1298" y="992"/>
                    <a:pt x="1297" y="1002"/>
                    <a:pt x="1300" y="1008"/>
                  </a:cubicBezTo>
                  <a:cubicBezTo>
                    <a:pt x="1301" y="1011"/>
                    <a:pt x="1304" y="1012"/>
                    <a:pt x="1305" y="1014"/>
                  </a:cubicBezTo>
                  <a:cubicBezTo>
                    <a:pt x="1302" y="1024"/>
                    <a:pt x="1309" y="1029"/>
                    <a:pt x="1309" y="1038"/>
                  </a:cubicBezTo>
                  <a:cubicBezTo>
                    <a:pt x="1309" y="1039"/>
                    <a:pt x="1307" y="1042"/>
                    <a:pt x="1307" y="1043"/>
                  </a:cubicBezTo>
                  <a:cubicBezTo>
                    <a:pt x="1306" y="1051"/>
                    <a:pt x="1310" y="1059"/>
                    <a:pt x="1310" y="1066"/>
                  </a:cubicBezTo>
                  <a:cubicBezTo>
                    <a:pt x="1310" y="1071"/>
                    <a:pt x="1306" y="1075"/>
                    <a:pt x="1307" y="1080"/>
                  </a:cubicBezTo>
                  <a:cubicBezTo>
                    <a:pt x="1308" y="1085"/>
                    <a:pt x="1315" y="1089"/>
                    <a:pt x="1320" y="1089"/>
                  </a:cubicBezTo>
                  <a:cubicBezTo>
                    <a:pt x="1319" y="1099"/>
                    <a:pt x="1324" y="1104"/>
                    <a:pt x="1325" y="1112"/>
                  </a:cubicBezTo>
                  <a:cubicBezTo>
                    <a:pt x="1333" y="1111"/>
                    <a:pt x="1334" y="1105"/>
                    <a:pt x="1340" y="1103"/>
                  </a:cubicBezTo>
                  <a:cubicBezTo>
                    <a:pt x="1339" y="1107"/>
                    <a:pt x="1340" y="1114"/>
                    <a:pt x="1344" y="1119"/>
                  </a:cubicBezTo>
                  <a:cubicBezTo>
                    <a:pt x="1350" y="1118"/>
                    <a:pt x="1354" y="1117"/>
                    <a:pt x="1357" y="1122"/>
                  </a:cubicBezTo>
                  <a:cubicBezTo>
                    <a:pt x="1362" y="1119"/>
                    <a:pt x="1370" y="1120"/>
                    <a:pt x="1374" y="1116"/>
                  </a:cubicBezTo>
                  <a:cubicBezTo>
                    <a:pt x="1376" y="1113"/>
                    <a:pt x="1374" y="1110"/>
                    <a:pt x="1374" y="1105"/>
                  </a:cubicBezTo>
                  <a:cubicBezTo>
                    <a:pt x="1377" y="1102"/>
                    <a:pt x="1382" y="1100"/>
                    <a:pt x="1383" y="1095"/>
                  </a:cubicBezTo>
                  <a:cubicBezTo>
                    <a:pt x="1385" y="1095"/>
                    <a:pt x="1387" y="1096"/>
                    <a:pt x="1390" y="1096"/>
                  </a:cubicBezTo>
                  <a:cubicBezTo>
                    <a:pt x="1392" y="1092"/>
                    <a:pt x="1388" y="1082"/>
                    <a:pt x="1396" y="1083"/>
                  </a:cubicBezTo>
                  <a:cubicBezTo>
                    <a:pt x="1393" y="1089"/>
                    <a:pt x="1393" y="1098"/>
                    <a:pt x="1400" y="1098"/>
                  </a:cubicBezTo>
                  <a:cubicBezTo>
                    <a:pt x="1398" y="1083"/>
                    <a:pt x="1403" y="1071"/>
                    <a:pt x="1400" y="1061"/>
                  </a:cubicBezTo>
                  <a:cubicBezTo>
                    <a:pt x="1409" y="1068"/>
                    <a:pt x="1402" y="1082"/>
                    <a:pt x="1408" y="1092"/>
                  </a:cubicBezTo>
                  <a:cubicBezTo>
                    <a:pt x="1407" y="1095"/>
                    <a:pt x="1403" y="1097"/>
                    <a:pt x="1405" y="1101"/>
                  </a:cubicBezTo>
                  <a:cubicBezTo>
                    <a:pt x="1410" y="1101"/>
                    <a:pt x="1411" y="1101"/>
                    <a:pt x="1414" y="1099"/>
                  </a:cubicBezTo>
                  <a:cubicBezTo>
                    <a:pt x="1409" y="1091"/>
                    <a:pt x="1420" y="1086"/>
                    <a:pt x="1425" y="1085"/>
                  </a:cubicBezTo>
                  <a:cubicBezTo>
                    <a:pt x="1426" y="1082"/>
                    <a:pt x="1425" y="1079"/>
                    <a:pt x="1427" y="1076"/>
                  </a:cubicBezTo>
                  <a:cubicBezTo>
                    <a:pt x="1435" y="1075"/>
                    <a:pt x="1440" y="1076"/>
                    <a:pt x="1447" y="1075"/>
                  </a:cubicBezTo>
                  <a:cubicBezTo>
                    <a:pt x="1456" y="1082"/>
                    <a:pt x="1462" y="1092"/>
                    <a:pt x="1465" y="1105"/>
                  </a:cubicBezTo>
                  <a:cubicBezTo>
                    <a:pt x="1473" y="1104"/>
                    <a:pt x="1471" y="1113"/>
                    <a:pt x="1473" y="1118"/>
                  </a:cubicBezTo>
                  <a:cubicBezTo>
                    <a:pt x="1475" y="1122"/>
                    <a:pt x="1479" y="1122"/>
                    <a:pt x="1479" y="1126"/>
                  </a:cubicBezTo>
                  <a:cubicBezTo>
                    <a:pt x="1480" y="1132"/>
                    <a:pt x="1473" y="1139"/>
                    <a:pt x="1475" y="1146"/>
                  </a:cubicBezTo>
                  <a:cubicBezTo>
                    <a:pt x="1481" y="1150"/>
                    <a:pt x="1484" y="1156"/>
                    <a:pt x="1486" y="1164"/>
                  </a:cubicBezTo>
                  <a:cubicBezTo>
                    <a:pt x="1486" y="1166"/>
                    <a:pt x="1491" y="1164"/>
                    <a:pt x="1491" y="1167"/>
                  </a:cubicBezTo>
                  <a:cubicBezTo>
                    <a:pt x="1490" y="1178"/>
                    <a:pt x="1489" y="1185"/>
                    <a:pt x="1492" y="1195"/>
                  </a:cubicBezTo>
                  <a:cubicBezTo>
                    <a:pt x="1495" y="1195"/>
                    <a:pt x="1499" y="1197"/>
                    <a:pt x="1506" y="1198"/>
                  </a:cubicBezTo>
                  <a:cubicBezTo>
                    <a:pt x="1510" y="1193"/>
                    <a:pt x="1509" y="1192"/>
                    <a:pt x="1508" y="1185"/>
                  </a:cubicBezTo>
                  <a:cubicBezTo>
                    <a:pt x="1514" y="1178"/>
                    <a:pt x="1514" y="1168"/>
                    <a:pt x="1520" y="1161"/>
                  </a:cubicBezTo>
                  <a:cubicBezTo>
                    <a:pt x="1523" y="1159"/>
                    <a:pt x="1527" y="1158"/>
                    <a:pt x="1530" y="1155"/>
                  </a:cubicBezTo>
                  <a:cubicBezTo>
                    <a:pt x="1531" y="1154"/>
                    <a:pt x="1530" y="1152"/>
                    <a:pt x="1531" y="1150"/>
                  </a:cubicBezTo>
                  <a:cubicBezTo>
                    <a:pt x="1532" y="1148"/>
                    <a:pt x="1536" y="1145"/>
                    <a:pt x="1539" y="1142"/>
                  </a:cubicBezTo>
                  <a:cubicBezTo>
                    <a:pt x="1544" y="1134"/>
                    <a:pt x="1542" y="1131"/>
                    <a:pt x="1550" y="1129"/>
                  </a:cubicBezTo>
                  <a:cubicBezTo>
                    <a:pt x="1552" y="1117"/>
                    <a:pt x="1566" y="1116"/>
                    <a:pt x="1565" y="1102"/>
                  </a:cubicBezTo>
                  <a:cubicBezTo>
                    <a:pt x="1563" y="1101"/>
                    <a:pt x="1561" y="1105"/>
                    <a:pt x="1561" y="1103"/>
                  </a:cubicBezTo>
                  <a:cubicBezTo>
                    <a:pt x="1566" y="1095"/>
                    <a:pt x="1575" y="1091"/>
                    <a:pt x="1574" y="1078"/>
                  </a:cubicBezTo>
                  <a:cubicBezTo>
                    <a:pt x="1581" y="1073"/>
                    <a:pt x="1583" y="1059"/>
                    <a:pt x="1583" y="1051"/>
                  </a:cubicBezTo>
                  <a:cubicBezTo>
                    <a:pt x="1581" y="1051"/>
                    <a:pt x="1583" y="1054"/>
                    <a:pt x="1581" y="1055"/>
                  </a:cubicBezTo>
                  <a:close/>
                  <a:moveTo>
                    <a:pt x="1508" y="774"/>
                  </a:moveTo>
                  <a:cubicBezTo>
                    <a:pt x="1505" y="780"/>
                    <a:pt x="1512" y="784"/>
                    <a:pt x="1516" y="787"/>
                  </a:cubicBezTo>
                  <a:cubicBezTo>
                    <a:pt x="1516" y="780"/>
                    <a:pt x="1513" y="776"/>
                    <a:pt x="1508" y="774"/>
                  </a:cubicBezTo>
                  <a:close/>
                  <a:moveTo>
                    <a:pt x="1706" y="787"/>
                  </a:moveTo>
                  <a:cubicBezTo>
                    <a:pt x="1705" y="795"/>
                    <a:pt x="1703" y="802"/>
                    <a:pt x="1700" y="808"/>
                  </a:cubicBezTo>
                  <a:cubicBezTo>
                    <a:pt x="1697" y="806"/>
                    <a:pt x="1698" y="806"/>
                    <a:pt x="1696" y="803"/>
                  </a:cubicBezTo>
                  <a:cubicBezTo>
                    <a:pt x="1697" y="809"/>
                    <a:pt x="1694" y="820"/>
                    <a:pt x="1690" y="816"/>
                  </a:cubicBezTo>
                  <a:cubicBezTo>
                    <a:pt x="1691" y="824"/>
                    <a:pt x="1689" y="828"/>
                    <a:pt x="1689" y="835"/>
                  </a:cubicBezTo>
                  <a:cubicBezTo>
                    <a:pt x="1687" y="834"/>
                    <a:pt x="1687" y="832"/>
                    <a:pt x="1685" y="832"/>
                  </a:cubicBezTo>
                  <a:cubicBezTo>
                    <a:pt x="1684" y="835"/>
                    <a:pt x="1685" y="839"/>
                    <a:pt x="1683" y="840"/>
                  </a:cubicBezTo>
                  <a:cubicBezTo>
                    <a:pt x="1681" y="837"/>
                    <a:pt x="1683" y="829"/>
                    <a:pt x="1680" y="827"/>
                  </a:cubicBezTo>
                  <a:cubicBezTo>
                    <a:pt x="1677" y="832"/>
                    <a:pt x="1673" y="839"/>
                    <a:pt x="1675" y="845"/>
                  </a:cubicBezTo>
                  <a:cubicBezTo>
                    <a:pt x="1677" y="846"/>
                    <a:pt x="1678" y="842"/>
                    <a:pt x="1679" y="845"/>
                  </a:cubicBezTo>
                  <a:cubicBezTo>
                    <a:pt x="1674" y="855"/>
                    <a:pt x="1676" y="872"/>
                    <a:pt x="1671" y="885"/>
                  </a:cubicBezTo>
                  <a:cubicBezTo>
                    <a:pt x="1670" y="880"/>
                    <a:pt x="1664" y="879"/>
                    <a:pt x="1661" y="875"/>
                  </a:cubicBezTo>
                  <a:cubicBezTo>
                    <a:pt x="1660" y="877"/>
                    <a:pt x="1659" y="879"/>
                    <a:pt x="1657" y="880"/>
                  </a:cubicBezTo>
                  <a:cubicBezTo>
                    <a:pt x="1655" y="876"/>
                    <a:pt x="1652" y="874"/>
                    <a:pt x="1649" y="872"/>
                  </a:cubicBezTo>
                  <a:cubicBezTo>
                    <a:pt x="1649" y="869"/>
                    <a:pt x="1650" y="865"/>
                    <a:pt x="1648" y="863"/>
                  </a:cubicBezTo>
                  <a:cubicBezTo>
                    <a:pt x="1643" y="867"/>
                    <a:pt x="1642" y="863"/>
                    <a:pt x="1637" y="862"/>
                  </a:cubicBezTo>
                  <a:cubicBezTo>
                    <a:pt x="1635" y="865"/>
                    <a:pt x="1638" y="874"/>
                    <a:pt x="1633" y="874"/>
                  </a:cubicBezTo>
                  <a:cubicBezTo>
                    <a:pt x="1633" y="870"/>
                    <a:pt x="1633" y="871"/>
                    <a:pt x="1633" y="866"/>
                  </a:cubicBezTo>
                  <a:cubicBezTo>
                    <a:pt x="1629" y="865"/>
                    <a:pt x="1628" y="864"/>
                    <a:pt x="1625" y="867"/>
                  </a:cubicBezTo>
                  <a:cubicBezTo>
                    <a:pt x="1625" y="864"/>
                    <a:pt x="1623" y="863"/>
                    <a:pt x="1621" y="862"/>
                  </a:cubicBezTo>
                  <a:cubicBezTo>
                    <a:pt x="1620" y="864"/>
                    <a:pt x="1619" y="871"/>
                    <a:pt x="1621" y="873"/>
                  </a:cubicBezTo>
                  <a:cubicBezTo>
                    <a:pt x="1624" y="874"/>
                    <a:pt x="1623" y="871"/>
                    <a:pt x="1625" y="870"/>
                  </a:cubicBezTo>
                  <a:cubicBezTo>
                    <a:pt x="1627" y="874"/>
                    <a:pt x="1623" y="876"/>
                    <a:pt x="1623" y="880"/>
                  </a:cubicBezTo>
                  <a:cubicBezTo>
                    <a:pt x="1623" y="882"/>
                    <a:pt x="1626" y="882"/>
                    <a:pt x="1626" y="885"/>
                  </a:cubicBezTo>
                  <a:cubicBezTo>
                    <a:pt x="1629" y="884"/>
                    <a:pt x="1630" y="882"/>
                    <a:pt x="1634" y="882"/>
                  </a:cubicBezTo>
                  <a:cubicBezTo>
                    <a:pt x="1637" y="885"/>
                    <a:pt x="1639" y="889"/>
                    <a:pt x="1644" y="890"/>
                  </a:cubicBezTo>
                  <a:cubicBezTo>
                    <a:pt x="1648" y="891"/>
                    <a:pt x="1647" y="887"/>
                    <a:pt x="1650" y="887"/>
                  </a:cubicBezTo>
                  <a:cubicBezTo>
                    <a:pt x="1653" y="893"/>
                    <a:pt x="1658" y="898"/>
                    <a:pt x="1664" y="897"/>
                  </a:cubicBezTo>
                  <a:cubicBezTo>
                    <a:pt x="1665" y="899"/>
                    <a:pt x="1665" y="903"/>
                    <a:pt x="1667" y="904"/>
                  </a:cubicBezTo>
                  <a:cubicBezTo>
                    <a:pt x="1667" y="901"/>
                    <a:pt x="1668" y="899"/>
                    <a:pt x="1669" y="898"/>
                  </a:cubicBezTo>
                  <a:cubicBezTo>
                    <a:pt x="1669" y="900"/>
                    <a:pt x="1670" y="901"/>
                    <a:pt x="1671" y="902"/>
                  </a:cubicBezTo>
                  <a:cubicBezTo>
                    <a:pt x="1672" y="899"/>
                    <a:pt x="1669" y="888"/>
                    <a:pt x="1673" y="886"/>
                  </a:cubicBezTo>
                  <a:cubicBezTo>
                    <a:pt x="1673" y="890"/>
                    <a:pt x="1676" y="891"/>
                    <a:pt x="1677" y="894"/>
                  </a:cubicBezTo>
                  <a:cubicBezTo>
                    <a:pt x="1678" y="889"/>
                    <a:pt x="1683" y="887"/>
                    <a:pt x="1686" y="884"/>
                  </a:cubicBezTo>
                  <a:cubicBezTo>
                    <a:pt x="1692" y="874"/>
                    <a:pt x="1693" y="862"/>
                    <a:pt x="1697" y="850"/>
                  </a:cubicBezTo>
                  <a:cubicBezTo>
                    <a:pt x="1703" y="831"/>
                    <a:pt x="1713" y="807"/>
                    <a:pt x="1706" y="787"/>
                  </a:cubicBezTo>
                  <a:close/>
                  <a:moveTo>
                    <a:pt x="1682" y="843"/>
                  </a:moveTo>
                  <a:cubicBezTo>
                    <a:pt x="1680" y="843"/>
                    <a:pt x="1678" y="840"/>
                    <a:pt x="1680" y="839"/>
                  </a:cubicBezTo>
                  <a:cubicBezTo>
                    <a:pt x="1682" y="839"/>
                    <a:pt x="1682" y="841"/>
                    <a:pt x="1682" y="843"/>
                  </a:cubicBezTo>
                  <a:close/>
                  <a:moveTo>
                    <a:pt x="1550" y="804"/>
                  </a:moveTo>
                  <a:cubicBezTo>
                    <a:pt x="1553" y="805"/>
                    <a:pt x="1554" y="808"/>
                    <a:pt x="1557" y="810"/>
                  </a:cubicBezTo>
                  <a:cubicBezTo>
                    <a:pt x="1557" y="807"/>
                    <a:pt x="1557" y="804"/>
                    <a:pt x="1556" y="803"/>
                  </a:cubicBezTo>
                  <a:cubicBezTo>
                    <a:pt x="1554" y="804"/>
                    <a:pt x="1550" y="802"/>
                    <a:pt x="1550" y="804"/>
                  </a:cubicBezTo>
                  <a:close/>
                  <a:moveTo>
                    <a:pt x="1565" y="849"/>
                  </a:moveTo>
                  <a:cubicBezTo>
                    <a:pt x="1570" y="830"/>
                    <a:pt x="1554" y="815"/>
                    <a:pt x="1543" y="805"/>
                  </a:cubicBezTo>
                  <a:cubicBezTo>
                    <a:pt x="1542" y="811"/>
                    <a:pt x="1547" y="818"/>
                    <a:pt x="1548" y="824"/>
                  </a:cubicBezTo>
                  <a:cubicBezTo>
                    <a:pt x="1560" y="827"/>
                    <a:pt x="1556" y="844"/>
                    <a:pt x="1565" y="849"/>
                  </a:cubicBezTo>
                  <a:close/>
                  <a:moveTo>
                    <a:pt x="1596" y="815"/>
                  </a:moveTo>
                  <a:cubicBezTo>
                    <a:pt x="1596" y="812"/>
                    <a:pt x="1597" y="807"/>
                    <a:pt x="1594" y="807"/>
                  </a:cubicBezTo>
                  <a:cubicBezTo>
                    <a:pt x="1595" y="809"/>
                    <a:pt x="1592" y="815"/>
                    <a:pt x="1596" y="815"/>
                  </a:cubicBezTo>
                  <a:close/>
                  <a:moveTo>
                    <a:pt x="1686" y="817"/>
                  </a:moveTo>
                  <a:cubicBezTo>
                    <a:pt x="1687" y="815"/>
                    <a:pt x="1689" y="811"/>
                    <a:pt x="1685" y="811"/>
                  </a:cubicBezTo>
                  <a:cubicBezTo>
                    <a:pt x="1686" y="813"/>
                    <a:pt x="1684" y="817"/>
                    <a:pt x="1686" y="817"/>
                  </a:cubicBezTo>
                  <a:close/>
                  <a:moveTo>
                    <a:pt x="1584" y="835"/>
                  </a:moveTo>
                  <a:cubicBezTo>
                    <a:pt x="1582" y="832"/>
                    <a:pt x="1582" y="829"/>
                    <a:pt x="1577" y="830"/>
                  </a:cubicBezTo>
                  <a:cubicBezTo>
                    <a:pt x="1577" y="826"/>
                    <a:pt x="1575" y="823"/>
                    <a:pt x="1572" y="821"/>
                  </a:cubicBezTo>
                  <a:cubicBezTo>
                    <a:pt x="1571" y="837"/>
                    <a:pt x="1586" y="836"/>
                    <a:pt x="1589" y="848"/>
                  </a:cubicBezTo>
                  <a:cubicBezTo>
                    <a:pt x="1593" y="849"/>
                    <a:pt x="1592" y="849"/>
                    <a:pt x="1596" y="849"/>
                  </a:cubicBezTo>
                  <a:cubicBezTo>
                    <a:pt x="1593" y="844"/>
                    <a:pt x="1591" y="838"/>
                    <a:pt x="1588" y="833"/>
                  </a:cubicBezTo>
                  <a:cubicBezTo>
                    <a:pt x="1585" y="832"/>
                    <a:pt x="1586" y="834"/>
                    <a:pt x="1584" y="835"/>
                  </a:cubicBezTo>
                  <a:close/>
                  <a:moveTo>
                    <a:pt x="1190" y="823"/>
                  </a:moveTo>
                  <a:cubicBezTo>
                    <a:pt x="1178" y="826"/>
                    <a:pt x="1171" y="835"/>
                    <a:pt x="1162" y="841"/>
                  </a:cubicBezTo>
                  <a:cubicBezTo>
                    <a:pt x="1176" y="843"/>
                    <a:pt x="1186" y="834"/>
                    <a:pt x="1190" y="823"/>
                  </a:cubicBezTo>
                  <a:close/>
                  <a:moveTo>
                    <a:pt x="1513" y="836"/>
                  </a:moveTo>
                  <a:cubicBezTo>
                    <a:pt x="1515" y="833"/>
                    <a:pt x="1512" y="828"/>
                    <a:pt x="1510" y="827"/>
                  </a:cubicBezTo>
                  <a:cubicBezTo>
                    <a:pt x="1508" y="829"/>
                    <a:pt x="1509" y="835"/>
                    <a:pt x="1513" y="836"/>
                  </a:cubicBezTo>
                  <a:close/>
                  <a:moveTo>
                    <a:pt x="1669" y="831"/>
                  </a:moveTo>
                  <a:cubicBezTo>
                    <a:pt x="1667" y="834"/>
                    <a:pt x="1665" y="841"/>
                    <a:pt x="1671" y="841"/>
                  </a:cubicBezTo>
                  <a:cubicBezTo>
                    <a:pt x="1672" y="839"/>
                    <a:pt x="1674" y="830"/>
                    <a:pt x="1669" y="831"/>
                  </a:cubicBezTo>
                  <a:close/>
                  <a:moveTo>
                    <a:pt x="1704" y="836"/>
                  </a:moveTo>
                  <a:cubicBezTo>
                    <a:pt x="1705" y="840"/>
                    <a:pt x="1701" y="844"/>
                    <a:pt x="1704" y="847"/>
                  </a:cubicBezTo>
                  <a:cubicBezTo>
                    <a:pt x="1703" y="843"/>
                    <a:pt x="1708" y="837"/>
                    <a:pt x="1704" y="836"/>
                  </a:cubicBezTo>
                  <a:close/>
                  <a:moveTo>
                    <a:pt x="1607" y="846"/>
                  </a:moveTo>
                  <a:cubicBezTo>
                    <a:pt x="1604" y="845"/>
                    <a:pt x="1603" y="843"/>
                    <a:pt x="1600" y="842"/>
                  </a:cubicBezTo>
                  <a:cubicBezTo>
                    <a:pt x="1599" y="845"/>
                    <a:pt x="1598" y="851"/>
                    <a:pt x="1600" y="853"/>
                  </a:cubicBezTo>
                  <a:cubicBezTo>
                    <a:pt x="1604" y="853"/>
                    <a:pt x="1606" y="850"/>
                    <a:pt x="1607" y="846"/>
                  </a:cubicBezTo>
                  <a:close/>
                  <a:moveTo>
                    <a:pt x="1631" y="848"/>
                  </a:moveTo>
                  <a:cubicBezTo>
                    <a:pt x="1632" y="853"/>
                    <a:pt x="1632" y="858"/>
                    <a:pt x="1636" y="861"/>
                  </a:cubicBezTo>
                  <a:cubicBezTo>
                    <a:pt x="1638" y="856"/>
                    <a:pt x="1635" y="849"/>
                    <a:pt x="1631" y="848"/>
                  </a:cubicBezTo>
                  <a:close/>
                  <a:moveTo>
                    <a:pt x="1590" y="854"/>
                  </a:moveTo>
                  <a:cubicBezTo>
                    <a:pt x="1588" y="856"/>
                    <a:pt x="1585" y="858"/>
                    <a:pt x="1585" y="862"/>
                  </a:cubicBezTo>
                  <a:cubicBezTo>
                    <a:pt x="1586" y="863"/>
                    <a:pt x="1587" y="865"/>
                    <a:pt x="1589" y="865"/>
                  </a:cubicBezTo>
                  <a:cubicBezTo>
                    <a:pt x="1591" y="860"/>
                    <a:pt x="1592" y="864"/>
                    <a:pt x="1595" y="865"/>
                  </a:cubicBezTo>
                  <a:cubicBezTo>
                    <a:pt x="1597" y="865"/>
                    <a:pt x="1598" y="863"/>
                    <a:pt x="1598" y="861"/>
                  </a:cubicBezTo>
                  <a:cubicBezTo>
                    <a:pt x="1596" y="858"/>
                    <a:pt x="1593" y="856"/>
                    <a:pt x="1590" y="854"/>
                  </a:cubicBezTo>
                  <a:close/>
                  <a:moveTo>
                    <a:pt x="1604" y="854"/>
                  </a:moveTo>
                  <a:cubicBezTo>
                    <a:pt x="1600" y="860"/>
                    <a:pt x="1606" y="864"/>
                    <a:pt x="1609" y="867"/>
                  </a:cubicBezTo>
                  <a:cubicBezTo>
                    <a:pt x="1610" y="863"/>
                    <a:pt x="1612" y="867"/>
                    <a:pt x="1614" y="867"/>
                  </a:cubicBezTo>
                  <a:cubicBezTo>
                    <a:pt x="1614" y="863"/>
                    <a:pt x="1613" y="859"/>
                    <a:pt x="1612" y="856"/>
                  </a:cubicBezTo>
                  <a:cubicBezTo>
                    <a:pt x="1608" y="857"/>
                    <a:pt x="1608" y="855"/>
                    <a:pt x="1604" y="854"/>
                  </a:cubicBezTo>
                  <a:close/>
                  <a:moveTo>
                    <a:pt x="1616" y="858"/>
                  </a:moveTo>
                  <a:cubicBezTo>
                    <a:pt x="1615" y="860"/>
                    <a:pt x="1616" y="863"/>
                    <a:pt x="1619" y="863"/>
                  </a:cubicBezTo>
                  <a:cubicBezTo>
                    <a:pt x="1621" y="862"/>
                    <a:pt x="1620" y="857"/>
                    <a:pt x="1616" y="858"/>
                  </a:cubicBezTo>
                  <a:close/>
                  <a:moveTo>
                    <a:pt x="1693" y="877"/>
                  </a:moveTo>
                  <a:cubicBezTo>
                    <a:pt x="1694" y="880"/>
                    <a:pt x="1692" y="879"/>
                    <a:pt x="1692" y="882"/>
                  </a:cubicBezTo>
                  <a:cubicBezTo>
                    <a:pt x="1695" y="883"/>
                    <a:pt x="1697" y="876"/>
                    <a:pt x="1693" y="877"/>
                  </a:cubicBezTo>
                  <a:close/>
                  <a:moveTo>
                    <a:pt x="1121" y="1017"/>
                  </a:moveTo>
                  <a:cubicBezTo>
                    <a:pt x="1117" y="1003"/>
                    <a:pt x="1127" y="992"/>
                    <a:pt x="1132" y="979"/>
                  </a:cubicBezTo>
                  <a:cubicBezTo>
                    <a:pt x="1130" y="978"/>
                    <a:pt x="1130" y="977"/>
                    <a:pt x="1129" y="977"/>
                  </a:cubicBezTo>
                  <a:cubicBezTo>
                    <a:pt x="1125" y="984"/>
                    <a:pt x="1108" y="984"/>
                    <a:pt x="1116" y="998"/>
                  </a:cubicBezTo>
                  <a:cubicBezTo>
                    <a:pt x="1114" y="999"/>
                    <a:pt x="1113" y="1002"/>
                    <a:pt x="1111" y="1003"/>
                  </a:cubicBezTo>
                  <a:cubicBezTo>
                    <a:pt x="1111" y="999"/>
                    <a:pt x="1113" y="994"/>
                    <a:pt x="1108" y="995"/>
                  </a:cubicBezTo>
                  <a:cubicBezTo>
                    <a:pt x="1104" y="998"/>
                    <a:pt x="1111" y="1010"/>
                    <a:pt x="1105" y="1012"/>
                  </a:cubicBezTo>
                  <a:cubicBezTo>
                    <a:pt x="1099" y="1012"/>
                    <a:pt x="1095" y="1006"/>
                    <a:pt x="1089" y="1007"/>
                  </a:cubicBezTo>
                  <a:cubicBezTo>
                    <a:pt x="1089" y="1009"/>
                    <a:pt x="1089" y="1010"/>
                    <a:pt x="1088" y="1010"/>
                  </a:cubicBezTo>
                  <a:cubicBezTo>
                    <a:pt x="1089" y="1015"/>
                    <a:pt x="1096" y="1014"/>
                    <a:pt x="1094" y="1021"/>
                  </a:cubicBezTo>
                  <a:cubicBezTo>
                    <a:pt x="1101" y="1020"/>
                    <a:pt x="1097" y="1026"/>
                    <a:pt x="1099" y="1029"/>
                  </a:cubicBezTo>
                  <a:cubicBezTo>
                    <a:pt x="1103" y="1028"/>
                    <a:pt x="1107" y="1028"/>
                    <a:pt x="1108" y="1031"/>
                  </a:cubicBezTo>
                  <a:cubicBezTo>
                    <a:pt x="1109" y="1034"/>
                    <a:pt x="1107" y="1034"/>
                    <a:pt x="1108" y="1036"/>
                  </a:cubicBezTo>
                  <a:cubicBezTo>
                    <a:pt x="1109" y="1041"/>
                    <a:pt x="1115" y="1043"/>
                    <a:pt x="1119" y="1049"/>
                  </a:cubicBezTo>
                  <a:cubicBezTo>
                    <a:pt x="1122" y="1054"/>
                    <a:pt x="1123" y="1064"/>
                    <a:pt x="1132" y="1061"/>
                  </a:cubicBezTo>
                  <a:cubicBezTo>
                    <a:pt x="1134" y="1053"/>
                    <a:pt x="1126" y="1055"/>
                    <a:pt x="1126" y="1050"/>
                  </a:cubicBezTo>
                  <a:cubicBezTo>
                    <a:pt x="1126" y="1047"/>
                    <a:pt x="1126" y="1044"/>
                    <a:pt x="1129" y="1043"/>
                  </a:cubicBezTo>
                  <a:cubicBezTo>
                    <a:pt x="1135" y="1043"/>
                    <a:pt x="1135" y="1043"/>
                    <a:pt x="1135" y="1043"/>
                  </a:cubicBezTo>
                  <a:cubicBezTo>
                    <a:pt x="1137" y="1041"/>
                    <a:pt x="1138" y="1038"/>
                    <a:pt x="1138" y="1035"/>
                  </a:cubicBezTo>
                  <a:cubicBezTo>
                    <a:pt x="1132" y="1030"/>
                    <a:pt x="1127" y="1023"/>
                    <a:pt x="1121" y="1017"/>
                  </a:cubicBezTo>
                  <a:close/>
                  <a:moveTo>
                    <a:pt x="1194" y="1114"/>
                  </a:moveTo>
                  <a:cubicBezTo>
                    <a:pt x="1189" y="1106"/>
                    <a:pt x="1180" y="1101"/>
                    <a:pt x="1175" y="1094"/>
                  </a:cubicBezTo>
                  <a:cubicBezTo>
                    <a:pt x="1174" y="1092"/>
                    <a:pt x="1174" y="1090"/>
                    <a:pt x="1172" y="1087"/>
                  </a:cubicBezTo>
                  <a:cubicBezTo>
                    <a:pt x="1169" y="1083"/>
                    <a:pt x="1164" y="1082"/>
                    <a:pt x="1163" y="1079"/>
                  </a:cubicBezTo>
                  <a:cubicBezTo>
                    <a:pt x="1160" y="1069"/>
                    <a:pt x="1155" y="1062"/>
                    <a:pt x="1149" y="1055"/>
                  </a:cubicBezTo>
                  <a:cubicBezTo>
                    <a:pt x="1147" y="1057"/>
                    <a:pt x="1145" y="1058"/>
                    <a:pt x="1143" y="1060"/>
                  </a:cubicBezTo>
                  <a:cubicBezTo>
                    <a:pt x="1142" y="1059"/>
                    <a:pt x="1143" y="1057"/>
                    <a:pt x="1140" y="1057"/>
                  </a:cubicBezTo>
                  <a:cubicBezTo>
                    <a:pt x="1133" y="1073"/>
                    <a:pt x="1158" y="1081"/>
                    <a:pt x="1152" y="1096"/>
                  </a:cubicBezTo>
                  <a:cubicBezTo>
                    <a:pt x="1155" y="1097"/>
                    <a:pt x="1156" y="1097"/>
                    <a:pt x="1159" y="1097"/>
                  </a:cubicBezTo>
                  <a:cubicBezTo>
                    <a:pt x="1160" y="1103"/>
                    <a:pt x="1166" y="1106"/>
                    <a:pt x="1167" y="1111"/>
                  </a:cubicBezTo>
                  <a:cubicBezTo>
                    <a:pt x="1167" y="1112"/>
                    <a:pt x="1165" y="1113"/>
                    <a:pt x="1166" y="1114"/>
                  </a:cubicBezTo>
                  <a:cubicBezTo>
                    <a:pt x="1168" y="1117"/>
                    <a:pt x="1173" y="1119"/>
                    <a:pt x="1170" y="1125"/>
                  </a:cubicBezTo>
                  <a:cubicBezTo>
                    <a:pt x="1173" y="1127"/>
                    <a:pt x="1176" y="1130"/>
                    <a:pt x="1177" y="1135"/>
                  </a:cubicBezTo>
                  <a:cubicBezTo>
                    <a:pt x="1185" y="1138"/>
                    <a:pt x="1193" y="1135"/>
                    <a:pt x="1201" y="1139"/>
                  </a:cubicBezTo>
                  <a:cubicBezTo>
                    <a:pt x="1202" y="1136"/>
                    <a:pt x="1204" y="1135"/>
                    <a:pt x="1205" y="1133"/>
                  </a:cubicBezTo>
                  <a:cubicBezTo>
                    <a:pt x="1198" y="1129"/>
                    <a:pt x="1198" y="1121"/>
                    <a:pt x="1194" y="1114"/>
                  </a:cubicBezTo>
                  <a:close/>
                  <a:moveTo>
                    <a:pt x="1073" y="1080"/>
                  </a:moveTo>
                  <a:cubicBezTo>
                    <a:pt x="1077" y="1081"/>
                    <a:pt x="1078" y="1078"/>
                    <a:pt x="1079" y="1074"/>
                  </a:cubicBezTo>
                  <a:cubicBezTo>
                    <a:pt x="1077" y="1073"/>
                    <a:pt x="1076" y="1072"/>
                    <a:pt x="1074" y="1072"/>
                  </a:cubicBezTo>
                  <a:cubicBezTo>
                    <a:pt x="1073" y="1074"/>
                    <a:pt x="1071" y="1078"/>
                    <a:pt x="1073" y="1080"/>
                  </a:cubicBezTo>
                  <a:close/>
                  <a:moveTo>
                    <a:pt x="1399" y="1111"/>
                  </a:moveTo>
                  <a:cubicBezTo>
                    <a:pt x="1401" y="1111"/>
                    <a:pt x="1401" y="1110"/>
                    <a:pt x="1402" y="1110"/>
                  </a:cubicBezTo>
                  <a:cubicBezTo>
                    <a:pt x="1402" y="1109"/>
                    <a:pt x="1402" y="1107"/>
                    <a:pt x="1402" y="1105"/>
                  </a:cubicBezTo>
                  <a:cubicBezTo>
                    <a:pt x="1401" y="1103"/>
                    <a:pt x="1396" y="1104"/>
                    <a:pt x="1394" y="1103"/>
                  </a:cubicBezTo>
                  <a:cubicBezTo>
                    <a:pt x="1395" y="1106"/>
                    <a:pt x="1396" y="1110"/>
                    <a:pt x="1399" y="1111"/>
                  </a:cubicBezTo>
                  <a:close/>
                  <a:moveTo>
                    <a:pt x="1321" y="1124"/>
                  </a:moveTo>
                  <a:cubicBezTo>
                    <a:pt x="1324" y="1124"/>
                    <a:pt x="1324" y="1121"/>
                    <a:pt x="1324" y="1118"/>
                  </a:cubicBezTo>
                  <a:cubicBezTo>
                    <a:pt x="1321" y="1118"/>
                    <a:pt x="1319" y="1120"/>
                    <a:pt x="1319" y="1123"/>
                  </a:cubicBezTo>
                  <a:cubicBezTo>
                    <a:pt x="1319" y="1123"/>
                    <a:pt x="1321" y="1123"/>
                    <a:pt x="1321" y="1124"/>
                  </a:cubicBezTo>
                  <a:close/>
                  <a:moveTo>
                    <a:pt x="1318" y="1124"/>
                  </a:moveTo>
                  <a:cubicBezTo>
                    <a:pt x="1315" y="1123"/>
                    <a:pt x="1315" y="1125"/>
                    <a:pt x="1315" y="1127"/>
                  </a:cubicBezTo>
                  <a:cubicBezTo>
                    <a:pt x="1317" y="1128"/>
                    <a:pt x="1318" y="1126"/>
                    <a:pt x="1318" y="1124"/>
                  </a:cubicBezTo>
                  <a:close/>
                  <a:moveTo>
                    <a:pt x="1345" y="1125"/>
                  </a:moveTo>
                  <a:cubicBezTo>
                    <a:pt x="1345" y="1132"/>
                    <a:pt x="1345" y="1132"/>
                    <a:pt x="1345" y="1132"/>
                  </a:cubicBezTo>
                  <a:cubicBezTo>
                    <a:pt x="1349" y="1133"/>
                    <a:pt x="1349" y="1123"/>
                    <a:pt x="1345" y="1125"/>
                  </a:cubicBezTo>
                  <a:close/>
                  <a:moveTo>
                    <a:pt x="1341" y="1137"/>
                  </a:moveTo>
                  <a:cubicBezTo>
                    <a:pt x="1332" y="1139"/>
                    <a:pt x="1321" y="1137"/>
                    <a:pt x="1318" y="1129"/>
                  </a:cubicBezTo>
                  <a:cubicBezTo>
                    <a:pt x="1312" y="1142"/>
                    <a:pt x="1315" y="1151"/>
                    <a:pt x="1311" y="1163"/>
                  </a:cubicBezTo>
                  <a:cubicBezTo>
                    <a:pt x="1317" y="1161"/>
                    <a:pt x="1316" y="1168"/>
                    <a:pt x="1323" y="1170"/>
                  </a:cubicBezTo>
                  <a:cubicBezTo>
                    <a:pt x="1325" y="1164"/>
                    <a:pt x="1332" y="1162"/>
                    <a:pt x="1334" y="1155"/>
                  </a:cubicBezTo>
                  <a:cubicBezTo>
                    <a:pt x="1333" y="1154"/>
                    <a:pt x="1331" y="1155"/>
                    <a:pt x="1331" y="1152"/>
                  </a:cubicBezTo>
                  <a:cubicBezTo>
                    <a:pt x="1335" y="1148"/>
                    <a:pt x="1338" y="1143"/>
                    <a:pt x="1341" y="1137"/>
                  </a:cubicBezTo>
                  <a:close/>
                  <a:moveTo>
                    <a:pt x="1196" y="1143"/>
                  </a:moveTo>
                  <a:cubicBezTo>
                    <a:pt x="1192" y="1143"/>
                    <a:pt x="1192" y="1143"/>
                    <a:pt x="1192" y="1143"/>
                  </a:cubicBezTo>
                  <a:cubicBezTo>
                    <a:pt x="1191" y="1146"/>
                    <a:pt x="1191" y="1151"/>
                    <a:pt x="1195" y="1151"/>
                  </a:cubicBezTo>
                  <a:cubicBezTo>
                    <a:pt x="1194" y="1148"/>
                    <a:pt x="1197" y="1147"/>
                    <a:pt x="1196" y="1143"/>
                  </a:cubicBezTo>
                  <a:close/>
                  <a:moveTo>
                    <a:pt x="284" y="1289"/>
                  </a:moveTo>
                  <a:cubicBezTo>
                    <a:pt x="281" y="1281"/>
                    <a:pt x="276" y="1275"/>
                    <a:pt x="270" y="1271"/>
                  </a:cubicBezTo>
                  <a:cubicBezTo>
                    <a:pt x="272" y="1279"/>
                    <a:pt x="278" y="1284"/>
                    <a:pt x="284" y="1289"/>
                  </a:cubicBezTo>
                  <a:close/>
                  <a:moveTo>
                    <a:pt x="286" y="1293"/>
                  </a:moveTo>
                  <a:cubicBezTo>
                    <a:pt x="286" y="1295"/>
                    <a:pt x="287" y="1296"/>
                    <a:pt x="290" y="1296"/>
                  </a:cubicBezTo>
                  <a:cubicBezTo>
                    <a:pt x="290" y="1293"/>
                    <a:pt x="288" y="1293"/>
                    <a:pt x="286" y="1293"/>
                  </a:cubicBezTo>
                  <a:close/>
                  <a:moveTo>
                    <a:pt x="350" y="1358"/>
                  </a:moveTo>
                  <a:cubicBezTo>
                    <a:pt x="349" y="1355"/>
                    <a:pt x="347" y="1352"/>
                    <a:pt x="343" y="1351"/>
                  </a:cubicBezTo>
                  <a:cubicBezTo>
                    <a:pt x="344" y="1355"/>
                    <a:pt x="348" y="1356"/>
                    <a:pt x="350" y="1358"/>
                  </a:cubicBezTo>
                  <a:close/>
                  <a:moveTo>
                    <a:pt x="359" y="1369"/>
                  </a:moveTo>
                  <a:cubicBezTo>
                    <a:pt x="360" y="1371"/>
                    <a:pt x="361" y="1373"/>
                    <a:pt x="364" y="1374"/>
                  </a:cubicBezTo>
                  <a:cubicBezTo>
                    <a:pt x="363" y="1372"/>
                    <a:pt x="361" y="1367"/>
                    <a:pt x="359" y="1369"/>
                  </a:cubicBezTo>
                  <a:close/>
                  <a:moveTo>
                    <a:pt x="369" y="1383"/>
                  </a:moveTo>
                  <a:cubicBezTo>
                    <a:pt x="373" y="1382"/>
                    <a:pt x="369" y="1389"/>
                    <a:pt x="373" y="1388"/>
                  </a:cubicBezTo>
                  <a:cubicBezTo>
                    <a:pt x="374" y="1384"/>
                    <a:pt x="371" y="1380"/>
                    <a:pt x="369" y="1383"/>
                  </a:cubicBezTo>
                  <a:close/>
                  <a:moveTo>
                    <a:pt x="364" y="1432"/>
                  </a:moveTo>
                  <a:cubicBezTo>
                    <a:pt x="361" y="1431"/>
                    <a:pt x="359" y="1429"/>
                    <a:pt x="356" y="1428"/>
                  </a:cubicBezTo>
                  <a:cubicBezTo>
                    <a:pt x="358" y="1433"/>
                    <a:pt x="356" y="1436"/>
                    <a:pt x="360" y="1439"/>
                  </a:cubicBezTo>
                  <a:cubicBezTo>
                    <a:pt x="363" y="1440"/>
                    <a:pt x="365" y="1440"/>
                    <a:pt x="366" y="1438"/>
                  </a:cubicBezTo>
                  <a:cubicBezTo>
                    <a:pt x="363" y="1436"/>
                    <a:pt x="362" y="1435"/>
                    <a:pt x="364" y="1432"/>
                  </a:cubicBezTo>
                  <a:close/>
                  <a:moveTo>
                    <a:pt x="732" y="67"/>
                  </a:moveTo>
                  <a:cubicBezTo>
                    <a:pt x="718" y="64"/>
                    <a:pt x="703" y="59"/>
                    <a:pt x="689" y="58"/>
                  </a:cubicBezTo>
                  <a:cubicBezTo>
                    <a:pt x="682" y="54"/>
                    <a:pt x="675" y="54"/>
                    <a:pt x="668" y="48"/>
                  </a:cubicBezTo>
                  <a:cubicBezTo>
                    <a:pt x="680" y="51"/>
                    <a:pt x="684" y="46"/>
                    <a:pt x="696" y="47"/>
                  </a:cubicBezTo>
                  <a:cubicBezTo>
                    <a:pt x="697" y="42"/>
                    <a:pt x="691" y="44"/>
                    <a:pt x="691" y="41"/>
                  </a:cubicBezTo>
                  <a:cubicBezTo>
                    <a:pt x="694" y="41"/>
                    <a:pt x="697" y="42"/>
                    <a:pt x="701" y="42"/>
                  </a:cubicBezTo>
                  <a:cubicBezTo>
                    <a:pt x="702" y="40"/>
                    <a:pt x="703" y="39"/>
                    <a:pt x="704" y="37"/>
                  </a:cubicBezTo>
                  <a:cubicBezTo>
                    <a:pt x="702" y="34"/>
                    <a:pt x="698" y="39"/>
                    <a:pt x="697" y="36"/>
                  </a:cubicBezTo>
                  <a:cubicBezTo>
                    <a:pt x="700" y="35"/>
                    <a:pt x="702" y="35"/>
                    <a:pt x="703" y="32"/>
                  </a:cubicBezTo>
                  <a:cubicBezTo>
                    <a:pt x="693" y="28"/>
                    <a:pt x="680" y="24"/>
                    <a:pt x="665" y="25"/>
                  </a:cubicBezTo>
                  <a:cubicBezTo>
                    <a:pt x="664" y="22"/>
                    <a:pt x="665" y="22"/>
                    <a:pt x="661" y="21"/>
                  </a:cubicBezTo>
                  <a:cubicBezTo>
                    <a:pt x="670" y="20"/>
                    <a:pt x="687" y="24"/>
                    <a:pt x="692" y="14"/>
                  </a:cubicBezTo>
                  <a:cubicBezTo>
                    <a:pt x="678" y="11"/>
                    <a:pt x="670" y="15"/>
                    <a:pt x="657" y="14"/>
                  </a:cubicBezTo>
                  <a:cubicBezTo>
                    <a:pt x="662" y="10"/>
                    <a:pt x="670" y="9"/>
                    <a:pt x="675" y="5"/>
                  </a:cubicBezTo>
                  <a:cubicBezTo>
                    <a:pt x="669" y="3"/>
                    <a:pt x="658" y="6"/>
                    <a:pt x="655" y="0"/>
                  </a:cubicBezTo>
                  <a:cubicBezTo>
                    <a:pt x="626" y="0"/>
                    <a:pt x="595" y="8"/>
                    <a:pt x="569" y="17"/>
                  </a:cubicBezTo>
                  <a:cubicBezTo>
                    <a:pt x="555" y="11"/>
                    <a:pt x="540" y="23"/>
                    <a:pt x="526" y="24"/>
                  </a:cubicBezTo>
                  <a:cubicBezTo>
                    <a:pt x="527" y="24"/>
                    <a:pt x="527" y="23"/>
                    <a:pt x="525" y="23"/>
                  </a:cubicBezTo>
                  <a:cubicBezTo>
                    <a:pt x="524" y="25"/>
                    <a:pt x="522" y="24"/>
                    <a:pt x="524" y="26"/>
                  </a:cubicBezTo>
                  <a:cubicBezTo>
                    <a:pt x="515" y="28"/>
                    <a:pt x="507" y="32"/>
                    <a:pt x="499" y="35"/>
                  </a:cubicBezTo>
                  <a:cubicBezTo>
                    <a:pt x="460" y="51"/>
                    <a:pt x="419" y="76"/>
                    <a:pt x="386" y="98"/>
                  </a:cubicBezTo>
                  <a:cubicBezTo>
                    <a:pt x="324" y="140"/>
                    <a:pt x="261" y="193"/>
                    <a:pt x="212" y="249"/>
                  </a:cubicBezTo>
                  <a:cubicBezTo>
                    <a:pt x="191" y="272"/>
                    <a:pt x="179" y="300"/>
                    <a:pt x="165" y="324"/>
                  </a:cubicBezTo>
                  <a:cubicBezTo>
                    <a:pt x="168" y="328"/>
                    <a:pt x="160" y="331"/>
                    <a:pt x="163" y="334"/>
                  </a:cubicBezTo>
                  <a:cubicBezTo>
                    <a:pt x="165" y="330"/>
                    <a:pt x="166" y="337"/>
                    <a:pt x="164" y="337"/>
                  </a:cubicBezTo>
                  <a:cubicBezTo>
                    <a:pt x="166" y="338"/>
                    <a:pt x="167" y="335"/>
                    <a:pt x="168" y="337"/>
                  </a:cubicBezTo>
                  <a:cubicBezTo>
                    <a:pt x="166" y="341"/>
                    <a:pt x="165" y="346"/>
                    <a:pt x="170" y="347"/>
                  </a:cubicBezTo>
                  <a:cubicBezTo>
                    <a:pt x="168" y="379"/>
                    <a:pt x="140" y="395"/>
                    <a:pt x="144" y="426"/>
                  </a:cubicBezTo>
                  <a:cubicBezTo>
                    <a:pt x="152" y="412"/>
                    <a:pt x="160" y="398"/>
                    <a:pt x="167" y="384"/>
                  </a:cubicBezTo>
                  <a:cubicBezTo>
                    <a:pt x="167" y="372"/>
                    <a:pt x="176" y="369"/>
                    <a:pt x="181" y="360"/>
                  </a:cubicBezTo>
                  <a:cubicBezTo>
                    <a:pt x="183" y="361"/>
                    <a:pt x="182" y="364"/>
                    <a:pt x="185" y="363"/>
                  </a:cubicBezTo>
                  <a:cubicBezTo>
                    <a:pt x="191" y="353"/>
                    <a:pt x="203" y="345"/>
                    <a:pt x="215" y="346"/>
                  </a:cubicBezTo>
                  <a:cubicBezTo>
                    <a:pt x="213" y="351"/>
                    <a:pt x="211" y="355"/>
                    <a:pt x="208" y="359"/>
                  </a:cubicBezTo>
                  <a:cubicBezTo>
                    <a:pt x="211" y="358"/>
                    <a:pt x="213" y="355"/>
                    <a:pt x="216" y="354"/>
                  </a:cubicBezTo>
                  <a:cubicBezTo>
                    <a:pt x="216" y="354"/>
                    <a:pt x="214" y="356"/>
                    <a:pt x="215" y="356"/>
                  </a:cubicBezTo>
                  <a:cubicBezTo>
                    <a:pt x="221" y="356"/>
                    <a:pt x="223" y="349"/>
                    <a:pt x="231" y="343"/>
                  </a:cubicBezTo>
                  <a:cubicBezTo>
                    <a:pt x="233" y="343"/>
                    <a:pt x="232" y="346"/>
                    <a:pt x="234" y="345"/>
                  </a:cubicBezTo>
                  <a:cubicBezTo>
                    <a:pt x="237" y="341"/>
                    <a:pt x="241" y="339"/>
                    <a:pt x="245" y="337"/>
                  </a:cubicBezTo>
                  <a:cubicBezTo>
                    <a:pt x="245" y="340"/>
                    <a:pt x="245" y="340"/>
                    <a:pt x="245" y="340"/>
                  </a:cubicBezTo>
                  <a:cubicBezTo>
                    <a:pt x="250" y="342"/>
                    <a:pt x="251" y="335"/>
                    <a:pt x="253" y="337"/>
                  </a:cubicBezTo>
                  <a:cubicBezTo>
                    <a:pt x="252" y="340"/>
                    <a:pt x="251" y="342"/>
                    <a:pt x="252" y="345"/>
                  </a:cubicBezTo>
                  <a:cubicBezTo>
                    <a:pt x="256" y="348"/>
                    <a:pt x="261" y="345"/>
                    <a:pt x="263" y="345"/>
                  </a:cubicBezTo>
                  <a:cubicBezTo>
                    <a:pt x="265" y="350"/>
                    <a:pt x="267" y="353"/>
                    <a:pt x="269" y="356"/>
                  </a:cubicBezTo>
                  <a:cubicBezTo>
                    <a:pt x="267" y="362"/>
                    <a:pt x="262" y="369"/>
                    <a:pt x="263" y="376"/>
                  </a:cubicBezTo>
                  <a:cubicBezTo>
                    <a:pt x="264" y="376"/>
                    <a:pt x="266" y="375"/>
                    <a:pt x="267" y="377"/>
                  </a:cubicBezTo>
                  <a:cubicBezTo>
                    <a:pt x="267" y="409"/>
                    <a:pt x="253" y="443"/>
                    <a:pt x="230" y="460"/>
                  </a:cubicBezTo>
                  <a:cubicBezTo>
                    <a:pt x="223" y="457"/>
                    <a:pt x="211" y="460"/>
                    <a:pt x="206" y="465"/>
                  </a:cubicBezTo>
                  <a:cubicBezTo>
                    <a:pt x="208" y="459"/>
                    <a:pt x="203" y="460"/>
                    <a:pt x="201" y="457"/>
                  </a:cubicBezTo>
                  <a:cubicBezTo>
                    <a:pt x="199" y="450"/>
                    <a:pt x="204" y="445"/>
                    <a:pt x="201" y="438"/>
                  </a:cubicBezTo>
                  <a:cubicBezTo>
                    <a:pt x="190" y="438"/>
                    <a:pt x="182" y="442"/>
                    <a:pt x="174" y="446"/>
                  </a:cubicBezTo>
                  <a:cubicBezTo>
                    <a:pt x="173" y="457"/>
                    <a:pt x="179" y="464"/>
                    <a:pt x="176" y="479"/>
                  </a:cubicBezTo>
                  <a:cubicBezTo>
                    <a:pt x="179" y="479"/>
                    <a:pt x="178" y="476"/>
                    <a:pt x="181" y="477"/>
                  </a:cubicBezTo>
                  <a:cubicBezTo>
                    <a:pt x="176" y="481"/>
                    <a:pt x="181" y="491"/>
                    <a:pt x="178" y="499"/>
                  </a:cubicBezTo>
                  <a:cubicBezTo>
                    <a:pt x="179" y="500"/>
                    <a:pt x="183" y="499"/>
                    <a:pt x="182" y="503"/>
                  </a:cubicBezTo>
                  <a:cubicBezTo>
                    <a:pt x="175" y="505"/>
                    <a:pt x="172" y="508"/>
                    <a:pt x="165" y="512"/>
                  </a:cubicBezTo>
                  <a:cubicBezTo>
                    <a:pt x="153" y="509"/>
                    <a:pt x="145" y="524"/>
                    <a:pt x="138" y="532"/>
                  </a:cubicBezTo>
                  <a:cubicBezTo>
                    <a:pt x="139" y="542"/>
                    <a:pt x="138" y="555"/>
                    <a:pt x="141" y="565"/>
                  </a:cubicBezTo>
                  <a:cubicBezTo>
                    <a:pt x="140" y="581"/>
                    <a:pt x="132" y="593"/>
                    <a:pt x="128" y="608"/>
                  </a:cubicBezTo>
                  <a:cubicBezTo>
                    <a:pt x="123" y="608"/>
                    <a:pt x="123" y="614"/>
                    <a:pt x="119" y="615"/>
                  </a:cubicBezTo>
                  <a:cubicBezTo>
                    <a:pt x="116" y="611"/>
                    <a:pt x="111" y="615"/>
                    <a:pt x="109" y="611"/>
                  </a:cubicBezTo>
                  <a:cubicBezTo>
                    <a:pt x="101" y="617"/>
                    <a:pt x="97" y="627"/>
                    <a:pt x="92" y="636"/>
                  </a:cubicBezTo>
                  <a:cubicBezTo>
                    <a:pt x="89" y="634"/>
                    <a:pt x="87" y="631"/>
                    <a:pt x="84" y="629"/>
                  </a:cubicBezTo>
                  <a:cubicBezTo>
                    <a:pt x="84" y="624"/>
                    <a:pt x="85" y="617"/>
                    <a:pt x="82" y="615"/>
                  </a:cubicBezTo>
                  <a:cubicBezTo>
                    <a:pt x="78" y="614"/>
                    <a:pt x="79" y="617"/>
                    <a:pt x="76" y="617"/>
                  </a:cubicBezTo>
                  <a:cubicBezTo>
                    <a:pt x="76" y="616"/>
                    <a:pt x="77" y="614"/>
                    <a:pt x="76" y="614"/>
                  </a:cubicBezTo>
                  <a:cubicBezTo>
                    <a:pt x="75" y="615"/>
                    <a:pt x="74" y="617"/>
                    <a:pt x="72" y="617"/>
                  </a:cubicBezTo>
                  <a:cubicBezTo>
                    <a:pt x="71" y="614"/>
                    <a:pt x="70" y="614"/>
                    <a:pt x="67" y="615"/>
                  </a:cubicBezTo>
                  <a:cubicBezTo>
                    <a:pt x="67" y="612"/>
                    <a:pt x="67" y="610"/>
                    <a:pt x="65" y="610"/>
                  </a:cubicBezTo>
                  <a:cubicBezTo>
                    <a:pt x="63" y="612"/>
                    <a:pt x="60" y="614"/>
                    <a:pt x="60" y="619"/>
                  </a:cubicBezTo>
                  <a:cubicBezTo>
                    <a:pt x="60" y="621"/>
                    <a:pt x="64" y="620"/>
                    <a:pt x="64" y="623"/>
                  </a:cubicBezTo>
                  <a:cubicBezTo>
                    <a:pt x="61" y="625"/>
                    <a:pt x="63" y="631"/>
                    <a:pt x="60" y="633"/>
                  </a:cubicBezTo>
                  <a:cubicBezTo>
                    <a:pt x="60" y="630"/>
                    <a:pt x="55" y="632"/>
                    <a:pt x="53" y="630"/>
                  </a:cubicBezTo>
                  <a:cubicBezTo>
                    <a:pt x="46" y="635"/>
                    <a:pt x="49" y="645"/>
                    <a:pt x="45" y="651"/>
                  </a:cubicBezTo>
                  <a:cubicBezTo>
                    <a:pt x="43" y="654"/>
                    <a:pt x="39" y="655"/>
                    <a:pt x="37" y="657"/>
                  </a:cubicBezTo>
                  <a:cubicBezTo>
                    <a:pt x="34" y="661"/>
                    <a:pt x="36" y="668"/>
                    <a:pt x="31" y="671"/>
                  </a:cubicBezTo>
                  <a:cubicBezTo>
                    <a:pt x="30" y="671"/>
                    <a:pt x="29" y="670"/>
                    <a:pt x="27" y="671"/>
                  </a:cubicBezTo>
                  <a:cubicBezTo>
                    <a:pt x="21" y="675"/>
                    <a:pt x="25" y="682"/>
                    <a:pt x="22" y="689"/>
                  </a:cubicBezTo>
                  <a:cubicBezTo>
                    <a:pt x="20" y="687"/>
                    <a:pt x="23" y="681"/>
                    <a:pt x="19" y="681"/>
                  </a:cubicBezTo>
                  <a:cubicBezTo>
                    <a:pt x="21" y="694"/>
                    <a:pt x="15" y="700"/>
                    <a:pt x="19" y="711"/>
                  </a:cubicBezTo>
                  <a:cubicBezTo>
                    <a:pt x="16" y="710"/>
                    <a:pt x="18" y="714"/>
                    <a:pt x="15" y="714"/>
                  </a:cubicBezTo>
                  <a:cubicBezTo>
                    <a:pt x="8" y="753"/>
                    <a:pt x="0" y="800"/>
                    <a:pt x="3" y="845"/>
                  </a:cubicBezTo>
                  <a:cubicBezTo>
                    <a:pt x="4" y="874"/>
                    <a:pt x="7" y="900"/>
                    <a:pt x="10" y="925"/>
                  </a:cubicBezTo>
                  <a:cubicBezTo>
                    <a:pt x="22" y="1004"/>
                    <a:pt x="40" y="1074"/>
                    <a:pt x="66" y="1136"/>
                  </a:cubicBezTo>
                  <a:cubicBezTo>
                    <a:pt x="81" y="1172"/>
                    <a:pt x="97" y="1206"/>
                    <a:pt x="116" y="1234"/>
                  </a:cubicBezTo>
                  <a:cubicBezTo>
                    <a:pt x="115" y="1232"/>
                    <a:pt x="115" y="1229"/>
                    <a:pt x="117" y="1227"/>
                  </a:cubicBezTo>
                  <a:cubicBezTo>
                    <a:pt x="134" y="1241"/>
                    <a:pt x="145" y="1273"/>
                    <a:pt x="172" y="1283"/>
                  </a:cubicBezTo>
                  <a:cubicBezTo>
                    <a:pt x="177" y="1290"/>
                    <a:pt x="184" y="1296"/>
                    <a:pt x="193" y="1299"/>
                  </a:cubicBezTo>
                  <a:cubicBezTo>
                    <a:pt x="195" y="1290"/>
                    <a:pt x="188" y="1276"/>
                    <a:pt x="187" y="1270"/>
                  </a:cubicBezTo>
                  <a:cubicBezTo>
                    <a:pt x="197" y="1287"/>
                    <a:pt x="206" y="1311"/>
                    <a:pt x="224" y="1317"/>
                  </a:cubicBezTo>
                  <a:cubicBezTo>
                    <a:pt x="228" y="1313"/>
                    <a:pt x="231" y="1308"/>
                    <a:pt x="231" y="1303"/>
                  </a:cubicBezTo>
                  <a:cubicBezTo>
                    <a:pt x="238" y="1307"/>
                    <a:pt x="241" y="1316"/>
                    <a:pt x="248" y="1319"/>
                  </a:cubicBezTo>
                  <a:cubicBezTo>
                    <a:pt x="249" y="1319"/>
                    <a:pt x="249" y="1318"/>
                    <a:pt x="250" y="1319"/>
                  </a:cubicBezTo>
                  <a:cubicBezTo>
                    <a:pt x="251" y="1313"/>
                    <a:pt x="247" y="1308"/>
                    <a:pt x="248" y="1306"/>
                  </a:cubicBezTo>
                  <a:cubicBezTo>
                    <a:pt x="254" y="1312"/>
                    <a:pt x="261" y="1316"/>
                    <a:pt x="263" y="1325"/>
                  </a:cubicBezTo>
                  <a:cubicBezTo>
                    <a:pt x="261" y="1325"/>
                    <a:pt x="260" y="1324"/>
                    <a:pt x="259" y="1323"/>
                  </a:cubicBezTo>
                  <a:cubicBezTo>
                    <a:pt x="259" y="1328"/>
                    <a:pt x="262" y="1331"/>
                    <a:pt x="267" y="1332"/>
                  </a:cubicBezTo>
                  <a:cubicBezTo>
                    <a:pt x="266" y="1329"/>
                    <a:pt x="270" y="1330"/>
                    <a:pt x="271" y="1330"/>
                  </a:cubicBezTo>
                  <a:cubicBezTo>
                    <a:pt x="278" y="1334"/>
                    <a:pt x="279" y="1342"/>
                    <a:pt x="288" y="1343"/>
                  </a:cubicBezTo>
                  <a:cubicBezTo>
                    <a:pt x="307" y="1338"/>
                    <a:pt x="305" y="1369"/>
                    <a:pt x="319" y="1374"/>
                  </a:cubicBezTo>
                  <a:cubicBezTo>
                    <a:pt x="329" y="1373"/>
                    <a:pt x="332" y="1378"/>
                    <a:pt x="337" y="1382"/>
                  </a:cubicBezTo>
                  <a:cubicBezTo>
                    <a:pt x="352" y="1381"/>
                    <a:pt x="352" y="1394"/>
                    <a:pt x="361" y="1399"/>
                  </a:cubicBezTo>
                  <a:cubicBezTo>
                    <a:pt x="362" y="1395"/>
                    <a:pt x="375" y="1396"/>
                    <a:pt x="372" y="1400"/>
                  </a:cubicBezTo>
                  <a:cubicBezTo>
                    <a:pt x="371" y="1399"/>
                    <a:pt x="368" y="1399"/>
                    <a:pt x="365" y="1399"/>
                  </a:cubicBezTo>
                  <a:cubicBezTo>
                    <a:pt x="365" y="1407"/>
                    <a:pt x="373" y="1411"/>
                    <a:pt x="378" y="1416"/>
                  </a:cubicBezTo>
                  <a:cubicBezTo>
                    <a:pt x="383" y="1422"/>
                    <a:pt x="384" y="1431"/>
                    <a:pt x="391" y="1435"/>
                  </a:cubicBezTo>
                  <a:cubicBezTo>
                    <a:pt x="392" y="1431"/>
                    <a:pt x="391" y="1431"/>
                    <a:pt x="392" y="1429"/>
                  </a:cubicBezTo>
                  <a:cubicBezTo>
                    <a:pt x="393" y="1432"/>
                    <a:pt x="396" y="1428"/>
                    <a:pt x="397" y="1429"/>
                  </a:cubicBezTo>
                  <a:cubicBezTo>
                    <a:pt x="396" y="1422"/>
                    <a:pt x="390" y="1420"/>
                    <a:pt x="388" y="1414"/>
                  </a:cubicBezTo>
                  <a:cubicBezTo>
                    <a:pt x="390" y="1414"/>
                    <a:pt x="390" y="1416"/>
                    <a:pt x="392" y="1416"/>
                  </a:cubicBezTo>
                  <a:cubicBezTo>
                    <a:pt x="390" y="1411"/>
                    <a:pt x="387" y="1407"/>
                    <a:pt x="383" y="1404"/>
                  </a:cubicBezTo>
                  <a:cubicBezTo>
                    <a:pt x="383" y="1399"/>
                    <a:pt x="381" y="1394"/>
                    <a:pt x="375" y="1392"/>
                  </a:cubicBezTo>
                  <a:cubicBezTo>
                    <a:pt x="373" y="1393"/>
                    <a:pt x="370" y="1398"/>
                    <a:pt x="368" y="1393"/>
                  </a:cubicBezTo>
                  <a:cubicBezTo>
                    <a:pt x="370" y="1393"/>
                    <a:pt x="372" y="1393"/>
                    <a:pt x="373" y="1391"/>
                  </a:cubicBezTo>
                  <a:cubicBezTo>
                    <a:pt x="367" y="1388"/>
                    <a:pt x="368" y="1373"/>
                    <a:pt x="359" y="1376"/>
                  </a:cubicBezTo>
                  <a:cubicBezTo>
                    <a:pt x="362" y="1377"/>
                    <a:pt x="363" y="1378"/>
                    <a:pt x="362" y="1382"/>
                  </a:cubicBezTo>
                  <a:cubicBezTo>
                    <a:pt x="358" y="1381"/>
                    <a:pt x="356" y="1378"/>
                    <a:pt x="356" y="1374"/>
                  </a:cubicBezTo>
                  <a:cubicBezTo>
                    <a:pt x="357" y="1374"/>
                    <a:pt x="358" y="1376"/>
                    <a:pt x="358" y="1373"/>
                  </a:cubicBezTo>
                  <a:cubicBezTo>
                    <a:pt x="356" y="1370"/>
                    <a:pt x="351" y="1364"/>
                    <a:pt x="350" y="1363"/>
                  </a:cubicBezTo>
                  <a:cubicBezTo>
                    <a:pt x="352" y="1364"/>
                    <a:pt x="356" y="1368"/>
                    <a:pt x="359" y="1366"/>
                  </a:cubicBezTo>
                  <a:cubicBezTo>
                    <a:pt x="354" y="1361"/>
                    <a:pt x="347" y="1360"/>
                    <a:pt x="342" y="1354"/>
                  </a:cubicBezTo>
                  <a:cubicBezTo>
                    <a:pt x="342" y="1353"/>
                    <a:pt x="343" y="1350"/>
                    <a:pt x="342" y="1349"/>
                  </a:cubicBezTo>
                  <a:cubicBezTo>
                    <a:pt x="340" y="1344"/>
                    <a:pt x="329" y="1331"/>
                    <a:pt x="325" y="1332"/>
                  </a:cubicBezTo>
                  <a:cubicBezTo>
                    <a:pt x="324" y="1338"/>
                    <a:pt x="333" y="1340"/>
                    <a:pt x="332" y="1343"/>
                  </a:cubicBezTo>
                  <a:cubicBezTo>
                    <a:pt x="326" y="1344"/>
                    <a:pt x="328" y="1336"/>
                    <a:pt x="323" y="1336"/>
                  </a:cubicBezTo>
                  <a:cubicBezTo>
                    <a:pt x="322" y="1338"/>
                    <a:pt x="326" y="1339"/>
                    <a:pt x="323" y="1340"/>
                  </a:cubicBezTo>
                  <a:cubicBezTo>
                    <a:pt x="320" y="1338"/>
                    <a:pt x="321" y="1332"/>
                    <a:pt x="320" y="1329"/>
                  </a:cubicBezTo>
                  <a:cubicBezTo>
                    <a:pt x="314" y="1329"/>
                    <a:pt x="311" y="1319"/>
                    <a:pt x="316" y="1317"/>
                  </a:cubicBezTo>
                  <a:cubicBezTo>
                    <a:pt x="314" y="1313"/>
                    <a:pt x="309" y="1312"/>
                    <a:pt x="305" y="1310"/>
                  </a:cubicBezTo>
                  <a:cubicBezTo>
                    <a:pt x="303" y="1313"/>
                    <a:pt x="308" y="1317"/>
                    <a:pt x="309" y="1320"/>
                  </a:cubicBezTo>
                  <a:cubicBezTo>
                    <a:pt x="303" y="1316"/>
                    <a:pt x="299" y="1309"/>
                    <a:pt x="292" y="1307"/>
                  </a:cubicBezTo>
                  <a:cubicBezTo>
                    <a:pt x="297" y="1308"/>
                    <a:pt x="291" y="1304"/>
                    <a:pt x="295" y="1303"/>
                  </a:cubicBezTo>
                  <a:cubicBezTo>
                    <a:pt x="297" y="1306"/>
                    <a:pt x="299" y="1313"/>
                    <a:pt x="302" y="1310"/>
                  </a:cubicBezTo>
                  <a:cubicBezTo>
                    <a:pt x="299" y="1307"/>
                    <a:pt x="297" y="1303"/>
                    <a:pt x="293" y="1300"/>
                  </a:cubicBezTo>
                  <a:cubicBezTo>
                    <a:pt x="292" y="1301"/>
                    <a:pt x="293" y="1304"/>
                    <a:pt x="291" y="1303"/>
                  </a:cubicBezTo>
                  <a:cubicBezTo>
                    <a:pt x="285" y="1295"/>
                    <a:pt x="279" y="1286"/>
                    <a:pt x="269" y="1281"/>
                  </a:cubicBezTo>
                  <a:cubicBezTo>
                    <a:pt x="271" y="1275"/>
                    <a:pt x="265" y="1278"/>
                    <a:pt x="266" y="1272"/>
                  </a:cubicBezTo>
                  <a:cubicBezTo>
                    <a:pt x="268" y="1272"/>
                    <a:pt x="269" y="1275"/>
                    <a:pt x="268" y="1271"/>
                  </a:cubicBezTo>
                  <a:cubicBezTo>
                    <a:pt x="266" y="1260"/>
                    <a:pt x="254" y="1254"/>
                    <a:pt x="248" y="1245"/>
                  </a:cubicBezTo>
                  <a:cubicBezTo>
                    <a:pt x="244" y="1238"/>
                    <a:pt x="242" y="1230"/>
                    <a:pt x="237" y="1223"/>
                  </a:cubicBezTo>
                  <a:cubicBezTo>
                    <a:pt x="231" y="1216"/>
                    <a:pt x="220" y="1208"/>
                    <a:pt x="214" y="1202"/>
                  </a:cubicBezTo>
                  <a:cubicBezTo>
                    <a:pt x="209" y="1198"/>
                    <a:pt x="204" y="1191"/>
                    <a:pt x="201" y="1187"/>
                  </a:cubicBezTo>
                  <a:cubicBezTo>
                    <a:pt x="193" y="1176"/>
                    <a:pt x="191" y="1162"/>
                    <a:pt x="182" y="1150"/>
                  </a:cubicBezTo>
                  <a:cubicBezTo>
                    <a:pt x="180" y="1147"/>
                    <a:pt x="177" y="1146"/>
                    <a:pt x="175" y="1144"/>
                  </a:cubicBezTo>
                  <a:cubicBezTo>
                    <a:pt x="171" y="1137"/>
                    <a:pt x="170" y="1129"/>
                    <a:pt x="165" y="1122"/>
                  </a:cubicBezTo>
                  <a:cubicBezTo>
                    <a:pt x="155" y="1116"/>
                    <a:pt x="153" y="1102"/>
                    <a:pt x="146" y="1094"/>
                  </a:cubicBezTo>
                  <a:cubicBezTo>
                    <a:pt x="145" y="1085"/>
                    <a:pt x="139" y="1081"/>
                    <a:pt x="136" y="1075"/>
                  </a:cubicBezTo>
                  <a:cubicBezTo>
                    <a:pt x="137" y="1068"/>
                    <a:pt x="133" y="1067"/>
                    <a:pt x="130" y="1064"/>
                  </a:cubicBezTo>
                  <a:cubicBezTo>
                    <a:pt x="122" y="1042"/>
                    <a:pt x="108" y="1020"/>
                    <a:pt x="110" y="990"/>
                  </a:cubicBezTo>
                  <a:cubicBezTo>
                    <a:pt x="111" y="968"/>
                    <a:pt x="125" y="947"/>
                    <a:pt x="123" y="923"/>
                  </a:cubicBezTo>
                  <a:cubicBezTo>
                    <a:pt x="122" y="920"/>
                    <a:pt x="120" y="917"/>
                    <a:pt x="120" y="913"/>
                  </a:cubicBezTo>
                  <a:cubicBezTo>
                    <a:pt x="119" y="905"/>
                    <a:pt x="120" y="896"/>
                    <a:pt x="120" y="887"/>
                  </a:cubicBezTo>
                  <a:cubicBezTo>
                    <a:pt x="120" y="855"/>
                    <a:pt x="122" y="823"/>
                    <a:pt x="133" y="797"/>
                  </a:cubicBezTo>
                  <a:cubicBezTo>
                    <a:pt x="133" y="795"/>
                    <a:pt x="129" y="796"/>
                    <a:pt x="129" y="792"/>
                  </a:cubicBezTo>
                  <a:cubicBezTo>
                    <a:pt x="132" y="789"/>
                    <a:pt x="131" y="781"/>
                    <a:pt x="131" y="775"/>
                  </a:cubicBezTo>
                  <a:cubicBezTo>
                    <a:pt x="127" y="771"/>
                    <a:pt x="123" y="769"/>
                    <a:pt x="119" y="767"/>
                  </a:cubicBezTo>
                  <a:cubicBezTo>
                    <a:pt x="119" y="766"/>
                    <a:pt x="118" y="765"/>
                    <a:pt x="118" y="764"/>
                  </a:cubicBezTo>
                  <a:cubicBezTo>
                    <a:pt x="120" y="763"/>
                    <a:pt x="120" y="765"/>
                    <a:pt x="122" y="765"/>
                  </a:cubicBezTo>
                  <a:cubicBezTo>
                    <a:pt x="120" y="760"/>
                    <a:pt x="125" y="758"/>
                    <a:pt x="125" y="752"/>
                  </a:cubicBezTo>
                  <a:cubicBezTo>
                    <a:pt x="126" y="748"/>
                    <a:pt x="121" y="742"/>
                    <a:pt x="124" y="737"/>
                  </a:cubicBezTo>
                  <a:cubicBezTo>
                    <a:pt x="116" y="733"/>
                    <a:pt x="117" y="722"/>
                    <a:pt x="115" y="716"/>
                  </a:cubicBezTo>
                  <a:cubicBezTo>
                    <a:pt x="111" y="715"/>
                    <a:pt x="112" y="718"/>
                    <a:pt x="109" y="719"/>
                  </a:cubicBezTo>
                  <a:cubicBezTo>
                    <a:pt x="106" y="716"/>
                    <a:pt x="108" y="715"/>
                    <a:pt x="108" y="711"/>
                  </a:cubicBezTo>
                  <a:cubicBezTo>
                    <a:pt x="104" y="711"/>
                    <a:pt x="104" y="707"/>
                    <a:pt x="103" y="704"/>
                  </a:cubicBezTo>
                  <a:cubicBezTo>
                    <a:pt x="98" y="704"/>
                    <a:pt x="98" y="704"/>
                    <a:pt x="98" y="704"/>
                  </a:cubicBezTo>
                  <a:cubicBezTo>
                    <a:pt x="93" y="698"/>
                    <a:pt x="96" y="692"/>
                    <a:pt x="96" y="686"/>
                  </a:cubicBezTo>
                  <a:cubicBezTo>
                    <a:pt x="96" y="684"/>
                    <a:pt x="94" y="683"/>
                    <a:pt x="94" y="681"/>
                  </a:cubicBezTo>
                  <a:cubicBezTo>
                    <a:pt x="91" y="660"/>
                    <a:pt x="98" y="633"/>
                    <a:pt x="108" y="621"/>
                  </a:cubicBezTo>
                  <a:cubicBezTo>
                    <a:pt x="110" y="623"/>
                    <a:pt x="114" y="624"/>
                    <a:pt x="116" y="626"/>
                  </a:cubicBezTo>
                  <a:cubicBezTo>
                    <a:pt x="115" y="630"/>
                    <a:pt x="112" y="632"/>
                    <a:pt x="112" y="637"/>
                  </a:cubicBezTo>
                  <a:cubicBezTo>
                    <a:pt x="117" y="639"/>
                    <a:pt x="119" y="633"/>
                    <a:pt x="118" y="627"/>
                  </a:cubicBezTo>
                  <a:cubicBezTo>
                    <a:pt x="119" y="626"/>
                    <a:pt x="122" y="629"/>
                    <a:pt x="124" y="626"/>
                  </a:cubicBezTo>
                  <a:cubicBezTo>
                    <a:pt x="123" y="616"/>
                    <a:pt x="135" y="614"/>
                    <a:pt x="139" y="607"/>
                  </a:cubicBezTo>
                  <a:cubicBezTo>
                    <a:pt x="142" y="600"/>
                    <a:pt x="142" y="593"/>
                    <a:pt x="148" y="587"/>
                  </a:cubicBezTo>
                  <a:cubicBezTo>
                    <a:pt x="149" y="594"/>
                    <a:pt x="155" y="582"/>
                    <a:pt x="157" y="579"/>
                  </a:cubicBezTo>
                  <a:cubicBezTo>
                    <a:pt x="153" y="565"/>
                    <a:pt x="166" y="554"/>
                    <a:pt x="171" y="543"/>
                  </a:cubicBezTo>
                  <a:cubicBezTo>
                    <a:pt x="169" y="540"/>
                    <a:pt x="168" y="538"/>
                    <a:pt x="172" y="536"/>
                  </a:cubicBezTo>
                  <a:cubicBezTo>
                    <a:pt x="180" y="539"/>
                    <a:pt x="191" y="525"/>
                    <a:pt x="196" y="521"/>
                  </a:cubicBezTo>
                  <a:cubicBezTo>
                    <a:pt x="197" y="519"/>
                    <a:pt x="200" y="519"/>
                    <a:pt x="202" y="518"/>
                  </a:cubicBezTo>
                  <a:cubicBezTo>
                    <a:pt x="213" y="509"/>
                    <a:pt x="220" y="483"/>
                    <a:pt x="233" y="480"/>
                  </a:cubicBezTo>
                  <a:cubicBezTo>
                    <a:pt x="239" y="479"/>
                    <a:pt x="243" y="485"/>
                    <a:pt x="249" y="482"/>
                  </a:cubicBezTo>
                  <a:cubicBezTo>
                    <a:pt x="251" y="477"/>
                    <a:pt x="258" y="477"/>
                    <a:pt x="262" y="475"/>
                  </a:cubicBezTo>
                  <a:cubicBezTo>
                    <a:pt x="266" y="472"/>
                    <a:pt x="268" y="466"/>
                    <a:pt x="272" y="463"/>
                  </a:cubicBezTo>
                  <a:cubicBezTo>
                    <a:pt x="277" y="459"/>
                    <a:pt x="285" y="458"/>
                    <a:pt x="290" y="455"/>
                  </a:cubicBezTo>
                  <a:cubicBezTo>
                    <a:pt x="294" y="451"/>
                    <a:pt x="296" y="444"/>
                    <a:pt x="300" y="441"/>
                  </a:cubicBezTo>
                  <a:cubicBezTo>
                    <a:pt x="304" y="438"/>
                    <a:pt x="308" y="440"/>
                    <a:pt x="312" y="437"/>
                  </a:cubicBezTo>
                  <a:cubicBezTo>
                    <a:pt x="314" y="435"/>
                    <a:pt x="314" y="431"/>
                    <a:pt x="317" y="428"/>
                  </a:cubicBezTo>
                  <a:cubicBezTo>
                    <a:pt x="325" y="419"/>
                    <a:pt x="338" y="420"/>
                    <a:pt x="338" y="407"/>
                  </a:cubicBezTo>
                  <a:cubicBezTo>
                    <a:pt x="334" y="405"/>
                    <a:pt x="335" y="399"/>
                    <a:pt x="332" y="397"/>
                  </a:cubicBezTo>
                  <a:cubicBezTo>
                    <a:pt x="339" y="382"/>
                    <a:pt x="347" y="367"/>
                    <a:pt x="361" y="359"/>
                  </a:cubicBezTo>
                  <a:cubicBezTo>
                    <a:pt x="361" y="356"/>
                    <a:pt x="359" y="356"/>
                    <a:pt x="360" y="354"/>
                  </a:cubicBezTo>
                  <a:cubicBezTo>
                    <a:pt x="365" y="351"/>
                    <a:pt x="370" y="348"/>
                    <a:pt x="374" y="344"/>
                  </a:cubicBezTo>
                  <a:cubicBezTo>
                    <a:pt x="374" y="341"/>
                    <a:pt x="370" y="342"/>
                    <a:pt x="371" y="337"/>
                  </a:cubicBezTo>
                  <a:cubicBezTo>
                    <a:pt x="388" y="325"/>
                    <a:pt x="401" y="308"/>
                    <a:pt x="408" y="286"/>
                  </a:cubicBezTo>
                  <a:cubicBezTo>
                    <a:pt x="413" y="284"/>
                    <a:pt x="417" y="281"/>
                    <a:pt x="422" y="279"/>
                  </a:cubicBezTo>
                  <a:cubicBezTo>
                    <a:pt x="424" y="297"/>
                    <a:pt x="412" y="301"/>
                    <a:pt x="406" y="311"/>
                  </a:cubicBezTo>
                  <a:cubicBezTo>
                    <a:pt x="403" y="317"/>
                    <a:pt x="402" y="325"/>
                    <a:pt x="398" y="329"/>
                  </a:cubicBezTo>
                  <a:cubicBezTo>
                    <a:pt x="396" y="331"/>
                    <a:pt x="393" y="331"/>
                    <a:pt x="391" y="334"/>
                  </a:cubicBezTo>
                  <a:cubicBezTo>
                    <a:pt x="391" y="343"/>
                    <a:pt x="386" y="348"/>
                    <a:pt x="384" y="357"/>
                  </a:cubicBezTo>
                  <a:cubicBezTo>
                    <a:pt x="376" y="358"/>
                    <a:pt x="374" y="364"/>
                    <a:pt x="373" y="372"/>
                  </a:cubicBezTo>
                  <a:cubicBezTo>
                    <a:pt x="375" y="372"/>
                    <a:pt x="375" y="374"/>
                    <a:pt x="378" y="373"/>
                  </a:cubicBezTo>
                  <a:cubicBezTo>
                    <a:pt x="383" y="372"/>
                    <a:pt x="380" y="368"/>
                    <a:pt x="382" y="365"/>
                  </a:cubicBezTo>
                  <a:cubicBezTo>
                    <a:pt x="388" y="356"/>
                    <a:pt x="405" y="350"/>
                    <a:pt x="400" y="338"/>
                  </a:cubicBezTo>
                  <a:cubicBezTo>
                    <a:pt x="403" y="335"/>
                    <a:pt x="407" y="331"/>
                    <a:pt x="410" y="327"/>
                  </a:cubicBezTo>
                  <a:cubicBezTo>
                    <a:pt x="416" y="327"/>
                    <a:pt x="423" y="320"/>
                    <a:pt x="427" y="314"/>
                  </a:cubicBezTo>
                  <a:cubicBezTo>
                    <a:pt x="423" y="314"/>
                    <a:pt x="422" y="316"/>
                    <a:pt x="419" y="316"/>
                  </a:cubicBezTo>
                  <a:cubicBezTo>
                    <a:pt x="414" y="306"/>
                    <a:pt x="425" y="301"/>
                    <a:pt x="432" y="296"/>
                  </a:cubicBezTo>
                  <a:cubicBezTo>
                    <a:pt x="440" y="280"/>
                    <a:pt x="440" y="261"/>
                    <a:pt x="455" y="252"/>
                  </a:cubicBezTo>
                  <a:cubicBezTo>
                    <a:pt x="463" y="252"/>
                    <a:pt x="465" y="246"/>
                    <a:pt x="472" y="245"/>
                  </a:cubicBezTo>
                  <a:cubicBezTo>
                    <a:pt x="470" y="233"/>
                    <a:pt x="485" y="234"/>
                    <a:pt x="481" y="223"/>
                  </a:cubicBezTo>
                  <a:cubicBezTo>
                    <a:pt x="483" y="221"/>
                    <a:pt x="486" y="221"/>
                    <a:pt x="486" y="216"/>
                  </a:cubicBezTo>
                  <a:cubicBezTo>
                    <a:pt x="487" y="213"/>
                    <a:pt x="482" y="216"/>
                    <a:pt x="483" y="213"/>
                  </a:cubicBezTo>
                  <a:cubicBezTo>
                    <a:pt x="491" y="213"/>
                    <a:pt x="494" y="204"/>
                    <a:pt x="492" y="196"/>
                  </a:cubicBezTo>
                  <a:cubicBezTo>
                    <a:pt x="493" y="194"/>
                    <a:pt x="497" y="194"/>
                    <a:pt x="497" y="191"/>
                  </a:cubicBezTo>
                  <a:cubicBezTo>
                    <a:pt x="497" y="186"/>
                    <a:pt x="492" y="186"/>
                    <a:pt x="492" y="182"/>
                  </a:cubicBezTo>
                  <a:cubicBezTo>
                    <a:pt x="495" y="167"/>
                    <a:pt x="487" y="159"/>
                    <a:pt x="484" y="146"/>
                  </a:cubicBezTo>
                  <a:cubicBezTo>
                    <a:pt x="484" y="141"/>
                    <a:pt x="491" y="134"/>
                    <a:pt x="487" y="130"/>
                  </a:cubicBezTo>
                  <a:cubicBezTo>
                    <a:pt x="498" y="125"/>
                    <a:pt x="507" y="118"/>
                    <a:pt x="512" y="111"/>
                  </a:cubicBezTo>
                  <a:cubicBezTo>
                    <a:pt x="507" y="109"/>
                    <a:pt x="503" y="115"/>
                    <a:pt x="498" y="116"/>
                  </a:cubicBezTo>
                  <a:cubicBezTo>
                    <a:pt x="498" y="114"/>
                    <a:pt x="498" y="114"/>
                    <a:pt x="499" y="113"/>
                  </a:cubicBezTo>
                  <a:cubicBezTo>
                    <a:pt x="492" y="118"/>
                    <a:pt x="487" y="126"/>
                    <a:pt x="479" y="130"/>
                  </a:cubicBezTo>
                  <a:cubicBezTo>
                    <a:pt x="478" y="133"/>
                    <a:pt x="481" y="132"/>
                    <a:pt x="482" y="134"/>
                  </a:cubicBezTo>
                  <a:cubicBezTo>
                    <a:pt x="479" y="133"/>
                    <a:pt x="478" y="135"/>
                    <a:pt x="476" y="135"/>
                  </a:cubicBezTo>
                  <a:cubicBezTo>
                    <a:pt x="477" y="137"/>
                    <a:pt x="478" y="141"/>
                    <a:pt x="474" y="141"/>
                  </a:cubicBezTo>
                  <a:cubicBezTo>
                    <a:pt x="472" y="135"/>
                    <a:pt x="473" y="130"/>
                    <a:pt x="478" y="125"/>
                  </a:cubicBezTo>
                  <a:cubicBezTo>
                    <a:pt x="480" y="123"/>
                    <a:pt x="484" y="123"/>
                    <a:pt x="487" y="121"/>
                  </a:cubicBezTo>
                  <a:cubicBezTo>
                    <a:pt x="489" y="120"/>
                    <a:pt x="489" y="118"/>
                    <a:pt x="490" y="117"/>
                  </a:cubicBezTo>
                  <a:cubicBezTo>
                    <a:pt x="496" y="112"/>
                    <a:pt x="503" y="113"/>
                    <a:pt x="508" y="108"/>
                  </a:cubicBezTo>
                  <a:cubicBezTo>
                    <a:pt x="503" y="106"/>
                    <a:pt x="506" y="101"/>
                    <a:pt x="510" y="99"/>
                  </a:cubicBezTo>
                  <a:cubicBezTo>
                    <a:pt x="509" y="100"/>
                    <a:pt x="519" y="101"/>
                    <a:pt x="516" y="97"/>
                  </a:cubicBezTo>
                  <a:cubicBezTo>
                    <a:pt x="514" y="96"/>
                    <a:pt x="512" y="100"/>
                    <a:pt x="511" y="97"/>
                  </a:cubicBezTo>
                  <a:cubicBezTo>
                    <a:pt x="511" y="95"/>
                    <a:pt x="510" y="95"/>
                    <a:pt x="511" y="94"/>
                  </a:cubicBezTo>
                  <a:cubicBezTo>
                    <a:pt x="515" y="96"/>
                    <a:pt x="520" y="97"/>
                    <a:pt x="523" y="93"/>
                  </a:cubicBezTo>
                  <a:cubicBezTo>
                    <a:pt x="521" y="91"/>
                    <a:pt x="519" y="95"/>
                    <a:pt x="519" y="93"/>
                  </a:cubicBezTo>
                  <a:cubicBezTo>
                    <a:pt x="517" y="87"/>
                    <a:pt x="525" y="87"/>
                    <a:pt x="529" y="82"/>
                  </a:cubicBezTo>
                  <a:cubicBezTo>
                    <a:pt x="531" y="78"/>
                    <a:pt x="530" y="72"/>
                    <a:pt x="534" y="71"/>
                  </a:cubicBezTo>
                  <a:cubicBezTo>
                    <a:pt x="535" y="71"/>
                    <a:pt x="538" y="78"/>
                    <a:pt x="539" y="73"/>
                  </a:cubicBezTo>
                  <a:cubicBezTo>
                    <a:pt x="539" y="69"/>
                    <a:pt x="537" y="71"/>
                    <a:pt x="537" y="66"/>
                  </a:cubicBezTo>
                  <a:cubicBezTo>
                    <a:pt x="540" y="66"/>
                    <a:pt x="539" y="64"/>
                    <a:pt x="541" y="64"/>
                  </a:cubicBezTo>
                  <a:cubicBezTo>
                    <a:pt x="541" y="67"/>
                    <a:pt x="538" y="68"/>
                    <a:pt x="540" y="70"/>
                  </a:cubicBezTo>
                  <a:cubicBezTo>
                    <a:pt x="543" y="70"/>
                    <a:pt x="542" y="67"/>
                    <a:pt x="545" y="68"/>
                  </a:cubicBezTo>
                  <a:cubicBezTo>
                    <a:pt x="543" y="69"/>
                    <a:pt x="541" y="74"/>
                    <a:pt x="545" y="74"/>
                  </a:cubicBezTo>
                  <a:cubicBezTo>
                    <a:pt x="549" y="70"/>
                    <a:pt x="548" y="67"/>
                    <a:pt x="551" y="63"/>
                  </a:cubicBezTo>
                  <a:cubicBezTo>
                    <a:pt x="547" y="63"/>
                    <a:pt x="544" y="67"/>
                    <a:pt x="542" y="63"/>
                  </a:cubicBezTo>
                  <a:cubicBezTo>
                    <a:pt x="547" y="61"/>
                    <a:pt x="548" y="62"/>
                    <a:pt x="554" y="59"/>
                  </a:cubicBezTo>
                  <a:cubicBezTo>
                    <a:pt x="553" y="60"/>
                    <a:pt x="552" y="61"/>
                    <a:pt x="554" y="62"/>
                  </a:cubicBezTo>
                  <a:cubicBezTo>
                    <a:pt x="568" y="51"/>
                    <a:pt x="591" y="49"/>
                    <a:pt x="609" y="42"/>
                  </a:cubicBezTo>
                  <a:cubicBezTo>
                    <a:pt x="609" y="43"/>
                    <a:pt x="611" y="43"/>
                    <a:pt x="612" y="43"/>
                  </a:cubicBezTo>
                  <a:cubicBezTo>
                    <a:pt x="611" y="44"/>
                    <a:pt x="611" y="45"/>
                    <a:pt x="612" y="47"/>
                  </a:cubicBezTo>
                  <a:cubicBezTo>
                    <a:pt x="622" y="44"/>
                    <a:pt x="628" y="50"/>
                    <a:pt x="635" y="48"/>
                  </a:cubicBezTo>
                  <a:cubicBezTo>
                    <a:pt x="635" y="45"/>
                    <a:pt x="631" y="48"/>
                    <a:pt x="633" y="44"/>
                  </a:cubicBezTo>
                  <a:cubicBezTo>
                    <a:pt x="637" y="45"/>
                    <a:pt x="640" y="47"/>
                    <a:pt x="645" y="47"/>
                  </a:cubicBezTo>
                  <a:cubicBezTo>
                    <a:pt x="646" y="48"/>
                    <a:pt x="646" y="49"/>
                    <a:pt x="645" y="50"/>
                  </a:cubicBezTo>
                  <a:cubicBezTo>
                    <a:pt x="649" y="50"/>
                    <a:pt x="651" y="52"/>
                    <a:pt x="653" y="54"/>
                  </a:cubicBezTo>
                  <a:cubicBezTo>
                    <a:pt x="648" y="58"/>
                    <a:pt x="643" y="48"/>
                    <a:pt x="639" y="54"/>
                  </a:cubicBezTo>
                  <a:cubicBezTo>
                    <a:pt x="646" y="57"/>
                    <a:pt x="652" y="62"/>
                    <a:pt x="661" y="59"/>
                  </a:cubicBezTo>
                  <a:cubicBezTo>
                    <a:pt x="661" y="52"/>
                    <a:pt x="653" y="59"/>
                    <a:pt x="652" y="55"/>
                  </a:cubicBezTo>
                  <a:cubicBezTo>
                    <a:pt x="672" y="52"/>
                    <a:pt x="695" y="70"/>
                    <a:pt x="717" y="64"/>
                  </a:cubicBezTo>
                  <a:cubicBezTo>
                    <a:pt x="725" y="68"/>
                    <a:pt x="736" y="69"/>
                    <a:pt x="747" y="71"/>
                  </a:cubicBezTo>
                  <a:cubicBezTo>
                    <a:pt x="744" y="64"/>
                    <a:pt x="738" y="68"/>
                    <a:pt x="732" y="67"/>
                  </a:cubicBezTo>
                  <a:close/>
                  <a:moveTo>
                    <a:pt x="60" y="652"/>
                  </a:moveTo>
                  <a:cubicBezTo>
                    <a:pt x="56" y="649"/>
                    <a:pt x="61" y="641"/>
                    <a:pt x="61" y="636"/>
                  </a:cubicBezTo>
                  <a:cubicBezTo>
                    <a:pt x="66" y="642"/>
                    <a:pt x="62" y="646"/>
                    <a:pt x="60" y="652"/>
                  </a:cubicBezTo>
                  <a:close/>
                  <a:moveTo>
                    <a:pt x="380" y="1401"/>
                  </a:moveTo>
                  <a:cubicBezTo>
                    <a:pt x="381" y="1407"/>
                    <a:pt x="388" y="1407"/>
                    <a:pt x="384" y="1414"/>
                  </a:cubicBezTo>
                  <a:cubicBezTo>
                    <a:pt x="381" y="1414"/>
                    <a:pt x="383" y="1410"/>
                    <a:pt x="381" y="1410"/>
                  </a:cubicBezTo>
                  <a:cubicBezTo>
                    <a:pt x="381" y="1409"/>
                    <a:pt x="383" y="1409"/>
                    <a:pt x="384" y="1409"/>
                  </a:cubicBezTo>
                  <a:cubicBezTo>
                    <a:pt x="382" y="1407"/>
                    <a:pt x="382" y="1405"/>
                    <a:pt x="379" y="1405"/>
                  </a:cubicBezTo>
                  <a:cubicBezTo>
                    <a:pt x="380" y="1407"/>
                    <a:pt x="373" y="1409"/>
                    <a:pt x="373" y="1404"/>
                  </a:cubicBezTo>
                  <a:cubicBezTo>
                    <a:pt x="377" y="1403"/>
                    <a:pt x="375" y="1402"/>
                    <a:pt x="380" y="1401"/>
                  </a:cubicBezTo>
                  <a:close/>
                  <a:moveTo>
                    <a:pt x="119" y="1239"/>
                  </a:moveTo>
                  <a:cubicBezTo>
                    <a:pt x="118" y="1237"/>
                    <a:pt x="117" y="1236"/>
                    <a:pt x="116" y="1234"/>
                  </a:cubicBezTo>
                  <a:cubicBezTo>
                    <a:pt x="116" y="1236"/>
                    <a:pt x="117" y="1238"/>
                    <a:pt x="119" y="1239"/>
                  </a:cubicBezTo>
                  <a:close/>
                  <a:moveTo>
                    <a:pt x="1279" y="110"/>
                  </a:moveTo>
                  <a:cubicBezTo>
                    <a:pt x="1291" y="112"/>
                    <a:pt x="1291" y="124"/>
                    <a:pt x="1301" y="127"/>
                  </a:cubicBezTo>
                  <a:cubicBezTo>
                    <a:pt x="1304" y="123"/>
                    <a:pt x="1297" y="119"/>
                    <a:pt x="1301" y="115"/>
                  </a:cubicBezTo>
                  <a:cubicBezTo>
                    <a:pt x="1292" y="82"/>
                    <a:pt x="1253" y="76"/>
                    <a:pt x="1235" y="55"/>
                  </a:cubicBezTo>
                  <a:cubicBezTo>
                    <a:pt x="1241" y="60"/>
                    <a:pt x="1248" y="64"/>
                    <a:pt x="1255" y="68"/>
                  </a:cubicBezTo>
                  <a:cubicBezTo>
                    <a:pt x="1256" y="65"/>
                    <a:pt x="1251" y="64"/>
                    <a:pt x="1254" y="63"/>
                  </a:cubicBezTo>
                  <a:cubicBezTo>
                    <a:pt x="1269" y="69"/>
                    <a:pt x="1280" y="82"/>
                    <a:pt x="1295" y="85"/>
                  </a:cubicBezTo>
                  <a:cubicBezTo>
                    <a:pt x="1294" y="85"/>
                    <a:pt x="1292" y="83"/>
                    <a:pt x="1294" y="83"/>
                  </a:cubicBezTo>
                  <a:cubicBezTo>
                    <a:pt x="1321" y="93"/>
                    <a:pt x="1341" y="109"/>
                    <a:pt x="1361" y="126"/>
                  </a:cubicBezTo>
                  <a:cubicBezTo>
                    <a:pt x="1363" y="128"/>
                    <a:pt x="1364" y="125"/>
                    <a:pt x="1366" y="127"/>
                  </a:cubicBezTo>
                  <a:cubicBezTo>
                    <a:pt x="1365" y="131"/>
                    <a:pt x="1368" y="130"/>
                    <a:pt x="1368" y="133"/>
                  </a:cubicBezTo>
                  <a:cubicBezTo>
                    <a:pt x="1365" y="131"/>
                    <a:pt x="1363" y="128"/>
                    <a:pt x="1359" y="127"/>
                  </a:cubicBezTo>
                  <a:cubicBezTo>
                    <a:pt x="1359" y="129"/>
                    <a:pt x="1359" y="131"/>
                    <a:pt x="1358" y="131"/>
                  </a:cubicBezTo>
                  <a:cubicBezTo>
                    <a:pt x="1355" y="128"/>
                    <a:pt x="1352" y="125"/>
                    <a:pt x="1348" y="122"/>
                  </a:cubicBezTo>
                  <a:cubicBezTo>
                    <a:pt x="1357" y="133"/>
                    <a:pt x="1366" y="147"/>
                    <a:pt x="1370" y="159"/>
                  </a:cubicBezTo>
                  <a:cubicBezTo>
                    <a:pt x="1370" y="158"/>
                    <a:pt x="1372" y="157"/>
                    <a:pt x="1373" y="157"/>
                  </a:cubicBezTo>
                  <a:cubicBezTo>
                    <a:pt x="1376" y="162"/>
                    <a:pt x="1381" y="165"/>
                    <a:pt x="1383" y="170"/>
                  </a:cubicBezTo>
                  <a:cubicBezTo>
                    <a:pt x="1383" y="175"/>
                    <a:pt x="1380" y="175"/>
                    <a:pt x="1383" y="179"/>
                  </a:cubicBezTo>
                  <a:cubicBezTo>
                    <a:pt x="1386" y="177"/>
                    <a:pt x="1390" y="179"/>
                    <a:pt x="1393" y="183"/>
                  </a:cubicBezTo>
                  <a:cubicBezTo>
                    <a:pt x="1386" y="167"/>
                    <a:pt x="1375" y="155"/>
                    <a:pt x="1367" y="141"/>
                  </a:cubicBezTo>
                  <a:cubicBezTo>
                    <a:pt x="1395" y="168"/>
                    <a:pt x="1421" y="203"/>
                    <a:pt x="1450" y="226"/>
                  </a:cubicBezTo>
                  <a:cubicBezTo>
                    <a:pt x="1454" y="228"/>
                    <a:pt x="1451" y="223"/>
                    <a:pt x="1453" y="223"/>
                  </a:cubicBezTo>
                  <a:cubicBezTo>
                    <a:pt x="1457" y="230"/>
                    <a:pt x="1464" y="234"/>
                    <a:pt x="1469" y="241"/>
                  </a:cubicBezTo>
                  <a:cubicBezTo>
                    <a:pt x="1476" y="250"/>
                    <a:pt x="1489" y="260"/>
                    <a:pt x="1492" y="268"/>
                  </a:cubicBezTo>
                  <a:cubicBezTo>
                    <a:pt x="1492" y="271"/>
                    <a:pt x="1493" y="277"/>
                    <a:pt x="1493" y="280"/>
                  </a:cubicBezTo>
                  <a:cubicBezTo>
                    <a:pt x="1495" y="288"/>
                    <a:pt x="1495" y="297"/>
                    <a:pt x="1499" y="303"/>
                  </a:cubicBezTo>
                  <a:cubicBezTo>
                    <a:pt x="1502" y="307"/>
                    <a:pt x="1509" y="308"/>
                    <a:pt x="1513" y="311"/>
                  </a:cubicBezTo>
                  <a:cubicBezTo>
                    <a:pt x="1515" y="313"/>
                    <a:pt x="1514" y="318"/>
                    <a:pt x="1518" y="316"/>
                  </a:cubicBezTo>
                  <a:cubicBezTo>
                    <a:pt x="1513" y="306"/>
                    <a:pt x="1511" y="297"/>
                    <a:pt x="1505" y="287"/>
                  </a:cubicBezTo>
                  <a:cubicBezTo>
                    <a:pt x="1508" y="285"/>
                    <a:pt x="1510" y="289"/>
                    <a:pt x="1511" y="287"/>
                  </a:cubicBezTo>
                  <a:cubicBezTo>
                    <a:pt x="1508" y="282"/>
                    <a:pt x="1502" y="276"/>
                    <a:pt x="1502" y="271"/>
                  </a:cubicBezTo>
                  <a:cubicBezTo>
                    <a:pt x="1509" y="270"/>
                    <a:pt x="1514" y="284"/>
                    <a:pt x="1519" y="285"/>
                  </a:cubicBezTo>
                  <a:cubicBezTo>
                    <a:pt x="1515" y="279"/>
                    <a:pt x="1511" y="273"/>
                    <a:pt x="1507" y="267"/>
                  </a:cubicBezTo>
                  <a:cubicBezTo>
                    <a:pt x="1517" y="278"/>
                    <a:pt x="1527" y="289"/>
                    <a:pt x="1536" y="301"/>
                  </a:cubicBezTo>
                  <a:cubicBezTo>
                    <a:pt x="1534" y="301"/>
                    <a:pt x="1533" y="299"/>
                    <a:pt x="1533" y="301"/>
                  </a:cubicBezTo>
                  <a:cubicBezTo>
                    <a:pt x="1534" y="303"/>
                    <a:pt x="1536" y="304"/>
                    <a:pt x="1537" y="308"/>
                  </a:cubicBezTo>
                  <a:cubicBezTo>
                    <a:pt x="1532" y="303"/>
                    <a:pt x="1529" y="298"/>
                    <a:pt x="1523" y="297"/>
                  </a:cubicBezTo>
                  <a:cubicBezTo>
                    <a:pt x="1532" y="309"/>
                    <a:pt x="1543" y="319"/>
                    <a:pt x="1550" y="333"/>
                  </a:cubicBezTo>
                  <a:cubicBezTo>
                    <a:pt x="1545" y="340"/>
                    <a:pt x="1555" y="346"/>
                    <a:pt x="1552" y="356"/>
                  </a:cubicBezTo>
                  <a:cubicBezTo>
                    <a:pt x="1553" y="358"/>
                    <a:pt x="1556" y="358"/>
                    <a:pt x="1558" y="359"/>
                  </a:cubicBezTo>
                  <a:cubicBezTo>
                    <a:pt x="1557" y="362"/>
                    <a:pt x="1554" y="361"/>
                    <a:pt x="1555" y="364"/>
                  </a:cubicBezTo>
                  <a:cubicBezTo>
                    <a:pt x="1557" y="367"/>
                    <a:pt x="1563" y="371"/>
                    <a:pt x="1562" y="374"/>
                  </a:cubicBezTo>
                  <a:cubicBezTo>
                    <a:pt x="1559" y="373"/>
                    <a:pt x="1558" y="369"/>
                    <a:pt x="1554" y="369"/>
                  </a:cubicBezTo>
                  <a:cubicBezTo>
                    <a:pt x="1555" y="375"/>
                    <a:pt x="1560" y="377"/>
                    <a:pt x="1561" y="383"/>
                  </a:cubicBezTo>
                  <a:cubicBezTo>
                    <a:pt x="1586" y="415"/>
                    <a:pt x="1596" y="460"/>
                    <a:pt x="1625" y="487"/>
                  </a:cubicBezTo>
                  <a:cubicBezTo>
                    <a:pt x="1625" y="486"/>
                    <a:pt x="1625" y="484"/>
                    <a:pt x="1626" y="484"/>
                  </a:cubicBezTo>
                  <a:cubicBezTo>
                    <a:pt x="1632" y="501"/>
                    <a:pt x="1644" y="510"/>
                    <a:pt x="1648" y="528"/>
                  </a:cubicBezTo>
                  <a:cubicBezTo>
                    <a:pt x="1651" y="524"/>
                    <a:pt x="1644" y="518"/>
                    <a:pt x="1647" y="514"/>
                  </a:cubicBezTo>
                  <a:cubicBezTo>
                    <a:pt x="1656" y="534"/>
                    <a:pt x="1671" y="555"/>
                    <a:pt x="1668" y="580"/>
                  </a:cubicBezTo>
                  <a:cubicBezTo>
                    <a:pt x="1668" y="585"/>
                    <a:pt x="1664" y="588"/>
                    <a:pt x="1663" y="592"/>
                  </a:cubicBezTo>
                  <a:cubicBezTo>
                    <a:pt x="1663" y="595"/>
                    <a:pt x="1665" y="598"/>
                    <a:pt x="1665" y="600"/>
                  </a:cubicBezTo>
                  <a:cubicBezTo>
                    <a:pt x="1668" y="621"/>
                    <a:pt x="1667" y="635"/>
                    <a:pt x="1672" y="650"/>
                  </a:cubicBezTo>
                  <a:cubicBezTo>
                    <a:pt x="1674" y="657"/>
                    <a:pt x="1679" y="663"/>
                    <a:pt x="1682" y="671"/>
                  </a:cubicBezTo>
                  <a:cubicBezTo>
                    <a:pt x="1684" y="682"/>
                    <a:pt x="1682" y="693"/>
                    <a:pt x="1689" y="701"/>
                  </a:cubicBezTo>
                  <a:cubicBezTo>
                    <a:pt x="1689" y="678"/>
                    <a:pt x="1689" y="678"/>
                    <a:pt x="1689" y="678"/>
                  </a:cubicBezTo>
                  <a:cubicBezTo>
                    <a:pt x="1695" y="680"/>
                    <a:pt x="1688" y="666"/>
                    <a:pt x="1693" y="663"/>
                  </a:cubicBezTo>
                  <a:cubicBezTo>
                    <a:pt x="1698" y="672"/>
                    <a:pt x="1697" y="688"/>
                    <a:pt x="1701" y="699"/>
                  </a:cubicBezTo>
                  <a:cubicBezTo>
                    <a:pt x="1696" y="644"/>
                    <a:pt x="1684" y="595"/>
                    <a:pt x="1668" y="548"/>
                  </a:cubicBezTo>
                  <a:cubicBezTo>
                    <a:pt x="1631" y="438"/>
                    <a:pt x="1580" y="350"/>
                    <a:pt x="1516" y="270"/>
                  </a:cubicBezTo>
                  <a:cubicBezTo>
                    <a:pt x="1452" y="190"/>
                    <a:pt x="1375" y="128"/>
                    <a:pt x="1285" y="73"/>
                  </a:cubicBezTo>
                  <a:cubicBezTo>
                    <a:pt x="1257" y="57"/>
                    <a:pt x="1214" y="32"/>
                    <a:pt x="1183" y="25"/>
                  </a:cubicBezTo>
                  <a:cubicBezTo>
                    <a:pt x="1172" y="14"/>
                    <a:pt x="1152" y="22"/>
                    <a:pt x="1135" y="23"/>
                  </a:cubicBezTo>
                  <a:cubicBezTo>
                    <a:pt x="1140" y="27"/>
                    <a:pt x="1147" y="29"/>
                    <a:pt x="1150" y="34"/>
                  </a:cubicBezTo>
                  <a:cubicBezTo>
                    <a:pt x="1155" y="30"/>
                    <a:pt x="1165" y="32"/>
                    <a:pt x="1168" y="29"/>
                  </a:cubicBezTo>
                  <a:cubicBezTo>
                    <a:pt x="1169" y="36"/>
                    <a:pt x="1178" y="35"/>
                    <a:pt x="1182" y="38"/>
                  </a:cubicBezTo>
                  <a:cubicBezTo>
                    <a:pt x="1178" y="38"/>
                    <a:pt x="1181" y="41"/>
                    <a:pt x="1178" y="44"/>
                  </a:cubicBezTo>
                  <a:cubicBezTo>
                    <a:pt x="1195" y="45"/>
                    <a:pt x="1207" y="59"/>
                    <a:pt x="1222" y="63"/>
                  </a:cubicBezTo>
                  <a:cubicBezTo>
                    <a:pt x="1223" y="63"/>
                    <a:pt x="1226" y="62"/>
                    <a:pt x="1227" y="62"/>
                  </a:cubicBezTo>
                  <a:cubicBezTo>
                    <a:pt x="1230" y="62"/>
                    <a:pt x="1233" y="65"/>
                    <a:pt x="1237" y="67"/>
                  </a:cubicBezTo>
                  <a:cubicBezTo>
                    <a:pt x="1237" y="67"/>
                    <a:pt x="1237" y="64"/>
                    <a:pt x="1238" y="65"/>
                  </a:cubicBezTo>
                  <a:cubicBezTo>
                    <a:pt x="1246" y="68"/>
                    <a:pt x="1253" y="73"/>
                    <a:pt x="1259" y="80"/>
                  </a:cubicBezTo>
                  <a:cubicBezTo>
                    <a:pt x="1257" y="81"/>
                    <a:pt x="1255" y="77"/>
                    <a:pt x="1254" y="80"/>
                  </a:cubicBezTo>
                  <a:cubicBezTo>
                    <a:pt x="1259" y="82"/>
                    <a:pt x="1257" y="86"/>
                    <a:pt x="1258" y="89"/>
                  </a:cubicBezTo>
                  <a:cubicBezTo>
                    <a:pt x="1264" y="90"/>
                    <a:pt x="1267" y="93"/>
                    <a:pt x="1268" y="99"/>
                  </a:cubicBezTo>
                  <a:cubicBezTo>
                    <a:pt x="1272" y="101"/>
                    <a:pt x="1276" y="102"/>
                    <a:pt x="1278" y="104"/>
                  </a:cubicBezTo>
                  <a:cubicBezTo>
                    <a:pt x="1278" y="107"/>
                    <a:pt x="1279" y="108"/>
                    <a:pt x="1279" y="110"/>
                  </a:cubicBezTo>
                  <a:close/>
                  <a:moveTo>
                    <a:pt x="1357" y="178"/>
                  </a:moveTo>
                  <a:cubicBezTo>
                    <a:pt x="1361" y="180"/>
                    <a:pt x="1366" y="187"/>
                    <a:pt x="1370" y="186"/>
                  </a:cubicBezTo>
                  <a:cubicBezTo>
                    <a:pt x="1366" y="183"/>
                    <a:pt x="1362" y="176"/>
                    <a:pt x="1357" y="178"/>
                  </a:cubicBezTo>
                  <a:close/>
                  <a:moveTo>
                    <a:pt x="1406" y="207"/>
                  </a:moveTo>
                  <a:cubicBezTo>
                    <a:pt x="1400" y="202"/>
                    <a:pt x="1401" y="190"/>
                    <a:pt x="1393" y="188"/>
                  </a:cubicBezTo>
                  <a:cubicBezTo>
                    <a:pt x="1392" y="190"/>
                    <a:pt x="1392" y="193"/>
                    <a:pt x="1391" y="194"/>
                  </a:cubicBezTo>
                  <a:cubicBezTo>
                    <a:pt x="1382" y="196"/>
                    <a:pt x="1379" y="193"/>
                    <a:pt x="1373" y="189"/>
                  </a:cubicBezTo>
                  <a:cubicBezTo>
                    <a:pt x="1375" y="193"/>
                    <a:pt x="1380" y="193"/>
                    <a:pt x="1382" y="195"/>
                  </a:cubicBezTo>
                  <a:cubicBezTo>
                    <a:pt x="1383" y="198"/>
                    <a:pt x="1381" y="198"/>
                    <a:pt x="1381" y="200"/>
                  </a:cubicBezTo>
                  <a:cubicBezTo>
                    <a:pt x="1389" y="204"/>
                    <a:pt x="1394" y="209"/>
                    <a:pt x="1400" y="215"/>
                  </a:cubicBezTo>
                  <a:cubicBezTo>
                    <a:pt x="1404" y="211"/>
                    <a:pt x="1409" y="213"/>
                    <a:pt x="1413" y="215"/>
                  </a:cubicBezTo>
                  <a:cubicBezTo>
                    <a:pt x="1413" y="217"/>
                    <a:pt x="1411" y="217"/>
                    <a:pt x="1410" y="216"/>
                  </a:cubicBezTo>
                  <a:cubicBezTo>
                    <a:pt x="1411" y="221"/>
                    <a:pt x="1415" y="222"/>
                    <a:pt x="1419" y="224"/>
                  </a:cubicBezTo>
                  <a:cubicBezTo>
                    <a:pt x="1416" y="217"/>
                    <a:pt x="1415" y="208"/>
                    <a:pt x="1406" y="207"/>
                  </a:cubicBezTo>
                  <a:close/>
                  <a:moveTo>
                    <a:pt x="1504" y="338"/>
                  </a:moveTo>
                  <a:cubicBezTo>
                    <a:pt x="1504" y="338"/>
                    <a:pt x="1503" y="338"/>
                    <a:pt x="1503" y="337"/>
                  </a:cubicBezTo>
                  <a:cubicBezTo>
                    <a:pt x="1503" y="338"/>
                    <a:pt x="1503" y="339"/>
                    <a:pt x="1504" y="338"/>
                  </a:cubicBezTo>
                  <a:close/>
                  <a:moveTo>
                    <a:pt x="1506" y="326"/>
                  </a:moveTo>
                  <a:cubicBezTo>
                    <a:pt x="1504" y="318"/>
                    <a:pt x="1500" y="311"/>
                    <a:pt x="1492" y="313"/>
                  </a:cubicBezTo>
                  <a:cubicBezTo>
                    <a:pt x="1493" y="323"/>
                    <a:pt x="1498" y="333"/>
                    <a:pt x="1503" y="337"/>
                  </a:cubicBezTo>
                  <a:cubicBezTo>
                    <a:pt x="1503" y="336"/>
                    <a:pt x="1503" y="334"/>
                    <a:pt x="1504" y="335"/>
                  </a:cubicBezTo>
                  <a:cubicBezTo>
                    <a:pt x="1506" y="336"/>
                    <a:pt x="1505" y="340"/>
                    <a:pt x="1509" y="340"/>
                  </a:cubicBezTo>
                  <a:cubicBezTo>
                    <a:pt x="1508" y="331"/>
                    <a:pt x="1504" y="330"/>
                    <a:pt x="1502" y="323"/>
                  </a:cubicBezTo>
                  <a:cubicBezTo>
                    <a:pt x="1504" y="323"/>
                    <a:pt x="1504" y="326"/>
                    <a:pt x="1506" y="326"/>
                  </a:cubicBezTo>
                  <a:close/>
                  <a:moveTo>
                    <a:pt x="1696" y="874"/>
                  </a:moveTo>
                  <a:cubicBezTo>
                    <a:pt x="1696" y="872"/>
                    <a:pt x="1697" y="872"/>
                    <a:pt x="1698" y="873"/>
                  </a:cubicBezTo>
                  <a:cubicBezTo>
                    <a:pt x="1698" y="869"/>
                    <a:pt x="1702" y="864"/>
                    <a:pt x="1699" y="861"/>
                  </a:cubicBezTo>
                  <a:cubicBezTo>
                    <a:pt x="1699" y="866"/>
                    <a:pt x="1695" y="872"/>
                    <a:pt x="1696" y="874"/>
                  </a:cubicBezTo>
                  <a:close/>
                  <a:moveTo>
                    <a:pt x="824" y="1523"/>
                  </a:moveTo>
                  <a:cubicBezTo>
                    <a:pt x="826" y="1525"/>
                    <a:pt x="831" y="1524"/>
                    <a:pt x="833" y="1523"/>
                  </a:cubicBezTo>
                  <a:cubicBezTo>
                    <a:pt x="833" y="1525"/>
                    <a:pt x="833" y="1526"/>
                    <a:pt x="834" y="1527"/>
                  </a:cubicBezTo>
                  <a:cubicBezTo>
                    <a:pt x="832" y="1527"/>
                    <a:pt x="830" y="1528"/>
                    <a:pt x="829" y="1530"/>
                  </a:cubicBezTo>
                  <a:cubicBezTo>
                    <a:pt x="836" y="1537"/>
                    <a:pt x="841" y="1523"/>
                    <a:pt x="845" y="1528"/>
                  </a:cubicBezTo>
                  <a:cubicBezTo>
                    <a:pt x="847" y="1522"/>
                    <a:pt x="852" y="1519"/>
                    <a:pt x="855" y="1515"/>
                  </a:cubicBezTo>
                  <a:cubicBezTo>
                    <a:pt x="846" y="1516"/>
                    <a:pt x="829" y="1515"/>
                    <a:pt x="824" y="1523"/>
                  </a:cubicBezTo>
                  <a:close/>
                </a:path>
              </a:pathLst>
            </a:custGeom>
            <a:grpFill/>
            <a:ln w="9525">
              <a:noFill/>
              <a:round/>
              <a:headEnd/>
              <a:tailEnd/>
            </a:ln>
          </p:spPr>
          <p:txBody>
            <a:bodyPr/>
            <a:lstStyle/>
            <a:p>
              <a:endParaRPr lang="de-DE">
                <a:cs typeface="+mn-ea"/>
                <a:sym typeface="+mn-lt"/>
              </a:endParaRPr>
            </a:p>
          </p:txBody>
        </p:sp>
        <p:sp>
          <p:nvSpPr>
            <p:cNvPr id="12" name="_color1"/>
            <p:cNvSpPr>
              <a:spLocks noEditPoints="1"/>
            </p:cNvSpPr>
            <p:nvPr/>
          </p:nvSpPr>
          <p:spPr bwMode="gray">
            <a:xfrm>
              <a:off x="2804400" y="1911431"/>
              <a:ext cx="3533540" cy="3535200"/>
            </a:xfrm>
            <a:custGeom>
              <a:avLst/>
              <a:gdLst/>
              <a:ahLst/>
              <a:cxnLst>
                <a:cxn ang="0">
                  <a:pos x="43" y="519"/>
                </a:cxn>
                <a:cxn ang="0">
                  <a:pos x="688" y="16"/>
                </a:cxn>
                <a:cxn ang="0">
                  <a:pos x="710" y="20"/>
                </a:cxn>
                <a:cxn ang="0">
                  <a:pos x="799" y="22"/>
                </a:cxn>
                <a:cxn ang="0">
                  <a:pos x="581" y="42"/>
                </a:cxn>
                <a:cxn ang="0">
                  <a:pos x="530" y="61"/>
                </a:cxn>
                <a:cxn ang="0">
                  <a:pos x="991" y="49"/>
                </a:cxn>
                <a:cxn ang="0">
                  <a:pos x="372" y="115"/>
                </a:cxn>
                <a:cxn ang="0">
                  <a:pos x="428" y="107"/>
                </a:cxn>
                <a:cxn ang="0">
                  <a:pos x="818" y="92"/>
                </a:cxn>
                <a:cxn ang="0">
                  <a:pos x="1055" y="192"/>
                </a:cxn>
                <a:cxn ang="0">
                  <a:pos x="825" y="120"/>
                </a:cxn>
                <a:cxn ang="0">
                  <a:pos x="386" y="131"/>
                </a:cxn>
                <a:cxn ang="0">
                  <a:pos x="360" y="122"/>
                </a:cxn>
                <a:cxn ang="0">
                  <a:pos x="307" y="157"/>
                </a:cxn>
                <a:cxn ang="0">
                  <a:pos x="1281" y="215"/>
                </a:cxn>
                <a:cxn ang="0">
                  <a:pos x="262" y="197"/>
                </a:cxn>
                <a:cxn ang="0">
                  <a:pos x="342" y="207"/>
                </a:cxn>
                <a:cxn ang="0">
                  <a:pos x="515" y="222"/>
                </a:cxn>
                <a:cxn ang="0">
                  <a:pos x="1092" y="232"/>
                </a:cxn>
                <a:cxn ang="0">
                  <a:pos x="1054" y="395"/>
                </a:cxn>
                <a:cxn ang="0">
                  <a:pos x="286" y="259"/>
                </a:cxn>
                <a:cxn ang="0">
                  <a:pos x="422" y="400"/>
                </a:cxn>
                <a:cxn ang="0">
                  <a:pos x="139" y="360"/>
                </a:cxn>
                <a:cxn ang="0">
                  <a:pos x="735" y="383"/>
                </a:cxn>
                <a:cxn ang="0">
                  <a:pos x="401" y="453"/>
                </a:cxn>
                <a:cxn ang="0">
                  <a:pos x="1275" y="515"/>
                </a:cxn>
                <a:cxn ang="0">
                  <a:pos x="965" y="472"/>
                </a:cxn>
                <a:cxn ang="0">
                  <a:pos x="1457" y="507"/>
                </a:cxn>
                <a:cxn ang="0">
                  <a:pos x="1123" y="716"/>
                </a:cxn>
                <a:cxn ang="0">
                  <a:pos x="1284" y="635"/>
                </a:cxn>
                <a:cxn ang="0">
                  <a:pos x="109" y="683"/>
                </a:cxn>
                <a:cxn ang="0">
                  <a:pos x="320" y="836"/>
                </a:cxn>
                <a:cxn ang="0">
                  <a:pos x="942" y="737"/>
                </a:cxn>
                <a:cxn ang="0">
                  <a:pos x="1520" y="791"/>
                </a:cxn>
                <a:cxn ang="0">
                  <a:pos x="1506" y="837"/>
                </a:cxn>
                <a:cxn ang="0">
                  <a:pos x="1392" y="910"/>
                </a:cxn>
                <a:cxn ang="0">
                  <a:pos x="1322" y="936"/>
                </a:cxn>
                <a:cxn ang="0">
                  <a:pos x="497" y="992"/>
                </a:cxn>
                <a:cxn ang="0">
                  <a:pos x="637" y="1004"/>
                </a:cxn>
                <a:cxn ang="0">
                  <a:pos x="75" y="1026"/>
                </a:cxn>
                <a:cxn ang="0">
                  <a:pos x="155" y="1216"/>
                </a:cxn>
                <a:cxn ang="0">
                  <a:pos x="1376" y="1175"/>
                </a:cxn>
                <a:cxn ang="0">
                  <a:pos x="187" y="1148"/>
                </a:cxn>
                <a:cxn ang="0">
                  <a:pos x="163" y="1223"/>
                </a:cxn>
                <a:cxn ang="0">
                  <a:pos x="363" y="1201"/>
                </a:cxn>
                <a:cxn ang="0">
                  <a:pos x="535" y="1295"/>
                </a:cxn>
                <a:cxn ang="0">
                  <a:pos x="170" y="1239"/>
                </a:cxn>
                <a:cxn ang="0">
                  <a:pos x="195" y="1266"/>
                </a:cxn>
                <a:cxn ang="0">
                  <a:pos x="224" y="1300"/>
                </a:cxn>
                <a:cxn ang="0">
                  <a:pos x="309" y="1356"/>
                </a:cxn>
                <a:cxn ang="0">
                  <a:pos x="1151" y="1402"/>
                </a:cxn>
                <a:cxn ang="0">
                  <a:pos x="618" y="1375"/>
                </a:cxn>
                <a:cxn ang="0">
                  <a:pos x="956" y="1397"/>
                </a:cxn>
                <a:cxn ang="0">
                  <a:pos x="1038" y="1391"/>
                </a:cxn>
                <a:cxn ang="0">
                  <a:pos x="697" y="1413"/>
                </a:cxn>
                <a:cxn ang="0">
                  <a:pos x="987" y="1439"/>
                </a:cxn>
                <a:cxn ang="0">
                  <a:pos x="513" y="1480"/>
                </a:cxn>
                <a:cxn ang="0">
                  <a:pos x="749" y="1462"/>
                </a:cxn>
                <a:cxn ang="0">
                  <a:pos x="975" y="1464"/>
                </a:cxn>
                <a:cxn ang="0">
                  <a:pos x="782" y="1475"/>
                </a:cxn>
                <a:cxn ang="0">
                  <a:pos x="738" y="1484"/>
                </a:cxn>
                <a:cxn ang="0">
                  <a:pos x="845" y="1510"/>
                </a:cxn>
              </a:cxnLst>
              <a:rect l="0" t="0" r="r" b="b"/>
              <a:pathLst>
                <a:path w="1525" h="1529">
                  <a:moveTo>
                    <a:pt x="760" y="11"/>
                  </a:moveTo>
                  <a:cubicBezTo>
                    <a:pt x="764" y="10"/>
                    <a:pt x="762" y="3"/>
                    <a:pt x="767" y="3"/>
                  </a:cubicBezTo>
                  <a:cubicBezTo>
                    <a:pt x="772" y="2"/>
                    <a:pt x="769" y="11"/>
                    <a:pt x="774" y="8"/>
                  </a:cubicBezTo>
                  <a:cubicBezTo>
                    <a:pt x="798" y="0"/>
                    <a:pt x="832" y="6"/>
                    <a:pt x="860" y="10"/>
                  </a:cubicBezTo>
                  <a:cubicBezTo>
                    <a:pt x="920" y="18"/>
                    <a:pt x="979" y="31"/>
                    <a:pt x="1027" y="50"/>
                  </a:cubicBezTo>
                  <a:cubicBezTo>
                    <a:pt x="1077" y="70"/>
                    <a:pt x="1124" y="92"/>
                    <a:pt x="1166" y="119"/>
                  </a:cubicBezTo>
                  <a:cubicBezTo>
                    <a:pt x="1181" y="129"/>
                    <a:pt x="1197" y="136"/>
                    <a:pt x="1209" y="145"/>
                  </a:cubicBezTo>
                  <a:cubicBezTo>
                    <a:pt x="1217" y="151"/>
                    <a:pt x="1224" y="160"/>
                    <a:pt x="1232" y="167"/>
                  </a:cubicBezTo>
                  <a:cubicBezTo>
                    <a:pt x="1281" y="205"/>
                    <a:pt x="1322" y="252"/>
                    <a:pt x="1362" y="301"/>
                  </a:cubicBezTo>
                  <a:cubicBezTo>
                    <a:pt x="1369" y="310"/>
                    <a:pt x="1378" y="316"/>
                    <a:pt x="1383" y="323"/>
                  </a:cubicBezTo>
                  <a:cubicBezTo>
                    <a:pt x="1388" y="331"/>
                    <a:pt x="1392" y="340"/>
                    <a:pt x="1398" y="348"/>
                  </a:cubicBezTo>
                  <a:cubicBezTo>
                    <a:pt x="1468" y="449"/>
                    <a:pt x="1525" y="587"/>
                    <a:pt x="1522" y="761"/>
                  </a:cubicBezTo>
                  <a:cubicBezTo>
                    <a:pt x="1522" y="773"/>
                    <a:pt x="1525" y="784"/>
                    <a:pt x="1524" y="795"/>
                  </a:cubicBezTo>
                  <a:cubicBezTo>
                    <a:pt x="1524" y="805"/>
                    <a:pt x="1520" y="815"/>
                    <a:pt x="1518" y="826"/>
                  </a:cubicBezTo>
                  <a:cubicBezTo>
                    <a:pt x="1515" y="857"/>
                    <a:pt x="1508" y="890"/>
                    <a:pt x="1502" y="919"/>
                  </a:cubicBezTo>
                  <a:cubicBezTo>
                    <a:pt x="1495" y="950"/>
                    <a:pt x="1489" y="979"/>
                    <a:pt x="1481" y="1007"/>
                  </a:cubicBezTo>
                  <a:cubicBezTo>
                    <a:pt x="1478" y="1017"/>
                    <a:pt x="1477" y="1028"/>
                    <a:pt x="1474" y="1037"/>
                  </a:cubicBezTo>
                  <a:cubicBezTo>
                    <a:pt x="1472" y="1045"/>
                    <a:pt x="1468" y="1051"/>
                    <a:pt x="1465" y="1058"/>
                  </a:cubicBezTo>
                  <a:cubicBezTo>
                    <a:pt x="1455" y="1079"/>
                    <a:pt x="1446" y="1102"/>
                    <a:pt x="1436" y="1122"/>
                  </a:cubicBezTo>
                  <a:cubicBezTo>
                    <a:pt x="1414" y="1164"/>
                    <a:pt x="1392" y="1199"/>
                    <a:pt x="1364" y="1233"/>
                  </a:cubicBezTo>
                  <a:cubicBezTo>
                    <a:pt x="1355" y="1245"/>
                    <a:pt x="1347" y="1257"/>
                    <a:pt x="1337" y="1268"/>
                  </a:cubicBezTo>
                  <a:cubicBezTo>
                    <a:pt x="1318" y="1289"/>
                    <a:pt x="1295" y="1305"/>
                    <a:pt x="1274" y="1326"/>
                  </a:cubicBezTo>
                  <a:cubicBezTo>
                    <a:pt x="1232" y="1368"/>
                    <a:pt x="1185" y="1404"/>
                    <a:pt x="1136" y="1434"/>
                  </a:cubicBezTo>
                  <a:cubicBezTo>
                    <a:pt x="1110" y="1450"/>
                    <a:pt x="1082" y="1460"/>
                    <a:pt x="1052" y="1471"/>
                  </a:cubicBezTo>
                  <a:cubicBezTo>
                    <a:pt x="1037" y="1477"/>
                    <a:pt x="1023" y="1484"/>
                    <a:pt x="1008" y="1488"/>
                  </a:cubicBezTo>
                  <a:cubicBezTo>
                    <a:pt x="992" y="1493"/>
                    <a:pt x="976" y="1494"/>
                    <a:pt x="958" y="1499"/>
                  </a:cubicBezTo>
                  <a:cubicBezTo>
                    <a:pt x="948" y="1502"/>
                    <a:pt x="940" y="1508"/>
                    <a:pt x="930" y="1511"/>
                  </a:cubicBezTo>
                  <a:cubicBezTo>
                    <a:pt x="904" y="1518"/>
                    <a:pt x="872" y="1514"/>
                    <a:pt x="846" y="1522"/>
                  </a:cubicBezTo>
                  <a:cubicBezTo>
                    <a:pt x="840" y="1524"/>
                    <a:pt x="835" y="1527"/>
                    <a:pt x="828" y="1528"/>
                  </a:cubicBezTo>
                  <a:cubicBezTo>
                    <a:pt x="823" y="1528"/>
                    <a:pt x="818" y="1526"/>
                    <a:pt x="813" y="1526"/>
                  </a:cubicBezTo>
                  <a:cubicBezTo>
                    <a:pt x="796" y="1525"/>
                    <a:pt x="777" y="1527"/>
                    <a:pt x="758" y="1528"/>
                  </a:cubicBezTo>
                  <a:cubicBezTo>
                    <a:pt x="735" y="1529"/>
                    <a:pt x="713" y="1524"/>
                    <a:pt x="691" y="1523"/>
                  </a:cubicBezTo>
                  <a:cubicBezTo>
                    <a:pt x="683" y="1523"/>
                    <a:pt x="676" y="1525"/>
                    <a:pt x="669" y="1524"/>
                  </a:cubicBezTo>
                  <a:cubicBezTo>
                    <a:pt x="656" y="1523"/>
                    <a:pt x="646" y="1514"/>
                    <a:pt x="635" y="1512"/>
                  </a:cubicBezTo>
                  <a:cubicBezTo>
                    <a:pt x="620" y="1510"/>
                    <a:pt x="607" y="1512"/>
                    <a:pt x="594" y="1511"/>
                  </a:cubicBezTo>
                  <a:cubicBezTo>
                    <a:pt x="571" y="1507"/>
                    <a:pt x="551" y="1496"/>
                    <a:pt x="531" y="1489"/>
                  </a:cubicBezTo>
                  <a:cubicBezTo>
                    <a:pt x="520" y="1486"/>
                    <a:pt x="508" y="1484"/>
                    <a:pt x="497" y="1481"/>
                  </a:cubicBezTo>
                  <a:cubicBezTo>
                    <a:pt x="454" y="1468"/>
                    <a:pt x="414" y="1451"/>
                    <a:pt x="380" y="1429"/>
                  </a:cubicBezTo>
                  <a:cubicBezTo>
                    <a:pt x="363" y="1418"/>
                    <a:pt x="347" y="1404"/>
                    <a:pt x="330" y="1393"/>
                  </a:cubicBezTo>
                  <a:cubicBezTo>
                    <a:pt x="287" y="1366"/>
                    <a:pt x="251" y="1334"/>
                    <a:pt x="216" y="1296"/>
                  </a:cubicBezTo>
                  <a:cubicBezTo>
                    <a:pt x="202" y="1282"/>
                    <a:pt x="187" y="1270"/>
                    <a:pt x="174" y="1252"/>
                  </a:cubicBezTo>
                  <a:cubicBezTo>
                    <a:pt x="169" y="1244"/>
                    <a:pt x="165" y="1234"/>
                    <a:pt x="159" y="1225"/>
                  </a:cubicBezTo>
                  <a:cubicBezTo>
                    <a:pt x="147" y="1209"/>
                    <a:pt x="133" y="1193"/>
                    <a:pt x="123" y="1177"/>
                  </a:cubicBezTo>
                  <a:cubicBezTo>
                    <a:pt x="60" y="1083"/>
                    <a:pt x="16" y="977"/>
                    <a:pt x="6" y="830"/>
                  </a:cubicBezTo>
                  <a:cubicBezTo>
                    <a:pt x="5" y="816"/>
                    <a:pt x="0" y="804"/>
                    <a:pt x="0" y="791"/>
                  </a:cubicBezTo>
                  <a:cubicBezTo>
                    <a:pt x="0" y="782"/>
                    <a:pt x="4" y="772"/>
                    <a:pt x="5" y="762"/>
                  </a:cubicBezTo>
                  <a:cubicBezTo>
                    <a:pt x="11" y="698"/>
                    <a:pt x="14" y="634"/>
                    <a:pt x="27" y="577"/>
                  </a:cubicBezTo>
                  <a:cubicBezTo>
                    <a:pt x="29" y="567"/>
                    <a:pt x="29" y="558"/>
                    <a:pt x="31" y="549"/>
                  </a:cubicBezTo>
                  <a:cubicBezTo>
                    <a:pt x="34" y="539"/>
                    <a:pt x="40" y="529"/>
                    <a:pt x="43" y="519"/>
                  </a:cubicBezTo>
                  <a:cubicBezTo>
                    <a:pt x="65" y="448"/>
                    <a:pt x="100" y="386"/>
                    <a:pt x="137" y="330"/>
                  </a:cubicBezTo>
                  <a:cubicBezTo>
                    <a:pt x="170" y="280"/>
                    <a:pt x="209" y="240"/>
                    <a:pt x="252" y="202"/>
                  </a:cubicBezTo>
                  <a:cubicBezTo>
                    <a:pt x="266" y="190"/>
                    <a:pt x="282" y="179"/>
                    <a:pt x="296" y="166"/>
                  </a:cubicBezTo>
                  <a:cubicBezTo>
                    <a:pt x="303" y="159"/>
                    <a:pt x="307" y="151"/>
                    <a:pt x="315" y="145"/>
                  </a:cubicBezTo>
                  <a:cubicBezTo>
                    <a:pt x="323" y="139"/>
                    <a:pt x="332" y="137"/>
                    <a:pt x="341" y="132"/>
                  </a:cubicBezTo>
                  <a:cubicBezTo>
                    <a:pt x="354" y="124"/>
                    <a:pt x="367" y="114"/>
                    <a:pt x="380" y="106"/>
                  </a:cubicBezTo>
                  <a:cubicBezTo>
                    <a:pt x="419" y="82"/>
                    <a:pt x="466" y="61"/>
                    <a:pt x="514" y="46"/>
                  </a:cubicBezTo>
                  <a:cubicBezTo>
                    <a:pt x="531" y="40"/>
                    <a:pt x="546" y="33"/>
                    <a:pt x="563" y="29"/>
                  </a:cubicBezTo>
                  <a:cubicBezTo>
                    <a:pt x="605" y="19"/>
                    <a:pt x="652" y="8"/>
                    <a:pt x="702" y="5"/>
                  </a:cubicBezTo>
                  <a:cubicBezTo>
                    <a:pt x="711" y="5"/>
                    <a:pt x="721" y="5"/>
                    <a:pt x="731" y="3"/>
                  </a:cubicBezTo>
                  <a:cubicBezTo>
                    <a:pt x="741" y="1"/>
                    <a:pt x="752" y="5"/>
                    <a:pt x="760" y="11"/>
                  </a:cubicBezTo>
                  <a:close/>
                  <a:moveTo>
                    <a:pt x="765" y="11"/>
                  </a:moveTo>
                  <a:cubicBezTo>
                    <a:pt x="767" y="11"/>
                    <a:pt x="769" y="11"/>
                    <a:pt x="770" y="9"/>
                  </a:cubicBezTo>
                  <a:cubicBezTo>
                    <a:pt x="768" y="9"/>
                    <a:pt x="769" y="6"/>
                    <a:pt x="767" y="5"/>
                  </a:cubicBezTo>
                  <a:cubicBezTo>
                    <a:pt x="766" y="7"/>
                    <a:pt x="764" y="8"/>
                    <a:pt x="765" y="11"/>
                  </a:cubicBezTo>
                  <a:close/>
                  <a:moveTo>
                    <a:pt x="737" y="6"/>
                  </a:moveTo>
                  <a:cubicBezTo>
                    <a:pt x="736" y="6"/>
                    <a:pt x="735" y="6"/>
                    <a:pt x="735" y="7"/>
                  </a:cubicBezTo>
                  <a:cubicBezTo>
                    <a:pt x="736" y="7"/>
                    <a:pt x="737" y="7"/>
                    <a:pt x="737" y="6"/>
                  </a:cubicBezTo>
                  <a:close/>
                  <a:moveTo>
                    <a:pt x="800" y="6"/>
                  </a:moveTo>
                  <a:cubicBezTo>
                    <a:pt x="790" y="5"/>
                    <a:pt x="794" y="9"/>
                    <a:pt x="800" y="6"/>
                  </a:cubicBezTo>
                  <a:close/>
                  <a:moveTo>
                    <a:pt x="744" y="7"/>
                  </a:moveTo>
                  <a:cubicBezTo>
                    <a:pt x="742" y="8"/>
                    <a:pt x="738" y="6"/>
                    <a:pt x="738" y="8"/>
                  </a:cubicBezTo>
                  <a:cubicBezTo>
                    <a:pt x="740" y="8"/>
                    <a:pt x="744" y="9"/>
                    <a:pt x="744" y="7"/>
                  </a:cubicBezTo>
                  <a:close/>
                  <a:moveTo>
                    <a:pt x="792" y="7"/>
                  </a:moveTo>
                  <a:cubicBezTo>
                    <a:pt x="790" y="8"/>
                    <a:pt x="785" y="6"/>
                    <a:pt x="785" y="8"/>
                  </a:cubicBezTo>
                  <a:cubicBezTo>
                    <a:pt x="787" y="8"/>
                    <a:pt x="791" y="9"/>
                    <a:pt x="792" y="7"/>
                  </a:cubicBezTo>
                  <a:close/>
                  <a:moveTo>
                    <a:pt x="727" y="8"/>
                  </a:moveTo>
                  <a:cubicBezTo>
                    <a:pt x="726" y="8"/>
                    <a:pt x="725" y="8"/>
                    <a:pt x="725" y="9"/>
                  </a:cubicBezTo>
                  <a:cubicBezTo>
                    <a:pt x="726" y="9"/>
                    <a:pt x="727" y="9"/>
                    <a:pt x="727" y="8"/>
                  </a:cubicBezTo>
                  <a:close/>
                  <a:moveTo>
                    <a:pt x="747" y="8"/>
                  </a:moveTo>
                  <a:cubicBezTo>
                    <a:pt x="746" y="8"/>
                    <a:pt x="745" y="8"/>
                    <a:pt x="745" y="9"/>
                  </a:cubicBezTo>
                  <a:cubicBezTo>
                    <a:pt x="745" y="9"/>
                    <a:pt x="747" y="9"/>
                    <a:pt x="747" y="8"/>
                  </a:cubicBezTo>
                  <a:close/>
                  <a:moveTo>
                    <a:pt x="784" y="8"/>
                  </a:moveTo>
                  <a:cubicBezTo>
                    <a:pt x="783" y="8"/>
                    <a:pt x="781" y="8"/>
                    <a:pt x="781" y="9"/>
                  </a:cubicBezTo>
                  <a:cubicBezTo>
                    <a:pt x="782" y="9"/>
                    <a:pt x="784" y="9"/>
                    <a:pt x="784" y="8"/>
                  </a:cubicBezTo>
                  <a:close/>
                  <a:moveTo>
                    <a:pt x="748" y="10"/>
                  </a:moveTo>
                  <a:cubicBezTo>
                    <a:pt x="747" y="10"/>
                    <a:pt x="748" y="11"/>
                    <a:pt x="748" y="10"/>
                  </a:cubicBezTo>
                  <a:close/>
                  <a:moveTo>
                    <a:pt x="778" y="10"/>
                  </a:moveTo>
                  <a:cubicBezTo>
                    <a:pt x="778" y="10"/>
                    <a:pt x="779" y="11"/>
                    <a:pt x="778" y="10"/>
                  </a:cubicBezTo>
                  <a:close/>
                  <a:moveTo>
                    <a:pt x="688" y="10"/>
                  </a:moveTo>
                  <a:cubicBezTo>
                    <a:pt x="686" y="11"/>
                    <a:pt x="682" y="9"/>
                    <a:pt x="682" y="11"/>
                  </a:cubicBezTo>
                  <a:cubicBezTo>
                    <a:pt x="684" y="10"/>
                    <a:pt x="688" y="12"/>
                    <a:pt x="688" y="10"/>
                  </a:cubicBezTo>
                  <a:close/>
                  <a:moveTo>
                    <a:pt x="841" y="11"/>
                  </a:moveTo>
                  <a:cubicBezTo>
                    <a:pt x="836" y="10"/>
                    <a:pt x="840" y="14"/>
                    <a:pt x="841" y="11"/>
                  </a:cubicBezTo>
                  <a:close/>
                  <a:moveTo>
                    <a:pt x="857" y="12"/>
                  </a:moveTo>
                  <a:cubicBezTo>
                    <a:pt x="856" y="12"/>
                    <a:pt x="854" y="12"/>
                    <a:pt x="854" y="13"/>
                  </a:cubicBezTo>
                  <a:cubicBezTo>
                    <a:pt x="855" y="13"/>
                    <a:pt x="857" y="13"/>
                    <a:pt x="857" y="12"/>
                  </a:cubicBezTo>
                  <a:close/>
                  <a:moveTo>
                    <a:pt x="688" y="16"/>
                  </a:moveTo>
                  <a:cubicBezTo>
                    <a:pt x="680" y="15"/>
                    <a:pt x="684" y="19"/>
                    <a:pt x="688" y="16"/>
                  </a:cubicBezTo>
                  <a:close/>
                  <a:moveTo>
                    <a:pt x="678" y="17"/>
                  </a:moveTo>
                  <a:cubicBezTo>
                    <a:pt x="676" y="17"/>
                    <a:pt x="671" y="16"/>
                    <a:pt x="671" y="18"/>
                  </a:cubicBezTo>
                  <a:cubicBezTo>
                    <a:pt x="673" y="17"/>
                    <a:pt x="677" y="19"/>
                    <a:pt x="678" y="17"/>
                  </a:cubicBezTo>
                  <a:close/>
                  <a:moveTo>
                    <a:pt x="842" y="17"/>
                  </a:moveTo>
                  <a:cubicBezTo>
                    <a:pt x="836" y="16"/>
                    <a:pt x="840" y="20"/>
                    <a:pt x="842" y="17"/>
                  </a:cubicBezTo>
                  <a:close/>
                  <a:moveTo>
                    <a:pt x="664" y="19"/>
                  </a:moveTo>
                  <a:cubicBezTo>
                    <a:pt x="674" y="17"/>
                    <a:pt x="664" y="18"/>
                    <a:pt x="658" y="19"/>
                  </a:cubicBezTo>
                  <a:cubicBezTo>
                    <a:pt x="655" y="19"/>
                    <a:pt x="652" y="18"/>
                    <a:pt x="651" y="21"/>
                  </a:cubicBezTo>
                  <a:cubicBezTo>
                    <a:pt x="656" y="20"/>
                    <a:pt x="660" y="19"/>
                    <a:pt x="664" y="19"/>
                  </a:cubicBezTo>
                  <a:close/>
                  <a:moveTo>
                    <a:pt x="700" y="19"/>
                  </a:moveTo>
                  <a:cubicBezTo>
                    <a:pt x="699" y="18"/>
                    <a:pt x="700" y="19"/>
                    <a:pt x="700" y="19"/>
                  </a:cubicBezTo>
                  <a:close/>
                  <a:moveTo>
                    <a:pt x="698" y="81"/>
                  </a:moveTo>
                  <a:cubicBezTo>
                    <a:pt x="716" y="81"/>
                    <a:pt x="734" y="81"/>
                    <a:pt x="751" y="81"/>
                  </a:cubicBezTo>
                  <a:cubicBezTo>
                    <a:pt x="753" y="60"/>
                    <a:pt x="757" y="36"/>
                    <a:pt x="759" y="18"/>
                  </a:cubicBezTo>
                  <a:cubicBezTo>
                    <a:pt x="733" y="34"/>
                    <a:pt x="714" y="56"/>
                    <a:pt x="698" y="81"/>
                  </a:cubicBezTo>
                  <a:close/>
                  <a:moveTo>
                    <a:pt x="852" y="19"/>
                  </a:moveTo>
                  <a:cubicBezTo>
                    <a:pt x="852" y="19"/>
                    <a:pt x="852" y="19"/>
                    <a:pt x="852" y="20"/>
                  </a:cubicBezTo>
                  <a:cubicBezTo>
                    <a:pt x="870" y="21"/>
                    <a:pt x="885" y="24"/>
                    <a:pt x="901" y="26"/>
                  </a:cubicBezTo>
                  <a:moveTo>
                    <a:pt x="901" y="26"/>
                  </a:moveTo>
                  <a:cubicBezTo>
                    <a:pt x="902" y="29"/>
                    <a:pt x="906" y="25"/>
                    <a:pt x="901" y="26"/>
                  </a:cubicBezTo>
                  <a:moveTo>
                    <a:pt x="901" y="26"/>
                  </a:moveTo>
                  <a:cubicBezTo>
                    <a:pt x="901" y="26"/>
                    <a:pt x="901" y="26"/>
                    <a:pt x="901" y="25"/>
                  </a:cubicBezTo>
                  <a:cubicBezTo>
                    <a:pt x="887" y="21"/>
                    <a:pt x="870" y="20"/>
                    <a:pt x="852" y="19"/>
                  </a:cubicBezTo>
                  <a:moveTo>
                    <a:pt x="852" y="19"/>
                  </a:moveTo>
                  <a:cubicBezTo>
                    <a:pt x="846" y="16"/>
                    <a:pt x="842" y="20"/>
                    <a:pt x="852" y="19"/>
                  </a:cubicBezTo>
                  <a:moveTo>
                    <a:pt x="693" y="19"/>
                  </a:moveTo>
                  <a:cubicBezTo>
                    <a:pt x="683" y="17"/>
                    <a:pt x="687" y="22"/>
                    <a:pt x="693" y="19"/>
                  </a:cubicBezTo>
                  <a:close/>
                  <a:moveTo>
                    <a:pt x="751" y="20"/>
                  </a:moveTo>
                  <a:cubicBezTo>
                    <a:pt x="751" y="19"/>
                    <a:pt x="752" y="20"/>
                    <a:pt x="751" y="20"/>
                  </a:cubicBezTo>
                  <a:close/>
                  <a:moveTo>
                    <a:pt x="754" y="81"/>
                  </a:moveTo>
                  <a:cubicBezTo>
                    <a:pt x="762" y="81"/>
                    <a:pt x="770" y="81"/>
                    <a:pt x="778" y="81"/>
                  </a:cubicBezTo>
                  <a:cubicBezTo>
                    <a:pt x="774" y="59"/>
                    <a:pt x="781" y="26"/>
                    <a:pt x="762" y="19"/>
                  </a:cubicBezTo>
                  <a:cubicBezTo>
                    <a:pt x="759" y="39"/>
                    <a:pt x="756" y="59"/>
                    <a:pt x="754" y="81"/>
                  </a:cubicBezTo>
                  <a:close/>
                  <a:moveTo>
                    <a:pt x="826" y="19"/>
                  </a:moveTo>
                  <a:cubicBezTo>
                    <a:pt x="820" y="18"/>
                    <a:pt x="824" y="22"/>
                    <a:pt x="826" y="19"/>
                  </a:cubicBezTo>
                  <a:close/>
                  <a:moveTo>
                    <a:pt x="641" y="21"/>
                  </a:moveTo>
                  <a:cubicBezTo>
                    <a:pt x="619" y="23"/>
                    <a:pt x="596" y="25"/>
                    <a:pt x="580" y="33"/>
                  </a:cubicBezTo>
                  <a:moveTo>
                    <a:pt x="580" y="33"/>
                  </a:moveTo>
                  <a:cubicBezTo>
                    <a:pt x="576" y="32"/>
                    <a:pt x="579" y="36"/>
                    <a:pt x="580" y="33"/>
                  </a:cubicBezTo>
                  <a:moveTo>
                    <a:pt x="580" y="33"/>
                  </a:moveTo>
                  <a:cubicBezTo>
                    <a:pt x="600" y="29"/>
                    <a:pt x="622" y="26"/>
                    <a:pt x="641" y="21"/>
                  </a:cubicBezTo>
                  <a:moveTo>
                    <a:pt x="641" y="21"/>
                  </a:moveTo>
                  <a:cubicBezTo>
                    <a:pt x="646" y="22"/>
                    <a:pt x="642" y="18"/>
                    <a:pt x="641" y="21"/>
                  </a:cubicBezTo>
                  <a:moveTo>
                    <a:pt x="632" y="29"/>
                  </a:moveTo>
                  <a:cubicBezTo>
                    <a:pt x="649" y="25"/>
                    <a:pt x="668" y="24"/>
                    <a:pt x="684" y="20"/>
                  </a:cubicBezTo>
                  <a:cubicBezTo>
                    <a:pt x="666" y="22"/>
                    <a:pt x="644" y="21"/>
                    <a:pt x="632" y="29"/>
                  </a:cubicBezTo>
                  <a:close/>
                  <a:moveTo>
                    <a:pt x="710" y="20"/>
                  </a:moveTo>
                  <a:cubicBezTo>
                    <a:pt x="709" y="20"/>
                    <a:pt x="707" y="19"/>
                    <a:pt x="707" y="21"/>
                  </a:cubicBezTo>
                  <a:cubicBezTo>
                    <a:pt x="708" y="20"/>
                    <a:pt x="710" y="21"/>
                    <a:pt x="710" y="20"/>
                  </a:cubicBezTo>
                  <a:close/>
                  <a:moveTo>
                    <a:pt x="726" y="21"/>
                  </a:moveTo>
                  <a:cubicBezTo>
                    <a:pt x="725" y="20"/>
                    <a:pt x="726" y="21"/>
                    <a:pt x="726" y="21"/>
                  </a:cubicBezTo>
                  <a:close/>
                  <a:moveTo>
                    <a:pt x="739" y="21"/>
                  </a:moveTo>
                  <a:cubicBezTo>
                    <a:pt x="739" y="20"/>
                    <a:pt x="740" y="21"/>
                    <a:pt x="739" y="21"/>
                  </a:cubicBezTo>
                  <a:close/>
                  <a:moveTo>
                    <a:pt x="749" y="21"/>
                  </a:moveTo>
                  <a:cubicBezTo>
                    <a:pt x="725" y="27"/>
                    <a:pt x="705" y="37"/>
                    <a:pt x="686" y="48"/>
                  </a:cubicBezTo>
                  <a:cubicBezTo>
                    <a:pt x="681" y="59"/>
                    <a:pt x="675" y="70"/>
                    <a:pt x="672" y="82"/>
                  </a:cubicBezTo>
                  <a:cubicBezTo>
                    <a:pt x="679" y="82"/>
                    <a:pt x="686" y="82"/>
                    <a:pt x="693" y="82"/>
                  </a:cubicBezTo>
                  <a:cubicBezTo>
                    <a:pt x="709" y="59"/>
                    <a:pt x="727" y="38"/>
                    <a:pt x="749" y="21"/>
                  </a:cubicBezTo>
                  <a:moveTo>
                    <a:pt x="749" y="21"/>
                  </a:moveTo>
                  <a:cubicBezTo>
                    <a:pt x="753" y="22"/>
                    <a:pt x="749" y="18"/>
                    <a:pt x="749" y="21"/>
                  </a:cubicBezTo>
                  <a:moveTo>
                    <a:pt x="793" y="21"/>
                  </a:moveTo>
                  <a:cubicBezTo>
                    <a:pt x="792" y="20"/>
                    <a:pt x="793" y="21"/>
                    <a:pt x="793" y="21"/>
                  </a:cubicBezTo>
                  <a:close/>
                  <a:moveTo>
                    <a:pt x="810" y="20"/>
                  </a:moveTo>
                  <a:cubicBezTo>
                    <a:pt x="809" y="20"/>
                    <a:pt x="808" y="20"/>
                    <a:pt x="808" y="21"/>
                  </a:cubicBezTo>
                  <a:cubicBezTo>
                    <a:pt x="809" y="20"/>
                    <a:pt x="810" y="21"/>
                    <a:pt x="810" y="20"/>
                  </a:cubicBezTo>
                  <a:close/>
                  <a:moveTo>
                    <a:pt x="837" y="21"/>
                  </a:moveTo>
                  <a:cubicBezTo>
                    <a:pt x="837" y="22"/>
                    <a:pt x="839" y="22"/>
                    <a:pt x="839" y="21"/>
                  </a:cubicBezTo>
                  <a:cubicBezTo>
                    <a:pt x="834" y="18"/>
                    <a:pt x="826" y="21"/>
                    <a:pt x="837" y="21"/>
                  </a:cubicBezTo>
                  <a:close/>
                  <a:moveTo>
                    <a:pt x="699" y="22"/>
                  </a:moveTo>
                  <a:cubicBezTo>
                    <a:pt x="667" y="27"/>
                    <a:pt x="629" y="26"/>
                    <a:pt x="610" y="45"/>
                  </a:cubicBezTo>
                  <a:moveTo>
                    <a:pt x="610" y="45"/>
                  </a:moveTo>
                  <a:cubicBezTo>
                    <a:pt x="606" y="44"/>
                    <a:pt x="610" y="47"/>
                    <a:pt x="610" y="45"/>
                  </a:cubicBezTo>
                  <a:moveTo>
                    <a:pt x="699" y="22"/>
                  </a:moveTo>
                  <a:cubicBezTo>
                    <a:pt x="668" y="28"/>
                    <a:pt x="639" y="36"/>
                    <a:pt x="610" y="45"/>
                  </a:cubicBezTo>
                  <a:moveTo>
                    <a:pt x="699" y="22"/>
                  </a:moveTo>
                  <a:cubicBezTo>
                    <a:pt x="703" y="22"/>
                    <a:pt x="699" y="19"/>
                    <a:pt x="699" y="22"/>
                  </a:cubicBezTo>
                  <a:moveTo>
                    <a:pt x="720" y="22"/>
                  </a:moveTo>
                  <a:cubicBezTo>
                    <a:pt x="713" y="23"/>
                    <a:pt x="705" y="22"/>
                    <a:pt x="702" y="26"/>
                  </a:cubicBezTo>
                  <a:cubicBezTo>
                    <a:pt x="708" y="25"/>
                    <a:pt x="714" y="24"/>
                    <a:pt x="720" y="22"/>
                  </a:cubicBezTo>
                  <a:moveTo>
                    <a:pt x="720" y="22"/>
                  </a:moveTo>
                  <a:cubicBezTo>
                    <a:pt x="725" y="23"/>
                    <a:pt x="721" y="19"/>
                    <a:pt x="720" y="22"/>
                  </a:cubicBezTo>
                  <a:moveTo>
                    <a:pt x="690" y="43"/>
                  </a:moveTo>
                  <a:cubicBezTo>
                    <a:pt x="689" y="43"/>
                    <a:pt x="690" y="44"/>
                    <a:pt x="690" y="43"/>
                  </a:cubicBezTo>
                  <a:moveTo>
                    <a:pt x="690" y="43"/>
                  </a:moveTo>
                  <a:cubicBezTo>
                    <a:pt x="705" y="35"/>
                    <a:pt x="721" y="28"/>
                    <a:pt x="737" y="21"/>
                  </a:cubicBezTo>
                  <a:cubicBezTo>
                    <a:pt x="720" y="26"/>
                    <a:pt x="695" y="25"/>
                    <a:pt x="690" y="43"/>
                  </a:cubicBezTo>
                  <a:moveTo>
                    <a:pt x="812" y="81"/>
                  </a:moveTo>
                  <a:cubicBezTo>
                    <a:pt x="830" y="82"/>
                    <a:pt x="849" y="82"/>
                    <a:pt x="867" y="83"/>
                  </a:cubicBezTo>
                  <a:cubicBezTo>
                    <a:pt x="844" y="58"/>
                    <a:pt x="811" y="35"/>
                    <a:pt x="774" y="21"/>
                  </a:cubicBezTo>
                  <a:cubicBezTo>
                    <a:pt x="788" y="40"/>
                    <a:pt x="803" y="58"/>
                    <a:pt x="812" y="81"/>
                  </a:cubicBezTo>
                  <a:close/>
                  <a:moveTo>
                    <a:pt x="852" y="66"/>
                  </a:moveTo>
                  <a:cubicBezTo>
                    <a:pt x="863" y="75"/>
                    <a:pt x="870" y="86"/>
                    <a:pt x="887" y="84"/>
                  </a:cubicBezTo>
                  <a:cubicBezTo>
                    <a:pt x="882" y="71"/>
                    <a:pt x="874" y="61"/>
                    <a:pt x="867" y="49"/>
                  </a:cubicBezTo>
                  <a:cubicBezTo>
                    <a:pt x="840" y="39"/>
                    <a:pt x="812" y="26"/>
                    <a:pt x="783" y="22"/>
                  </a:cubicBezTo>
                  <a:cubicBezTo>
                    <a:pt x="810" y="32"/>
                    <a:pt x="831" y="48"/>
                    <a:pt x="852" y="66"/>
                  </a:cubicBezTo>
                  <a:close/>
                  <a:moveTo>
                    <a:pt x="799" y="22"/>
                  </a:moveTo>
                  <a:cubicBezTo>
                    <a:pt x="821" y="29"/>
                    <a:pt x="844" y="36"/>
                    <a:pt x="863" y="46"/>
                  </a:cubicBezTo>
                  <a:cubicBezTo>
                    <a:pt x="854" y="26"/>
                    <a:pt x="823" y="27"/>
                    <a:pt x="799" y="22"/>
                  </a:cubicBezTo>
                  <a:moveTo>
                    <a:pt x="799" y="22"/>
                  </a:moveTo>
                  <a:cubicBezTo>
                    <a:pt x="797" y="19"/>
                    <a:pt x="793" y="23"/>
                    <a:pt x="799" y="22"/>
                  </a:cubicBezTo>
                  <a:moveTo>
                    <a:pt x="817" y="21"/>
                  </a:moveTo>
                  <a:cubicBezTo>
                    <a:pt x="811" y="19"/>
                    <a:pt x="815" y="24"/>
                    <a:pt x="817" y="21"/>
                  </a:cubicBezTo>
                  <a:close/>
                  <a:moveTo>
                    <a:pt x="928" y="41"/>
                  </a:moveTo>
                  <a:cubicBezTo>
                    <a:pt x="928" y="44"/>
                    <a:pt x="932" y="40"/>
                    <a:pt x="928" y="41"/>
                  </a:cubicBezTo>
                  <a:moveTo>
                    <a:pt x="928" y="41"/>
                  </a:moveTo>
                  <a:cubicBezTo>
                    <a:pt x="909" y="25"/>
                    <a:pt x="871" y="25"/>
                    <a:pt x="844" y="22"/>
                  </a:cubicBezTo>
                  <a:cubicBezTo>
                    <a:pt x="872" y="28"/>
                    <a:pt x="901" y="33"/>
                    <a:pt x="928" y="41"/>
                  </a:cubicBezTo>
                  <a:moveTo>
                    <a:pt x="901" y="21"/>
                  </a:moveTo>
                  <a:cubicBezTo>
                    <a:pt x="900" y="21"/>
                    <a:pt x="899" y="21"/>
                    <a:pt x="899" y="22"/>
                  </a:cubicBezTo>
                  <a:cubicBezTo>
                    <a:pt x="900" y="21"/>
                    <a:pt x="901" y="22"/>
                    <a:pt x="901" y="21"/>
                  </a:cubicBezTo>
                  <a:close/>
                  <a:moveTo>
                    <a:pt x="847" y="28"/>
                  </a:moveTo>
                  <a:cubicBezTo>
                    <a:pt x="848" y="30"/>
                    <a:pt x="849" y="28"/>
                    <a:pt x="847" y="28"/>
                  </a:cubicBezTo>
                  <a:moveTo>
                    <a:pt x="847" y="28"/>
                  </a:moveTo>
                  <a:cubicBezTo>
                    <a:pt x="842" y="22"/>
                    <a:pt x="827" y="22"/>
                    <a:pt x="818" y="23"/>
                  </a:cubicBezTo>
                  <a:cubicBezTo>
                    <a:pt x="829" y="23"/>
                    <a:pt x="837" y="27"/>
                    <a:pt x="847" y="28"/>
                  </a:cubicBezTo>
                  <a:moveTo>
                    <a:pt x="909" y="22"/>
                  </a:moveTo>
                  <a:cubicBezTo>
                    <a:pt x="904" y="21"/>
                    <a:pt x="908" y="24"/>
                    <a:pt x="909" y="22"/>
                  </a:cubicBezTo>
                  <a:close/>
                  <a:moveTo>
                    <a:pt x="916" y="23"/>
                  </a:moveTo>
                  <a:cubicBezTo>
                    <a:pt x="914" y="23"/>
                    <a:pt x="913" y="22"/>
                    <a:pt x="913" y="23"/>
                  </a:cubicBezTo>
                  <a:cubicBezTo>
                    <a:pt x="914" y="23"/>
                    <a:pt x="915" y="24"/>
                    <a:pt x="916" y="23"/>
                  </a:cubicBezTo>
                  <a:close/>
                  <a:moveTo>
                    <a:pt x="922" y="24"/>
                  </a:moveTo>
                  <a:cubicBezTo>
                    <a:pt x="922" y="25"/>
                    <a:pt x="922" y="25"/>
                    <a:pt x="922" y="25"/>
                  </a:cubicBezTo>
                  <a:cubicBezTo>
                    <a:pt x="927" y="25"/>
                    <a:pt x="928" y="27"/>
                    <a:pt x="932" y="26"/>
                  </a:cubicBezTo>
                  <a:moveTo>
                    <a:pt x="932" y="26"/>
                  </a:moveTo>
                  <a:cubicBezTo>
                    <a:pt x="934" y="29"/>
                    <a:pt x="938" y="25"/>
                    <a:pt x="932" y="26"/>
                  </a:cubicBezTo>
                  <a:moveTo>
                    <a:pt x="932" y="26"/>
                  </a:moveTo>
                  <a:cubicBezTo>
                    <a:pt x="932" y="26"/>
                    <a:pt x="932" y="26"/>
                    <a:pt x="932" y="25"/>
                  </a:cubicBezTo>
                  <a:cubicBezTo>
                    <a:pt x="928" y="26"/>
                    <a:pt x="927" y="24"/>
                    <a:pt x="922" y="24"/>
                  </a:cubicBezTo>
                  <a:moveTo>
                    <a:pt x="922" y="24"/>
                  </a:moveTo>
                  <a:cubicBezTo>
                    <a:pt x="919" y="22"/>
                    <a:pt x="915" y="26"/>
                    <a:pt x="922" y="24"/>
                  </a:cubicBezTo>
                  <a:moveTo>
                    <a:pt x="907" y="25"/>
                  </a:moveTo>
                  <a:cubicBezTo>
                    <a:pt x="907" y="26"/>
                    <a:pt x="907" y="26"/>
                    <a:pt x="907" y="26"/>
                  </a:cubicBezTo>
                  <a:cubicBezTo>
                    <a:pt x="934" y="34"/>
                    <a:pt x="965" y="42"/>
                    <a:pt x="990" y="47"/>
                  </a:cubicBezTo>
                  <a:cubicBezTo>
                    <a:pt x="967" y="36"/>
                    <a:pt x="938" y="29"/>
                    <a:pt x="907" y="25"/>
                  </a:cubicBezTo>
                  <a:moveTo>
                    <a:pt x="907" y="25"/>
                  </a:moveTo>
                  <a:cubicBezTo>
                    <a:pt x="907" y="23"/>
                    <a:pt x="903" y="26"/>
                    <a:pt x="907" y="25"/>
                  </a:cubicBezTo>
                  <a:moveTo>
                    <a:pt x="602" y="50"/>
                  </a:moveTo>
                  <a:cubicBezTo>
                    <a:pt x="598" y="55"/>
                    <a:pt x="592" y="59"/>
                    <a:pt x="587" y="64"/>
                  </a:cubicBezTo>
                  <a:cubicBezTo>
                    <a:pt x="583" y="68"/>
                    <a:pt x="576" y="75"/>
                    <a:pt x="577" y="78"/>
                  </a:cubicBezTo>
                  <a:cubicBezTo>
                    <a:pt x="587" y="77"/>
                    <a:pt x="597" y="71"/>
                    <a:pt x="606" y="66"/>
                  </a:cubicBezTo>
                  <a:cubicBezTo>
                    <a:pt x="631" y="53"/>
                    <a:pt x="656" y="41"/>
                    <a:pt x="683" y="32"/>
                  </a:cubicBezTo>
                  <a:cubicBezTo>
                    <a:pt x="687" y="31"/>
                    <a:pt x="696" y="31"/>
                    <a:pt x="695" y="25"/>
                  </a:cubicBezTo>
                  <a:cubicBezTo>
                    <a:pt x="662" y="32"/>
                    <a:pt x="632" y="41"/>
                    <a:pt x="602" y="50"/>
                  </a:cubicBezTo>
                  <a:close/>
                  <a:moveTo>
                    <a:pt x="530" y="58"/>
                  </a:moveTo>
                  <a:cubicBezTo>
                    <a:pt x="526" y="57"/>
                    <a:pt x="529" y="61"/>
                    <a:pt x="530" y="58"/>
                  </a:cubicBezTo>
                  <a:moveTo>
                    <a:pt x="530" y="58"/>
                  </a:moveTo>
                  <a:cubicBezTo>
                    <a:pt x="546" y="53"/>
                    <a:pt x="563" y="47"/>
                    <a:pt x="581" y="42"/>
                  </a:cubicBezTo>
                  <a:cubicBezTo>
                    <a:pt x="598" y="37"/>
                    <a:pt x="617" y="35"/>
                    <a:pt x="631" y="26"/>
                  </a:cubicBezTo>
                  <a:cubicBezTo>
                    <a:pt x="593" y="33"/>
                    <a:pt x="554" y="38"/>
                    <a:pt x="530" y="58"/>
                  </a:cubicBezTo>
                  <a:moveTo>
                    <a:pt x="969" y="73"/>
                  </a:moveTo>
                  <a:cubicBezTo>
                    <a:pt x="947" y="41"/>
                    <a:pt x="895" y="34"/>
                    <a:pt x="850" y="27"/>
                  </a:cubicBezTo>
                  <a:cubicBezTo>
                    <a:pt x="890" y="42"/>
                    <a:pt x="933" y="54"/>
                    <a:pt x="969" y="73"/>
                  </a:cubicBezTo>
                  <a:close/>
                  <a:moveTo>
                    <a:pt x="939" y="27"/>
                  </a:moveTo>
                  <a:cubicBezTo>
                    <a:pt x="938" y="28"/>
                    <a:pt x="937" y="27"/>
                    <a:pt x="937" y="28"/>
                  </a:cubicBezTo>
                  <a:cubicBezTo>
                    <a:pt x="937" y="28"/>
                    <a:pt x="939" y="28"/>
                    <a:pt x="939" y="27"/>
                  </a:cubicBezTo>
                  <a:close/>
                  <a:moveTo>
                    <a:pt x="574" y="32"/>
                  </a:moveTo>
                  <a:cubicBezTo>
                    <a:pt x="574" y="33"/>
                    <a:pt x="573" y="32"/>
                    <a:pt x="574" y="32"/>
                  </a:cubicBezTo>
                  <a:close/>
                  <a:moveTo>
                    <a:pt x="781" y="81"/>
                  </a:moveTo>
                  <a:cubicBezTo>
                    <a:pt x="790" y="80"/>
                    <a:pt x="801" y="82"/>
                    <a:pt x="808" y="80"/>
                  </a:cubicBezTo>
                  <a:cubicBezTo>
                    <a:pt x="798" y="63"/>
                    <a:pt x="789" y="45"/>
                    <a:pt x="776" y="31"/>
                  </a:cubicBezTo>
                  <a:cubicBezTo>
                    <a:pt x="778" y="48"/>
                    <a:pt x="779" y="65"/>
                    <a:pt x="781" y="81"/>
                  </a:cubicBezTo>
                  <a:close/>
                  <a:moveTo>
                    <a:pt x="526" y="47"/>
                  </a:moveTo>
                  <a:cubicBezTo>
                    <a:pt x="524" y="48"/>
                    <a:pt x="526" y="49"/>
                    <a:pt x="526" y="47"/>
                  </a:cubicBezTo>
                  <a:moveTo>
                    <a:pt x="526" y="47"/>
                  </a:moveTo>
                  <a:cubicBezTo>
                    <a:pt x="543" y="43"/>
                    <a:pt x="560" y="40"/>
                    <a:pt x="573" y="32"/>
                  </a:cubicBezTo>
                  <a:cubicBezTo>
                    <a:pt x="557" y="37"/>
                    <a:pt x="537" y="38"/>
                    <a:pt x="526" y="47"/>
                  </a:cubicBezTo>
                  <a:moveTo>
                    <a:pt x="963" y="32"/>
                  </a:moveTo>
                  <a:cubicBezTo>
                    <a:pt x="962" y="32"/>
                    <a:pt x="961" y="32"/>
                    <a:pt x="961" y="33"/>
                  </a:cubicBezTo>
                  <a:cubicBezTo>
                    <a:pt x="961" y="33"/>
                    <a:pt x="963" y="33"/>
                    <a:pt x="963" y="32"/>
                  </a:cubicBezTo>
                  <a:close/>
                  <a:moveTo>
                    <a:pt x="585" y="80"/>
                  </a:moveTo>
                  <a:cubicBezTo>
                    <a:pt x="601" y="82"/>
                    <a:pt x="616" y="87"/>
                    <a:pt x="632" y="84"/>
                  </a:cubicBezTo>
                  <a:cubicBezTo>
                    <a:pt x="648" y="70"/>
                    <a:pt x="665" y="58"/>
                    <a:pt x="683" y="47"/>
                  </a:cubicBezTo>
                  <a:cubicBezTo>
                    <a:pt x="683" y="42"/>
                    <a:pt x="693" y="36"/>
                    <a:pt x="689" y="33"/>
                  </a:cubicBezTo>
                  <a:cubicBezTo>
                    <a:pt x="652" y="46"/>
                    <a:pt x="617" y="61"/>
                    <a:pt x="585" y="80"/>
                  </a:cubicBezTo>
                  <a:close/>
                  <a:moveTo>
                    <a:pt x="966" y="34"/>
                  </a:moveTo>
                  <a:cubicBezTo>
                    <a:pt x="968" y="37"/>
                    <a:pt x="972" y="33"/>
                    <a:pt x="966" y="34"/>
                  </a:cubicBezTo>
                  <a:moveTo>
                    <a:pt x="966" y="34"/>
                  </a:moveTo>
                  <a:cubicBezTo>
                    <a:pt x="965" y="31"/>
                    <a:pt x="961" y="35"/>
                    <a:pt x="966" y="34"/>
                  </a:cubicBezTo>
                  <a:moveTo>
                    <a:pt x="575" y="35"/>
                  </a:moveTo>
                  <a:cubicBezTo>
                    <a:pt x="574" y="35"/>
                    <a:pt x="575" y="36"/>
                    <a:pt x="575" y="35"/>
                  </a:cubicBezTo>
                  <a:close/>
                  <a:moveTo>
                    <a:pt x="859" y="35"/>
                  </a:moveTo>
                  <a:cubicBezTo>
                    <a:pt x="861" y="40"/>
                    <a:pt x="866" y="43"/>
                    <a:pt x="869" y="48"/>
                  </a:cubicBezTo>
                  <a:cubicBezTo>
                    <a:pt x="878" y="53"/>
                    <a:pt x="889" y="57"/>
                    <a:pt x="900" y="64"/>
                  </a:cubicBezTo>
                  <a:cubicBezTo>
                    <a:pt x="909" y="69"/>
                    <a:pt x="921" y="80"/>
                    <a:pt x="930" y="81"/>
                  </a:cubicBezTo>
                  <a:cubicBezTo>
                    <a:pt x="940" y="82"/>
                    <a:pt x="953" y="76"/>
                    <a:pt x="965" y="73"/>
                  </a:cubicBezTo>
                  <a:cubicBezTo>
                    <a:pt x="931" y="59"/>
                    <a:pt x="898" y="44"/>
                    <a:pt x="859" y="35"/>
                  </a:cubicBezTo>
                  <a:moveTo>
                    <a:pt x="859" y="35"/>
                  </a:moveTo>
                  <a:cubicBezTo>
                    <a:pt x="858" y="34"/>
                    <a:pt x="858" y="35"/>
                    <a:pt x="859" y="35"/>
                  </a:cubicBezTo>
                  <a:moveTo>
                    <a:pt x="993" y="63"/>
                  </a:moveTo>
                  <a:cubicBezTo>
                    <a:pt x="997" y="61"/>
                    <a:pt x="1000" y="59"/>
                    <a:pt x="1001" y="55"/>
                  </a:cubicBezTo>
                  <a:cubicBezTo>
                    <a:pt x="977" y="47"/>
                    <a:pt x="949" y="38"/>
                    <a:pt x="924" y="35"/>
                  </a:cubicBezTo>
                  <a:cubicBezTo>
                    <a:pt x="943" y="48"/>
                    <a:pt x="970" y="54"/>
                    <a:pt x="993" y="63"/>
                  </a:cubicBezTo>
                  <a:close/>
                  <a:moveTo>
                    <a:pt x="973" y="35"/>
                  </a:moveTo>
                  <a:cubicBezTo>
                    <a:pt x="972" y="35"/>
                    <a:pt x="970" y="35"/>
                    <a:pt x="970" y="36"/>
                  </a:cubicBezTo>
                  <a:cubicBezTo>
                    <a:pt x="971" y="36"/>
                    <a:pt x="973" y="36"/>
                    <a:pt x="973" y="35"/>
                  </a:cubicBezTo>
                  <a:close/>
                  <a:moveTo>
                    <a:pt x="530" y="61"/>
                  </a:moveTo>
                  <a:cubicBezTo>
                    <a:pt x="542" y="76"/>
                    <a:pt x="556" y="66"/>
                    <a:pt x="573" y="59"/>
                  </a:cubicBezTo>
                  <a:cubicBezTo>
                    <a:pt x="588" y="53"/>
                    <a:pt x="599" y="49"/>
                    <a:pt x="608" y="42"/>
                  </a:cubicBezTo>
                  <a:cubicBezTo>
                    <a:pt x="611" y="39"/>
                    <a:pt x="617" y="37"/>
                    <a:pt x="614" y="36"/>
                  </a:cubicBezTo>
                  <a:cubicBezTo>
                    <a:pt x="585" y="43"/>
                    <a:pt x="557" y="52"/>
                    <a:pt x="530" y="61"/>
                  </a:cubicBezTo>
                  <a:close/>
                  <a:moveTo>
                    <a:pt x="976" y="36"/>
                  </a:moveTo>
                  <a:cubicBezTo>
                    <a:pt x="975" y="36"/>
                    <a:pt x="974" y="36"/>
                    <a:pt x="974" y="37"/>
                  </a:cubicBezTo>
                  <a:cubicBezTo>
                    <a:pt x="975" y="37"/>
                    <a:pt x="976" y="37"/>
                    <a:pt x="976" y="36"/>
                  </a:cubicBezTo>
                  <a:close/>
                  <a:moveTo>
                    <a:pt x="978" y="38"/>
                  </a:moveTo>
                  <a:cubicBezTo>
                    <a:pt x="978" y="37"/>
                    <a:pt x="979" y="39"/>
                    <a:pt x="978" y="38"/>
                  </a:cubicBezTo>
                  <a:close/>
                  <a:moveTo>
                    <a:pt x="982" y="39"/>
                  </a:moveTo>
                  <a:cubicBezTo>
                    <a:pt x="981" y="38"/>
                    <a:pt x="982" y="39"/>
                    <a:pt x="982" y="39"/>
                  </a:cubicBezTo>
                  <a:close/>
                  <a:moveTo>
                    <a:pt x="931" y="43"/>
                  </a:moveTo>
                  <a:cubicBezTo>
                    <a:pt x="931" y="42"/>
                    <a:pt x="932" y="43"/>
                    <a:pt x="931" y="43"/>
                  </a:cubicBezTo>
                  <a:close/>
                  <a:moveTo>
                    <a:pt x="985" y="43"/>
                  </a:moveTo>
                  <a:cubicBezTo>
                    <a:pt x="984" y="42"/>
                    <a:pt x="985" y="43"/>
                    <a:pt x="985" y="43"/>
                  </a:cubicBezTo>
                  <a:close/>
                  <a:moveTo>
                    <a:pt x="1000" y="48"/>
                  </a:moveTo>
                  <a:cubicBezTo>
                    <a:pt x="997" y="46"/>
                    <a:pt x="991" y="42"/>
                    <a:pt x="987" y="44"/>
                  </a:cubicBezTo>
                  <a:cubicBezTo>
                    <a:pt x="992" y="44"/>
                    <a:pt x="996" y="50"/>
                    <a:pt x="1000" y="48"/>
                  </a:cubicBezTo>
                  <a:close/>
                  <a:moveTo>
                    <a:pt x="489" y="60"/>
                  </a:moveTo>
                  <a:cubicBezTo>
                    <a:pt x="488" y="60"/>
                    <a:pt x="487" y="60"/>
                    <a:pt x="486" y="61"/>
                  </a:cubicBezTo>
                  <a:moveTo>
                    <a:pt x="486" y="61"/>
                  </a:moveTo>
                  <a:cubicBezTo>
                    <a:pt x="485" y="61"/>
                    <a:pt x="485" y="61"/>
                    <a:pt x="485" y="62"/>
                  </a:cubicBezTo>
                  <a:moveTo>
                    <a:pt x="485" y="62"/>
                  </a:moveTo>
                  <a:cubicBezTo>
                    <a:pt x="481" y="61"/>
                    <a:pt x="484" y="65"/>
                    <a:pt x="485" y="62"/>
                  </a:cubicBezTo>
                  <a:moveTo>
                    <a:pt x="485" y="62"/>
                  </a:moveTo>
                  <a:cubicBezTo>
                    <a:pt x="486" y="62"/>
                    <a:pt x="486" y="62"/>
                    <a:pt x="486" y="61"/>
                  </a:cubicBezTo>
                  <a:moveTo>
                    <a:pt x="486" y="61"/>
                  </a:moveTo>
                  <a:cubicBezTo>
                    <a:pt x="488" y="61"/>
                    <a:pt x="489" y="61"/>
                    <a:pt x="489" y="60"/>
                  </a:cubicBezTo>
                  <a:moveTo>
                    <a:pt x="489" y="60"/>
                  </a:moveTo>
                  <a:cubicBezTo>
                    <a:pt x="500" y="55"/>
                    <a:pt x="516" y="55"/>
                    <a:pt x="523" y="46"/>
                  </a:cubicBezTo>
                  <a:cubicBezTo>
                    <a:pt x="511" y="50"/>
                    <a:pt x="500" y="54"/>
                    <a:pt x="489" y="60"/>
                  </a:cubicBezTo>
                  <a:moveTo>
                    <a:pt x="542" y="47"/>
                  </a:moveTo>
                  <a:cubicBezTo>
                    <a:pt x="535" y="47"/>
                    <a:pt x="530" y="50"/>
                    <a:pt x="523" y="51"/>
                  </a:cubicBezTo>
                  <a:cubicBezTo>
                    <a:pt x="523" y="54"/>
                    <a:pt x="523" y="56"/>
                    <a:pt x="524" y="57"/>
                  </a:cubicBezTo>
                  <a:cubicBezTo>
                    <a:pt x="531" y="55"/>
                    <a:pt x="537" y="50"/>
                    <a:pt x="542" y="47"/>
                  </a:cubicBezTo>
                  <a:moveTo>
                    <a:pt x="542" y="47"/>
                  </a:moveTo>
                  <a:cubicBezTo>
                    <a:pt x="546" y="47"/>
                    <a:pt x="542" y="44"/>
                    <a:pt x="542" y="47"/>
                  </a:cubicBezTo>
                  <a:moveTo>
                    <a:pt x="1113" y="98"/>
                  </a:moveTo>
                  <a:cubicBezTo>
                    <a:pt x="1113" y="99"/>
                    <a:pt x="1115" y="99"/>
                    <a:pt x="1115" y="99"/>
                  </a:cubicBezTo>
                  <a:moveTo>
                    <a:pt x="1115" y="99"/>
                  </a:moveTo>
                  <a:cubicBezTo>
                    <a:pt x="1116" y="101"/>
                    <a:pt x="1116" y="99"/>
                    <a:pt x="1115" y="99"/>
                  </a:cubicBezTo>
                  <a:moveTo>
                    <a:pt x="1115" y="99"/>
                  </a:moveTo>
                  <a:cubicBezTo>
                    <a:pt x="1115" y="98"/>
                    <a:pt x="1114" y="99"/>
                    <a:pt x="1113" y="98"/>
                  </a:cubicBezTo>
                  <a:moveTo>
                    <a:pt x="1113" y="98"/>
                  </a:moveTo>
                  <a:cubicBezTo>
                    <a:pt x="1081" y="77"/>
                    <a:pt x="1043" y="57"/>
                    <a:pt x="1002" y="48"/>
                  </a:cubicBezTo>
                  <a:cubicBezTo>
                    <a:pt x="1008" y="57"/>
                    <a:pt x="1020" y="58"/>
                    <a:pt x="1029" y="62"/>
                  </a:cubicBezTo>
                  <a:cubicBezTo>
                    <a:pt x="1057" y="72"/>
                    <a:pt x="1086" y="86"/>
                    <a:pt x="1113" y="98"/>
                  </a:cubicBezTo>
                  <a:moveTo>
                    <a:pt x="991" y="49"/>
                  </a:moveTo>
                  <a:cubicBezTo>
                    <a:pt x="991" y="49"/>
                    <a:pt x="992" y="50"/>
                    <a:pt x="991" y="49"/>
                  </a:cubicBezTo>
                  <a:close/>
                  <a:moveTo>
                    <a:pt x="948" y="50"/>
                  </a:moveTo>
                  <a:cubicBezTo>
                    <a:pt x="957" y="57"/>
                    <a:pt x="965" y="65"/>
                    <a:pt x="974" y="71"/>
                  </a:cubicBezTo>
                  <a:cubicBezTo>
                    <a:pt x="979" y="69"/>
                    <a:pt x="987" y="69"/>
                    <a:pt x="990" y="64"/>
                  </a:cubicBezTo>
                  <a:cubicBezTo>
                    <a:pt x="975" y="60"/>
                    <a:pt x="963" y="54"/>
                    <a:pt x="948" y="50"/>
                  </a:cubicBezTo>
                  <a:moveTo>
                    <a:pt x="948" y="50"/>
                  </a:moveTo>
                  <a:cubicBezTo>
                    <a:pt x="948" y="49"/>
                    <a:pt x="947" y="50"/>
                    <a:pt x="948" y="50"/>
                  </a:cubicBezTo>
                  <a:moveTo>
                    <a:pt x="399" y="114"/>
                  </a:moveTo>
                  <a:cubicBezTo>
                    <a:pt x="405" y="112"/>
                    <a:pt x="411" y="111"/>
                    <a:pt x="416" y="110"/>
                  </a:cubicBezTo>
                  <a:cubicBezTo>
                    <a:pt x="433" y="101"/>
                    <a:pt x="450" y="91"/>
                    <a:pt x="468" y="83"/>
                  </a:cubicBezTo>
                  <a:cubicBezTo>
                    <a:pt x="486" y="75"/>
                    <a:pt x="506" y="70"/>
                    <a:pt x="522" y="58"/>
                  </a:cubicBezTo>
                  <a:cubicBezTo>
                    <a:pt x="520" y="58"/>
                    <a:pt x="520" y="56"/>
                    <a:pt x="520" y="53"/>
                  </a:cubicBezTo>
                  <a:cubicBezTo>
                    <a:pt x="473" y="66"/>
                    <a:pt x="432" y="86"/>
                    <a:pt x="399" y="114"/>
                  </a:cubicBezTo>
                  <a:close/>
                  <a:moveTo>
                    <a:pt x="593" y="54"/>
                  </a:moveTo>
                  <a:cubicBezTo>
                    <a:pt x="578" y="59"/>
                    <a:pt x="564" y="65"/>
                    <a:pt x="550" y="71"/>
                  </a:cubicBezTo>
                  <a:cubicBezTo>
                    <a:pt x="556" y="74"/>
                    <a:pt x="564" y="75"/>
                    <a:pt x="570" y="77"/>
                  </a:cubicBezTo>
                  <a:cubicBezTo>
                    <a:pt x="579" y="71"/>
                    <a:pt x="585" y="62"/>
                    <a:pt x="593" y="54"/>
                  </a:cubicBezTo>
                  <a:moveTo>
                    <a:pt x="593" y="54"/>
                  </a:moveTo>
                  <a:cubicBezTo>
                    <a:pt x="594" y="54"/>
                    <a:pt x="593" y="53"/>
                    <a:pt x="593" y="54"/>
                  </a:cubicBezTo>
                  <a:moveTo>
                    <a:pt x="637" y="84"/>
                  </a:moveTo>
                  <a:cubicBezTo>
                    <a:pt x="647" y="83"/>
                    <a:pt x="659" y="84"/>
                    <a:pt x="668" y="82"/>
                  </a:cubicBezTo>
                  <a:cubicBezTo>
                    <a:pt x="669" y="72"/>
                    <a:pt x="679" y="60"/>
                    <a:pt x="678" y="53"/>
                  </a:cubicBezTo>
                  <a:cubicBezTo>
                    <a:pt x="664" y="64"/>
                    <a:pt x="649" y="72"/>
                    <a:pt x="637" y="84"/>
                  </a:cubicBezTo>
                  <a:close/>
                  <a:moveTo>
                    <a:pt x="890" y="84"/>
                  </a:moveTo>
                  <a:cubicBezTo>
                    <a:pt x="901" y="85"/>
                    <a:pt x="916" y="86"/>
                    <a:pt x="924" y="81"/>
                  </a:cubicBezTo>
                  <a:cubicBezTo>
                    <a:pt x="907" y="73"/>
                    <a:pt x="890" y="59"/>
                    <a:pt x="872" y="54"/>
                  </a:cubicBezTo>
                  <a:cubicBezTo>
                    <a:pt x="879" y="63"/>
                    <a:pt x="885" y="73"/>
                    <a:pt x="890" y="84"/>
                  </a:cubicBezTo>
                  <a:close/>
                  <a:moveTo>
                    <a:pt x="1063" y="94"/>
                  </a:moveTo>
                  <a:cubicBezTo>
                    <a:pt x="1063" y="94"/>
                    <a:pt x="1063" y="94"/>
                    <a:pt x="1063" y="95"/>
                  </a:cubicBezTo>
                  <a:cubicBezTo>
                    <a:pt x="1064" y="95"/>
                    <a:pt x="1065" y="96"/>
                    <a:pt x="1066" y="95"/>
                  </a:cubicBezTo>
                  <a:moveTo>
                    <a:pt x="1066" y="95"/>
                  </a:moveTo>
                  <a:cubicBezTo>
                    <a:pt x="1067" y="97"/>
                    <a:pt x="1067" y="95"/>
                    <a:pt x="1066" y="95"/>
                  </a:cubicBezTo>
                  <a:moveTo>
                    <a:pt x="1066" y="95"/>
                  </a:moveTo>
                  <a:cubicBezTo>
                    <a:pt x="1066" y="94"/>
                    <a:pt x="1065" y="94"/>
                    <a:pt x="1063" y="94"/>
                  </a:cubicBezTo>
                  <a:moveTo>
                    <a:pt x="1063" y="94"/>
                  </a:moveTo>
                  <a:cubicBezTo>
                    <a:pt x="1046" y="79"/>
                    <a:pt x="1027" y="67"/>
                    <a:pt x="1006" y="56"/>
                  </a:cubicBezTo>
                  <a:cubicBezTo>
                    <a:pt x="1001" y="58"/>
                    <a:pt x="1000" y="63"/>
                    <a:pt x="996" y="65"/>
                  </a:cubicBezTo>
                  <a:cubicBezTo>
                    <a:pt x="1020" y="73"/>
                    <a:pt x="1041" y="84"/>
                    <a:pt x="1063" y="94"/>
                  </a:cubicBezTo>
                  <a:moveTo>
                    <a:pt x="482" y="60"/>
                  </a:moveTo>
                  <a:cubicBezTo>
                    <a:pt x="482" y="61"/>
                    <a:pt x="481" y="60"/>
                    <a:pt x="482" y="60"/>
                  </a:cubicBezTo>
                  <a:close/>
                  <a:moveTo>
                    <a:pt x="526" y="60"/>
                  </a:moveTo>
                  <a:cubicBezTo>
                    <a:pt x="526" y="61"/>
                    <a:pt x="525" y="60"/>
                    <a:pt x="526" y="60"/>
                  </a:cubicBezTo>
                  <a:close/>
                  <a:moveTo>
                    <a:pt x="479" y="61"/>
                  </a:moveTo>
                  <a:cubicBezTo>
                    <a:pt x="478" y="61"/>
                    <a:pt x="477" y="61"/>
                    <a:pt x="477" y="62"/>
                  </a:cubicBezTo>
                  <a:moveTo>
                    <a:pt x="477" y="62"/>
                  </a:moveTo>
                  <a:cubicBezTo>
                    <a:pt x="441" y="76"/>
                    <a:pt x="407" y="92"/>
                    <a:pt x="377" y="112"/>
                  </a:cubicBezTo>
                  <a:moveTo>
                    <a:pt x="377" y="112"/>
                  </a:moveTo>
                  <a:cubicBezTo>
                    <a:pt x="375" y="112"/>
                    <a:pt x="375" y="113"/>
                    <a:pt x="374" y="114"/>
                  </a:cubicBezTo>
                  <a:moveTo>
                    <a:pt x="374" y="114"/>
                  </a:moveTo>
                  <a:cubicBezTo>
                    <a:pt x="373" y="114"/>
                    <a:pt x="372" y="114"/>
                    <a:pt x="372" y="115"/>
                  </a:cubicBezTo>
                  <a:moveTo>
                    <a:pt x="372" y="115"/>
                  </a:moveTo>
                  <a:cubicBezTo>
                    <a:pt x="371" y="115"/>
                    <a:pt x="371" y="115"/>
                    <a:pt x="370" y="116"/>
                  </a:cubicBezTo>
                  <a:moveTo>
                    <a:pt x="370" y="116"/>
                  </a:moveTo>
                  <a:cubicBezTo>
                    <a:pt x="370" y="115"/>
                    <a:pt x="369" y="116"/>
                    <a:pt x="369" y="117"/>
                  </a:cubicBezTo>
                  <a:moveTo>
                    <a:pt x="369" y="117"/>
                  </a:moveTo>
                  <a:cubicBezTo>
                    <a:pt x="368" y="116"/>
                    <a:pt x="368" y="117"/>
                    <a:pt x="367" y="118"/>
                  </a:cubicBezTo>
                  <a:moveTo>
                    <a:pt x="367" y="118"/>
                  </a:moveTo>
                  <a:cubicBezTo>
                    <a:pt x="366" y="118"/>
                    <a:pt x="368" y="119"/>
                    <a:pt x="367" y="118"/>
                  </a:cubicBezTo>
                  <a:moveTo>
                    <a:pt x="367" y="118"/>
                  </a:moveTo>
                  <a:cubicBezTo>
                    <a:pt x="369" y="118"/>
                    <a:pt x="369" y="117"/>
                    <a:pt x="369" y="117"/>
                  </a:cubicBezTo>
                  <a:moveTo>
                    <a:pt x="369" y="117"/>
                  </a:moveTo>
                  <a:cubicBezTo>
                    <a:pt x="370" y="117"/>
                    <a:pt x="370" y="116"/>
                    <a:pt x="370" y="116"/>
                  </a:cubicBezTo>
                  <a:moveTo>
                    <a:pt x="370" y="116"/>
                  </a:moveTo>
                  <a:cubicBezTo>
                    <a:pt x="371" y="116"/>
                    <a:pt x="372" y="115"/>
                    <a:pt x="372" y="115"/>
                  </a:cubicBezTo>
                  <a:moveTo>
                    <a:pt x="372" y="115"/>
                  </a:moveTo>
                  <a:cubicBezTo>
                    <a:pt x="373" y="115"/>
                    <a:pt x="374" y="114"/>
                    <a:pt x="374" y="114"/>
                  </a:cubicBezTo>
                  <a:moveTo>
                    <a:pt x="374" y="114"/>
                  </a:moveTo>
                  <a:cubicBezTo>
                    <a:pt x="376" y="114"/>
                    <a:pt x="377" y="113"/>
                    <a:pt x="377" y="112"/>
                  </a:cubicBezTo>
                  <a:moveTo>
                    <a:pt x="377" y="112"/>
                  </a:moveTo>
                  <a:cubicBezTo>
                    <a:pt x="409" y="94"/>
                    <a:pt x="445" y="80"/>
                    <a:pt x="477" y="62"/>
                  </a:cubicBezTo>
                  <a:moveTo>
                    <a:pt x="477" y="62"/>
                  </a:moveTo>
                  <a:cubicBezTo>
                    <a:pt x="478" y="62"/>
                    <a:pt x="479" y="62"/>
                    <a:pt x="479" y="61"/>
                  </a:cubicBezTo>
                  <a:moveTo>
                    <a:pt x="479" y="61"/>
                  </a:moveTo>
                  <a:cubicBezTo>
                    <a:pt x="483" y="62"/>
                    <a:pt x="479" y="58"/>
                    <a:pt x="479" y="61"/>
                  </a:cubicBezTo>
                  <a:moveTo>
                    <a:pt x="481" y="64"/>
                  </a:moveTo>
                  <a:cubicBezTo>
                    <a:pt x="480" y="63"/>
                    <a:pt x="481" y="64"/>
                    <a:pt x="481" y="64"/>
                  </a:cubicBezTo>
                  <a:close/>
                  <a:moveTo>
                    <a:pt x="524" y="63"/>
                  </a:moveTo>
                  <a:cubicBezTo>
                    <a:pt x="510" y="69"/>
                    <a:pt x="495" y="80"/>
                    <a:pt x="484" y="90"/>
                  </a:cubicBezTo>
                  <a:cubicBezTo>
                    <a:pt x="480" y="92"/>
                    <a:pt x="475" y="96"/>
                    <a:pt x="476" y="99"/>
                  </a:cubicBezTo>
                  <a:cubicBezTo>
                    <a:pt x="504" y="96"/>
                    <a:pt x="519" y="80"/>
                    <a:pt x="542" y="71"/>
                  </a:cubicBezTo>
                  <a:cubicBezTo>
                    <a:pt x="535" y="69"/>
                    <a:pt x="530" y="65"/>
                    <a:pt x="524" y="63"/>
                  </a:cubicBezTo>
                  <a:close/>
                  <a:moveTo>
                    <a:pt x="479" y="65"/>
                  </a:moveTo>
                  <a:cubicBezTo>
                    <a:pt x="478" y="64"/>
                    <a:pt x="479" y="65"/>
                    <a:pt x="479" y="65"/>
                  </a:cubicBezTo>
                  <a:close/>
                  <a:moveTo>
                    <a:pt x="1028" y="65"/>
                  </a:moveTo>
                  <a:cubicBezTo>
                    <a:pt x="1048" y="78"/>
                    <a:pt x="1066" y="92"/>
                    <a:pt x="1086" y="106"/>
                  </a:cubicBezTo>
                  <a:cubicBezTo>
                    <a:pt x="1106" y="107"/>
                    <a:pt x="1124" y="115"/>
                    <a:pt x="1141" y="117"/>
                  </a:cubicBezTo>
                  <a:cubicBezTo>
                    <a:pt x="1105" y="97"/>
                    <a:pt x="1069" y="79"/>
                    <a:pt x="1028" y="65"/>
                  </a:cubicBezTo>
                  <a:moveTo>
                    <a:pt x="1028" y="65"/>
                  </a:moveTo>
                  <a:cubicBezTo>
                    <a:pt x="1028" y="62"/>
                    <a:pt x="1024" y="66"/>
                    <a:pt x="1028" y="65"/>
                  </a:cubicBezTo>
                  <a:moveTo>
                    <a:pt x="993" y="66"/>
                  </a:moveTo>
                  <a:cubicBezTo>
                    <a:pt x="989" y="70"/>
                    <a:pt x="981" y="71"/>
                    <a:pt x="975" y="74"/>
                  </a:cubicBezTo>
                  <a:cubicBezTo>
                    <a:pt x="984" y="83"/>
                    <a:pt x="999" y="87"/>
                    <a:pt x="1009" y="95"/>
                  </a:cubicBezTo>
                  <a:cubicBezTo>
                    <a:pt x="1032" y="95"/>
                    <a:pt x="1054" y="102"/>
                    <a:pt x="1074" y="102"/>
                  </a:cubicBezTo>
                  <a:cubicBezTo>
                    <a:pt x="1048" y="89"/>
                    <a:pt x="1021" y="77"/>
                    <a:pt x="993" y="66"/>
                  </a:cubicBezTo>
                  <a:close/>
                  <a:moveTo>
                    <a:pt x="504" y="71"/>
                  </a:moveTo>
                  <a:cubicBezTo>
                    <a:pt x="503" y="71"/>
                    <a:pt x="504" y="72"/>
                    <a:pt x="504" y="71"/>
                  </a:cubicBezTo>
                  <a:close/>
                  <a:moveTo>
                    <a:pt x="502" y="72"/>
                  </a:moveTo>
                  <a:cubicBezTo>
                    <a:pt x="476" y="83"/>
                    <a:pt x="450" y="93"/>
                    <a:pt x="428" y="107"/>
                  </a:cubicBezTo>
                  <a:moveTo>
                    <a:pt x="428" y="107"/>
                  </a:moveTo>
                  <a:cubicBezTo>
                    <a:pt x="424" y="106"/>
                    <a:pt x="428" y="110"/>
                    <a:pt x="428" y="107"/>
                  </a:cubicBezTo>
                  <a:moveTo>
                    <a:pt x="428" y="107"/>
                  </a:moveTo>
                  <a:cubicBezTo>
                    <a:pt x="442" y="105"/>
                    <a:pt x="455" y="103"/>
                    <a:pt x="468" y="100"/>
                  </a:cubicBezTo>
                  <a:cubicBezTo>
                    <a:pt x="479" y="91"/>
                    <a:pt x="490" y="82"/>
                    <a:pt x="502" y="72"/>
                  </a:cubicBezTo>
                  <a:moveTo>
                    <a:pt x="502" y="72"/>
                  </a:moveTo>
                  <a:cubicBezTo>
                    <a:pt x="503" y="72"/>
                    <a:pt x="502" y="71"/>
                    <a:pt x="502" y="72"/>
                  </a:cubicBezTo>
                  <a:moveTo>
                    <a:pt x="544" y="73"/>
                  </a:moveTo>
                  <a:cubicBezTo>
                    <a:pt x="530" y="79"/>
                    <a:pt x="513" y="89"/>
                    <a:pt x="501" y="95"/>
                  </a:cubicBezTo>
                  <a:cubicBezTo>
                    <a:pt x="522" y="94"/>
                    <a:pt x="540" y="90"/>
                    <a:pt x="561" y="90"/>
                  </a:cubicBezTo>
                  <a:cubicBezTo>
                    <a:pt x="565" y="87"/>
                    <a:pt x="567" y="83"/>
                    <a:pt x="570" y="79"/>
                  </a:cubicBezTo>
                  <a:cubicBezTo>
                    <a:pt x="561" y="81"/>
                    <a:pt x="551" y="71"/>
                    <a:pt x="544" y="73"/>
                  </a:cubicBezTo>
                  <a:close/>
                  <a:moveTo>
                    <a:pt x="933" y="85"/>
                  </a:moveTo>
                  <a:cubicBezTo>
                    <a:pt x="948" y="90"/>
                    <a:pt x="970" y="89"/>
                    <a:pt x="988" y="92"/>
                  </a:cubicBezTo>
                  <a:cubicBezTo>
                    <a:pt x="981" y="71"/>
                    <a:pt x="952" y="78"/>
                    <a:pt x="933" y="85"/>
                  </a:cubicBezTo>
                  <a:close/>
                  <a:moveTo>
                    <a:pt x="569" y="86"/>
                  </a:moveTo>
                  <a:cubicBezTo>
                    <a:pt x="568" y="86"/>
                    <a:pt x="569" y="87"/>
                    <a:pt x="569" y="86"/>
                  </a:cubicBezTo>
                  <a:moveTo>
                    <a:pt x="569" y="86"/>
                  </a:moveTo>
                  <a:cubicBezTo>
                    <a:pt x="572" y="85"/>
                    <a:pt x="575" y="84"/>
                    <a:pt x="577" y="81"/>
                  </a:cubicBezTo>
                  <a:cubicBezTo>
                    <a:pt x="574" y="81"/>
                    <a:pt x="575" y="79"/>
                    <a:pt x="572" y="80"/>
                  </a:cubicBezTo>
                  <a:cubicBezTo>
                    <a:pt x="572" y="84"/>
                    <a:pt x="569" y="82"/>
                    <a:pt x="569" y="86"/>
                  </a:cubicBezTo>
                  <a:moveTo>
                    <a:pt x="573" y="88"/>
                  </a:moveTo>
                  <a:cubicBezTo>
                    <a:pt x="569" y="87"/>
                    <a:pt x="573" y="91"/>
                    <a:pt x="573" y="88"/>
                  </a:cubicBezTo>
                  <a:moveTo>
                    <a:pt x="573" y="88"/>
                  </a:moveTo>
                  <a:cubicBezTo>
                    <a:pt x="583" y="87"/>
                    <a:pt x="594" y="88"/>
                    <a:pt x="602" y="85"/>
                  </a:cubicBezTo>
                  <a:cubicBezTo>
                    <a:pt x="590" y="84"/>
                    <a:pt x="579" y="79"/>
                    <a:pt x="573" y="88"/>
                  </a:cubicBezTo>
                  <a:moveTo>
                    <a:pt x="1092" y="83"/>
                  </a:moveTo>
                  <a:cubicBezTo>
                    <a:pt x="1092" y="83"/>
                    <a:pt x="1093" y="84"/>
                    <a:pt x="1092" y="83"/>
                  </a:cubicBezTo>
                  <a:close/>
                  <a:moveTo>
                    <a:pt x="695" y="84"/>
                  </a:moveTo>
                  <a:cubicBezTo>
                    <a:pt x="694" y="87"/>
                    <a:pt x="692" y="89"/>
                    <a:pt x="690" y="92"/>
                  </a:cubicBezTo>
                  <a:cubicBezTo>
                    <a:pt x="710" y="92"/>
                    <a:pt x="729" y="93"/>
                    <a:pt x="750" y="93"/>
                  </a:cubicBezTo>
                  <a:cubicBezTo>
                    <a:pt x="750" y="88"/>
                    <a:pt x="752" y="87"/>
                    <a:pt x="751" y="83"/>
                  </a:cubicBezTo>
                  <a:cubicBezTo>
                    <a:pt x="732" y="82"/>
                    <a:pt x="715" y="85"/>
                    <a:pt x="695" y="84"/>
                  </a:cubicBezTo>
                  <a:close/>
                  <a:moveTo>
                    <a:pt x="753" y="94"/>
                  </a:moveTo>
                  <a:cubicBezTo>
                    <a:pt x="763" y="94"/>
                    <a:pt x="770" y="92"/>
                    <a:pt x="779" y="93"/>
                  </a:cubicBezTo>
                  <a:cubicBezTo>
                    <a:pt x="780" y="89"/>
                    <a:pt x="778" y="87"/>
                    <a:pt x="778" y="83"/>
                  </a:cubicBezTo>
                  <a:cubicBezTo>
                    <a:pt x="768" y="84"/>
                    <a:pt x="749" y="77"/>
                    <a:pt x="753" y="94"/>
                  </a:cubicBezTo>
                  <a:close/>
                  <a:moveTo>
                    <a:pt x="781" y="93"/>
                  </a:moveTo>
                  <a:cubicBezTo>
                    <a:pt x="792" y="92"/>
                    <a:pt x="805" y="94"/>
                    <a:pt x="814" y="92"/>
                  </a:cubicBezTo>
                  <a:cubicBezTo>
                    <a:pt x="812" y="90"/>
                    <a:pt x="811" y="87"/>
                    <a:pt x="810" y="84"/>
                  </a:cubicBezTo>
                  <a:cubicBezTo>
                    <a:pt x="800" y="84"/>
                    <a:pt x="792" y="82"/>
                    <a:pt x="781" y="83"/>
                  </a:cubicBezTo>
                  <a:cubicBezTo>
                    <a:pt x="781" y="86"/>
                    <a:pt x="781" y="89"/>
                    <a:pt x="781" y="93"/>
                  </a:cubicBezTo>
                  <a:close/>
                  <a:moveTo>
                    <a:pt x="1094" y="84"/>
                  </a:moveTo>
                  <a:cubicBezTo>
                    <a:pt x="1095" y="85"/>
                    <a:pt x="1094" y="84"/>
                    <a:pt x="1094" y="84"/>
                  </a:cubicBezTo>
                  <a:close/>
                  <a:moveTo>
                    <a:pt x="670" y="85"/>
                  </a:moveTo>
                  <a:cubicBezTo>
                    <a:pt x="671" y="88"/>
                    <a:pt x="668" y="87"/>
                    <a:pt x="669" y="90"/>
                  </a:cubicBezTo>
                  <a:cubicBezTo>
                    <a:pt x="675" y="90"/>
                    <a:pt x="681" y="91"/>
                    <a:pt x="688" y="91"/>
                  </a:cubicBezTo>
                  <a:cubicBezTo>
                    <a:pt x="688" y="88"/>
                    <a:pt x="691" y="86"/>
                    <a:pt x="692" y="84"/>
                  </a:cubicBezTo>
                  <a:cubicBezTo>
                    <a:pt x="685" y="84"/>
                    <a:pt x="678" y="85"/>
                    <a:pt x="670" y="85"/>
                  </a:cubicBezTo>
                  <a:close/>
                  <a:moveTo>
                    <a:pt x="818" y="92"/>
                  </a:moveTo>
                  <a:cubicBezTo>
                    <a:pt x="837" y="91"/>
                    <a:pt x="856" y="90"/>
                    <a:pt x="873" y="88"/>
                  </a:cubicBezTo>
                  <a:cubicBezTo>
                    <a:pt x="858" y="83"/>
                    <a:pt x="832" y="84"/>
                    <a:pt x="814" y="85"/>
                  </a:cubicBezTo>
                  <a:cubicBezTo>
                    <a:pt x="816" y="86"/>
                    <a:pt x="816" y="90"/>
                    <a:pt x="818" y="92"/>
                  </a:cubicBezTo>
                  <a:close/>
                  <a:moveTo>
                    <a:pt x="1096" y="85"/>
                  </a:moveTo>
                  <a:cubicBezTo>
                    <a:pt x="1096" y="85"/>
                    <a:pt x="1097" y="86"/>
                    <a:pt x="1096" y="85"/>
                  </a:cubicBezTo>
                  <a:close/>
                  <a:moveTo>
                    <a:pt x="639" y="88"/>
                  </a:moveTo>
                  <a:cubicBezTo>
                    <a:pt x="648" y="88"/>
                    <a:pt x="656" y="89"/>
                    <a:pt x="665" y="90"/>
                  </a:cubicBezTo>
                  <a:cubicBezTo>
                    <a:pt x="664" y="87"/>
                    <a:pt x="666" y="87"/>
                    <a:pt x="666" y="85"/>
                  </a:cubicBezTo>
                  <a:cubicBezTo>
                    <a:pt x="658" y="87"/>
                    <a:pt x="645" y="84"/>
                    <a:pt x="639" y="88"/>
                  </a:cubicBezTo>
                  <a:close/>
                  <a:moveTo>
                    <a:pt x="931" y="86"/>
                  </a:moveTo>
                  <a:cubicBezTo>
                    <a:pt x="930" y="85"/>
                    <a:pt x="923" y="84"/>
                    <a:pt x="922" y="86"/>
                  </a:cubicBezTo>
                  <a:cubicBezTo>
                    <a:pt x="926" y="85"/>
                    <a:pt x="929" y="89"/>
                    <a:pt x="931" y="86"/>
                  </a:cubicBezTo>
                  <a:close/>
                  <a:moveTo>
                    <a:pt x="988" y="86"/>
                  </a:moveTo>
                  <a:cubicBezTo>
                    <a:pt x="988" y="86"/>
                    <a:pt x="988" y="87"/>
                    <a:pt x="988" y="87"/>
                  </a:cubicBezTo>
                  <a:cubicBezTo>
                    <a:pt x="990" y="88"/>
                    <a:pt x="991" y="90"/>
                    <a:pt x="992" y="93"/>
                  </a:cubicBezTo>
                  <a:cubicBezTo>
                    <a:pt x="995" y="93"/>
                    <a:pt x="998" y="93"/>
                    <a:pt x="1000" y="93"/>
                  </a:cubicBezTo>
                  <a:moveTo>
                    <a:pt x="1000" y="93"/>
                  </a:moveTo>
                  <a:cubicBezTo>
                    <a:pt x="1001" y="94"/>
                    <a:pt x="1001" y="93"/>
                    <a:pt x="1000" y="93"/>
                  </a:cubicBezTo>
                  <a:moveTo>
                    <a:pt x="1000" y="93"/>
                  </a:moveTo>
                  <a:cubicBezTo>
                    <a:pt x="996" y="90"/>
                    <a:pt x="993" y="87"/>
                    <a:pt x="988" y="86"/>
                  </a:cubicBezTo>
                  <a:moveTo>
                    <a:pt x="988" y="86"/>
                  </a:moveTo>
                  <a:cubicBezTo>
                    <a:pt x="987" y="84"/>
                    <a:pt x="986" y="86"/>
                    <a:pt x="988" y="86"/>
                  </a:cubicBezTo>
                  <a:moveTo>
                    <a:pt x="1173" y="127"/>
                  </a:moveTo>
                  <a:cubicBezTo>
                    <a:pt x="1173" y="128"/>
                    <a:pt x="1174" y="128"/>
                    <a:pt x="1175" y="128"/>
                  </a:cubicBezTo>
                  <a:moveTo>
                    <a:pt x="1175" y="128"/>
                  </a:moveTo>
                  <a:cubicBezTo>
                    <a:pt x="1175" y="130"/>
                    <a:pt x="1176" y="128"/>
                    <a:pt x="1175" y="128"/>
                  </a:cubicBezTo>
                  <a:moveTo>
                    <a:pt x="1175" y="128"/>
                  </a:moveTo>
                  <a:cubicBezTo>
                    <a:pt x="1175" y="127"/>
                    <a:pt x="1174" y="127"/>
                    <a:pt x="1173" y="127"/>
                  </a:cubicBezTo>
                  <a:moveTo>
                    <a:pt x="1173" y="127"/>
                  </a:moveTo>
                  <a:cubicBezTo>
                    <a:pt x="1150" y="112"/>
                    <a:pt x="1124" y="95"/>
                    <a:pt x="1098" y="86"/>
                  </a:cubicBezTo>
                  <a:cubicBezTo>
                    <a:pt x="1125" y="98"/>
                    <a:pt x="1141" y="120"/>
                    <a:pt x="1173" y="127"/>
                  </a:cubicBezTo>
                  <a:moveTo>
                    <a:pt x="885" y="86"/>
                  </a:moveTo>
                  <a:cubicBezTo>
                    <a:pt x="882" y="86"/>
                    <a:pt x="877" y="85"/>
                    <a:pt x="875" y="87"/>
                  </a:cubicBezTo>
                  <a:cubicBezTo>
                    <a:pt x="877" y="88"/>
                    <a:pt x="885" y="90"/>
                    <a:pt x="885" y="86"/>
                  </a:cubicBezTo>
                  <a:close/>
                  <a:moveTo>
                    <a:pt x="430" y="89"/>
                  </a:moveTo>
                  <a:cubicBezTo>
                    <a:pt x="429" y="88"/>
                    <a:pt x="430" y="89"/>
                    <a:pt x="430" y="89"/>
                  </a:cubicBezTo>
                  <a:close/>
                  <a:moveTo>
                    <a:pt x="564" y="92"/>
                  </a:moveTo>
                  <a:cubicBezTo>
                    <a:pt x="535" y="128"/>
                    <a:pt x="514" y="173"/>
                    <a:pt x="497" y="221"/>
                  </a:cubicBezTo>
                  <a:cubicBezTo>
                    <a:pt x="502" y="220"/>
                    <a:pt x="508" y="220"/>
                    <a:pt x="513" y="219"/>
                  </a:cubicBezTo>
                  <a:cubicBezTo>
                    <a:pt x="545" y="174"/>
                    <a:pt x="578" y="131"/>
                    <a:pt x="619" y="95"/>
                  </a:cubicBezTo>
                  <a:cubicBezTo>
                    <a:pt x="620" y="94"/>
                    <a:pt x="628" y="90"/>
                    <a:pt x="624" y="89"/>
                  </a:cubicBezTo>
                  <a:cubicBezTo>
                    <a:pt x="604" y="86"/>
                    <a:pt x="584" y="91"/>
                    <a:pt x="564" y="92"/>
                  </a:cubicBezTo>
                  <a:close/>
                  <a:moveTo>
                    <a:pt x="1055" y="192"/>
                  </a:moveTo>
                  <a:cubicBezTo>
                    <a:pt x="1019" y="154"/>
                    <a:pt x="980" y="120"/>
                    <a:pt x="937" y="90"/>
                  </a:cubicBezTo>
                  <a:cubicBezTo>
                    <a:pt x="922" y="89"/>
                    <a:pt x="906" y="86"/>
                    <a:pt x="893" y="90"/>
                  </a:cubicBezTo>
                  <a:cubicBezTo>
                    <a:pt x="901" y="111"/>
                    <a:pt x="911" y="126"/>
                    <a:pt x="923" y="142"/>
                  </a:cubicBezTo>
                  <a:cubicBezTo>
                    <a:pt x="942" y="166"/>
                    <a:pt x="959" y="189"/>
                    <a:pt x="973" y="216"/>
                  </a:cubicBezTo>
                  <a:cubicBezTo>
                    <a:pt x="1006" y="219"/>
                    <a:pt x="1038" y="222"/>
                    <a:pt x="1069" y="226"/>
                  </a:cubicBezTo>
                  <a:cubicBezTo>
                    <a:pt x="1065" y="214"/>
                    <a:pt x="1059" y="204"/>
                    <a:pt x="1055" y="192"/>
                  </a:cubicBezTo>
                  <a:close/>
                  <a:moveTo>
                    <a:pt x="366" y="122"/>
                  </a:moveTo>
                  <a:cubicBezTo>
                    <a:pt x="394" y="118"/>
                    <a:pt x="410" y="101"/>
                    <a:pt x="429" y="89"/>
                  </a:cubicBezTo>
                  <a:cubicBezTo>
                    <a:pt x="407" y="99"/>
                    <a:pt x="386" y="110"/>
                    <a:pt x="366" y="122"/>
                  </a:cubicBezTo>
                  <a:close/>
                  <a:moveTo>
                    <a:pt x="631" y="90"/>
                  </a:moveTo>
                  <a:cubicBezTo>
                    <a:pt x="632" y="88"/>
                    <a:pt x="629" y="90"/>
                    <a:pt x="629" y="91"/>
                  </a:cubicBezTo>
                  <a:cubicBezTo>
                    <a:pt x="589" y="125"/>
                    <a:pt x="552" y="168"/>
                    <a:pt x="523" y="212"/>
                  </a:cubicBezTo>
                  <a:cubicBezTo>
                    <a:pt x="522" y="214"/>
                    <a:pt x="517" y="216"/>
                    <a:pt x="519" y="219"/>
                  </a:cubicBezTo>
                  <a:cubicBezTo>
                    <a:pt x="554" y="215"/>
                    <a:pt x="591" y="214"/>
                    <a:pt x="629" y="212"/>
                  </a:cubicBezTo>
                  <a:cubicBezTo>
                    <a:pt x="645" y="177"/>
                    <a:pt x="650" y="130"/>
                    <a:pt x="663" y="93"/>
                  </a:cubicBezTo>
                  <a:cubicBezTo>
                    <a:pt x="653" y="91"/>
                    <a:pt x="643" y="90"/>
                    <a:pt x="631" y="90"/>
                  </a:cubicBezTo>
                  <a:close/>
                  <a:moveTo>
                    <a:pt x="899" y="111"/>
                  </a:moveTo>
                  <a:cubicBezTo>
                    <a:pt x="900" y="112"/>
                    <a:pt x="900" y="111"/>
                    <a:pt x="899" y="111"/>
                  </a:cubicBezTo>
                  <a:moveTo>
                    <a:pt x="899" y="111"/>
                  </a:moveTo>
                  <a:cubicBezTo>
                    <a:pt x="897" y="103"/>
                    <a:pt x="893" y="97"/>
                    <a:pt x="891" y="90"/>
                  </a:cubicBezTo>
                  <a:cubicBezTo>
                    <a:pt x="886" y="90"/>
                    <a:pt x="882" y="89"/>
                    <a:pt x="880" y="92"/>
                  </a:cubicBezTo>
                  <a:cubicBezTo>
                    <a:pt x="887" y="97"/>
                    <a:pt x="892" y="105"/>
                    <a:pt x="899" y="111"/>
                  </a:cubicBezTo>
                  <a:moveTo>
                    <a:pt x="943" y="91"/>
                  </a:moveTo>
                  <a:cubicBezTo>
                    <a:pt x="979" y="114"/>
                    <a:pt x="1013" y="148"/>
                    <a:pt x="1044" y="177"/>
                  </a:cubicBezTo>
                  <a:cubicBezTo>
                    <a:pt x="1045" y="178"/>
                    <a:pt x="1047" y="183"/>
                    <a:pt x="1049" y="180"/>
                  </a:cubicBezTo>
                  <a:cubicBezTo>
                    <a:pt x="1032" y="150"/>
                    <a:pt x="1014" y="120"/>
                    <a:pt x="991" y="95"/>
                  </a:cubicBezTo>
                  <a:cubicBezTo>
                    <a:pt x="975" y="94"/>
                    <a:pt x="961" y="91"/>
                    <a:pt x="943" y="91"/>
                  </a:cubicBezTo>
                  <a:moveTo>
                    <a:pt x="943" y="91"/>
                  </a:moveTo>
                  <a:cubicBezTo>
                    <a:pt x="943" y="88"/>
                    <a:pt x="939" y="92"/>
                    <a:pt x="943" y="91"/>
                  </a:cubicBezTo>
                  <a:moveTo>
                    <a:pt x="904" y="120"/>
                  </a:moveTo>
                  <a:cubicBezTo>
                    <a:pt x="894" y="111"/>
                    <a:pt x="886" y="98"/>
                    <a:pt x="874" y="91"/>
                  </a:cubicBezTo>
                  <a:cubicBezTo>
                    <a:pt x="857" y="93"/>
                    <a:pt x="838" y="94"/>
                    <a:pt x="820" y="95"/>
                  </a:cubicBezTo>
                  <a:cubicBezTo>
                    <a:pt x="835" y="132"/>
                    <a:pt x="849" y="170"/>
                    <a:pt x="860" y="211"/>
                  </a:cubicBezTo>
                  <a:cubicBezTo>
                    <a:pt x="885" y="210"/>
                    <a:pt x="907" y="212"/>
                    <a:pt x="931" y="214"/>
                  </a:cubicBezTo>
                  <a:cubicBezTo>
                    <a:pt x="924" y="180"/>
                    <a:pt x="914" y="150"/>
                    <a:pt x="904" y="120"/>
                  </a:cubicBezTo>
                  <a:close/>
                  <a:moveTo>
                    <a:pt x="558" y="93"/>
                  </a:moveTo>
                  <a:cubicBezTo>
                    <a:pt x="558" y="92"/>
                    <a:pt x="559" y="93"/>
                    <a:pt x="558" y="93"/>
                  </a:cubicBezTo>
                  <a:close/>
                  <a:moveTo>
                    <a:pt x="492" y="99"/>
                  </a:moveTo>
                  <a:cubicBezTo>
                    <a:pt x="485" y="102"/>
                    <a:pt x="476" y="109"/>
                    <a:pt x="468" y="114"/>
                  </a:cubicBezTo>
                  <a:cubicBezTo>
                    <a:pt x="460" y="119"/>
                    <a:pt x="450" y="123"/>
                    <a:pt x="444" y="128"/>
                  </a:cubicBezTo>
                  <a:cubicBezTo>
                    <a:pt x="432" y="139"/>
                    <a:pt x="421" y="155"/>
                    <a:pt x="411" y="169"/>
                  </a:cubicBezTo>
                  <a:cubicBezTo>
                    <a:pt x="400" y="185"/>
                    <a:pt x="389" y="201"/>
                    <a:pt x="382" y="216"/>
                  </a:cubicBezTo>
                  <a:cubicBezTo>
                    <a:pt x="390" y="219"/>
                    <a:pt x="399" y="220"/>
                    <a:pt x="407" y="223"/>
                  </a:cubicBezTo>
                  <a:cubicBezTo>
                    <a:pt x="452" y="175"/>
                    <a:pt x="501" y="130"/>
                    <a:pt x="558" y="93"/>
                  </a:cubicBezTo>
                  <a:cubicBezTo>
                    <a:pt x="533" y="97"/>
                    <a:pt x="512" y="93"/>
                    <a:pt x="492" y="99"/>
                  </a:cubicBezTo>
                  <a:close/>
                  <a:moveTo>
                    <a:pt x="667" y="93"/>
                  </a:moveTo>
                  <a:cubicBezTo>
                    <a:pt x="661" y="115"/>
                    <a:pt x="652" y="139"/>
                    <a:pt x="650" y="163"/>
                  </a:cubicBezTo>
                  <a:cubicBezTo>
                    <a:pt x="660" y="138"/>
                    <a:pt x="673" y="116"/>
                    <a:pt x="685" y="94"/>
                  </a:cubicBezTo>
                  <a:cubicBezTo>
                    <a:pt x="678" y="94"/>
                    <a:pt x="674" y="92"/>
                    <a:pt x="667" y="93"/>
                  </a:cubicBezTo>
                  <a:close/>
                  <a:moveTo>
                    <a:pt x="639" y="211"/>
                  </a:moveTo>
                  <a:cubicBezTo>
                    <a:pt x="674" y="211"/>
                    <a:pt x="707" y="208"/>
                    <a:pt x="743" y="209"/>
                  </a:cubicBezTo>
                  <a:cubicBezTo>
                    <a:pt x="745" y="170"/>
                    <a:pt x="747" y="132"/>
                    <a:pt x="750" y="95"/>
                  </a:cubicBezTo>
                  <a:cubicBezTo>
                    <a:pt x="729" y="96"/>
                    <a:pt x="708" y="95"/>
                    <a:pt x="689" y="94"/>
                  </a:cubicBezTo>
                  <a:cubicBezTo>
                    <a:pt x="669" y="129"/>
                    <a:pt x="646" y="162"/>
                    <a:pt x="639" y="211"/>
                  </a:cubicBezTo>
                  <a:close/>
                  <a:moveTo>
                    <a:pt x="825" y="120"/>
                  </a:moveTo>
                  <a:cubicBezTo>
                    <a:pt x="823" y="113"/>
                    <a:pt x="819" y="96"/>
                    <a:pt x="811" y="95"/>
                  </a:cubicBezTo>
                  <a:cubicBezTo>
                    <a:pt x="803" y="93"/>
                    <a:pt x="791" y="98"/>
                    <a:pt x="782" y="95"/>
                  </a:cubicBezTo>
                  <a:cubicBezTo>
                    <a:pt x="784" y="133"/>
                    <a:pt x="786" y="171"/>
                    <a:pt x="787" y="209"/>
                  </a:cubicBezTo>
                  <a:cubicBezTo>
                    <a:pt x="811" y="208"/>
                    <a:pt x="832" y="210"/>
                    <a:pt x="855" y="210"/>
                  </a:cubicBezTo>
                  <a:cubicBezTo>
                    <a:pt x="848" y="183"/>
                    <a:pt x="836" y="148"/>
                    <a:pt x="825" y="120"/>
                  </a:cubicBezTo>
                  <a:close/>
                  <a:moveTo>
                    <a:pt x="499" y="96"/>
                  </a:moveTo>
                  <a:cubicBezTo>
                    <a:pt x="499" y="96"/>
                    <a:pt x="500" y="97"/>
                    <a:pt x="499" y="96"/>
                  </a:cubicBezTo>
                  <a:close/>
                  <a:moveTo>
                    <a:pt x="752" y="98"/>
                  </a:moveTo>
                  <a:cubicBezTo>
                    <a:pt x="750" y="135"/>
                    <a:pt x="747" y="171"/>
                    <a:pt x="746" y="209"/>
                  </a:cubicBezTo>
                  <a:cubicBezTo>
                    <a:pt x="758" y="209"/>
                    <a:pt x="771" y="209"/>
                    <a:pt x="784" y="209"/>
                  </a:cubicBezTo>
                  <a:cubicBezTo>
                    <a:pt x="783" y="170"/>
                    <a:pt x="781" y="133"/>
                    <a:pt x="779" y="95"/>
                  </a:cubicBezTo>
                  <a:cubicBezTo>
                    <a:pt x="771" y="97"/>
                    <a:pt x="756" y="92"/>
                    <a:pt x="752" y="98"/>
                  </a:cubicBezTo>
                  <a:close/>
                  <a:moveTo>
                    <a:pt x="1056" y="191"/>
                  </a:moveTo>
                  <a:cubicBezTo>
                    <a:pt x="1069" y="202"/>
                    <a:pt x="1077" y="217"/>
                    <a:pt x="1090" y="228"/>
                  </a:cubicBezTo>
                  <a:cubicBezTo>
                    <a:pt x="1115" y="224"/>
                    <a:pt x="1137" y="218"/>
                    <a:pt x="1159" y="212"/>
                  </a:cubicBezTo>
                  <a:cubicBezTo>
                    <a:pt x="1152" y="199"/>
                    <a:pt x="1138" y="190"/>
                    <a:pt x="1126" y="180"/>
                  </a:cubicBezTo>
                  <a:cubicBezTo>
                    <a:pt x="1101" y="159"/>
                    <a:pt x="1078" y="141"/>
                    <a:pt x="1049" y="122"/>
                  </a:cubicBezTo>
                  <a:cubicBezTo>
                    <a:pt x="1032" y="112"/>
                    <a:pt x="1016" y="96"/>
                    <a:pt x="996" y="96"/>
                  </a:cubicBezTo>
                  <a:cubicBezTo>
                    <a:pt x="1020" y="124"/>
                    <a:pt x="1040" y="155"/>
                    <a:pt x="1056" y="191"/>
                  </a:cubicBezTo>
                  <a:close/>
                  <a:moveTo>
                    <a:pt x="1095" y="150"/>
                  </a:moveTo>
                  <a:cubicBezTo>
                    <a:pt x="1112" y="165"/>
                    <a:pt x="1132" y="180"/>
                    <a:pt x="1149" y="195"/>
                  </a:cubicBezTo>
                  <a:cubicBezTo>
                    <a:pt x="1154" y="200"/>
                    <a:pt x="1159" y="209"/>
                    <a:pt x="1167" y="209"/>
                  </a:cubicBezTo>
                  <a:cubicBezTo>
                    <a:pt x="1146" y="171"/>
                    <a:pt x="1113" y="136"/>
                    <a:pt x="1081" y="107"/>
                  </a:cubicBezTo>
                  <a:cubicBezTo>
                    <a:pt x="1060" y="104"/>
                    <a:pt x="1036" y="99"/>
                    <a:pt x="1015" y="98"/>
                  </a:cubicBezTo>
                  <a:cubicBezTo>
                    <a:pt x="1044" y="113"/>
                    <a:pt x="1069" y="132"/>
                    <a:pt x="1095" y="150"/>
                  </a:cubicBezTo>
                  <a:close/>
                  <a:moveTo>
                    <a:pt x="555" y="99"/>
                  </a:moveTo>
                  <a:cubicBezTo>
                    <a:pt x="506" y="130"/>
                    <a:pt x="457" y="172"/>
                    <a:pt x="418" y="216"/>
                  </a:cubicBezTo>
                  <a:cubicBezTo>
                    <a:pt x="417" y="218"/>
                    <a:pt x="411" y="220"/>
                    <a:pt x="414" y="224"/>
                  </a:cubicBezTo>
                  <a:cubicBezTo>
                    <a:pt x="438" y="232"/>
                    <a:pt x="467" y="223"/>
                    <a:pt x="494" y="221"/>
                  </a:cubicBezTo>
                  <a:cubicBezTo>
                    <a:pt x="510" y="176"/>
                    <a:pt x="530" y="135"/>
                    <a:pt x="555" y="99"/>
                  </a:cubicBezTo>
                  <a:moveTo>
                    <a:pt x="555" y="99"/>
                  </a:moveTo>
                  <a:cubicBezTo>
                    <a:pt x="556" y="99"/>
                    <a:pt x="555" y="98"/>
                    <a:pt x="555" y="99"/>
                  </a:cubicBezTo>
                  <a:moveTo>
                    <a:pt x="484" y="101"/>
                  </a:moveTo>
                  <a:cubicBezTo>
                    <a:pt x="483" y="101"/>
                    <a:pt x="484" y="102"/>
                    <a:pt x="484" y="101"/>
                  </a:cubicBezTo>
                  <a:close/>
                  <a:moveTo>
                    <a:pt x="1118" y="101"/>
                  </a:moveTo>
                  <a:cubicBezTo>
                    <a:pt x="1119" y="103"/>
                    <a:pt x="1119" y="101"/>
                    <a:pt x="1118" y="101"/>
                  </a:cubicBezTo>
                  <a:moveTo>
                    <a:pt x="1118" y="101"/>
                  </a:moveTo>
                  <a:cubicBezTo>
                    <a:pt x="1118" y="100"/>
                    <a:pt x="1117" y="101"/>
                    <a:pt x="1118" y="101"/>
                  </a:cubicBezTo>
                  <a:moveTo>
                    <a:pt x="454" y="119"/>
                  </a:moveTo>
                  <a:cubicBezTo>
                    <a:pt x="452" y="119"/>
                    <a:pt x="454" y="120"/>
                    <a:pt x="454" y="119"/>
                  </a:cubicBezTo>
                  <a:moveTo>
                    <a:pt x="454" y="119"/>
                  </a:moveTo>
                  <a:cubicBezTo>
                    <a:pt x="464" y="113"/>
                    <a:pt x="474" y="108"/>
                    <a:pt x="483" y="101"/>
                  </a:cubicBezTo>
                  <a:cubicBezTo>
                    <a:pt x="466" y="100"/>
                    <a:pt x="462" y="111"/>
                    <a:pt x="454" y="119"/>
                  </a:cubicBezTo>
                  <a:moveTo>
                    <a:pt x="1120" y="103"/>
                  </a:moveTo>
                  <a:cubicBezTo>
                    <a:pt x="1120" y="103"/>
                    <a:pt x="1121" y="104"/>
                    <a:pt x="1120" y="103"/>
                  </a:cubicBezTo>
                  <a:close/>
                  <a:moveTo>
                    <a:pt x="1075" y="104"/>
                  </a:moveTo>
                  <a:cubicBezTo>
                    <a:pt x="1075" y="104"/>
                    <a:pt x="1076" y="105"/>
                    <a:pt x="1075" y="104"/>
                  </a:cubicBezTo>
                  <a:close/>
                  <a:moveTo>
                    <a:pt x="417" y="112"/>
                  </a:moveTo>
                  <a:cubicBezTo>
                    <a:pt x="407" y="115"/>
                    <a:pt x="396" y="125"/>
                    <a:pt x="386" y="131"/>
                  </a:cubicBezTo>
                  <a:cubicBezTo>
                    <a:pt x="357" y="148"/>
                    <a:pt x="335" y="165"/>
                    <a:pt x="317" y="191"/>
                  </a:cubicBezTo>
                  <a:cubicBezTo>
                    <a:pt x="325" y="195"/>
                    <a:pt x="332" y="200"/>
                    <a:pt x="342" y="203"/>
                  </a:cubicBezTo>
                  <a:cubicBezTo>
                    <a:pt x="374" y="176"/>
                    <a:pt x="406" y="149"/>
                    <a:pt x="442" y="127"/>
                  </a:cubicBezTo>
                  <a:cubicBezTo>
                    <a:pt x="445" y="123"/>
                    <a:pt x="449" y="119"/>
                    <a:pt x="453" y="115"/>
                  </a:cubicBezTo>
                  <a:cubicBezTo>
                    <a:pt x="455" y="112"/>
                    <a:pt x="466" y="105"/>
                    <a:pt x="461" y="104"/>
                  </a:cubicBezTo>
                  <a:cubicBezTo>
                    <a:pt x="446" y="109"/>
                    <a:pt x="430" y="107"/>
                    <a:pt x="417" y="112"/>
                  </a:cubicBezTo>
                  <a:close/>
                  <a:moveTo>
                    <a:pt x="1210" y="188"/>
                  </a:moveTo>
                  <a:cubicBezTo>
                    <a:pt x="1213" y="187"/>
                    <a:pt x="1214" y="184"/>
                    <a:pt x="1216" y="183"/>
                  </a:cubicBezTo>
                  <a:cubicBezTo>
                    <a:pt x="1210" y="171"/>
                    <a:pt x="1197" y="162"/>
                    <a:pt x="1185" y="152"/>
                  </a:cubicBezTo>
                  <a:cubicBezTo>
                    <a:pt x="1175" y="143"/>
                    <a:pt x="1164" y="130"/>
                    <a:pt x="1151" y="123"/>
                  </a:cubicBezTo>
                  <a:cubicBezTo>
                    <a:pt x="1135" y="116"/>
                    <a:pt x="1116" y="117"/>
                    <a:pt x="1097" y="110"/>
                  </a:cubicBezTo>
                  <a:cubicBezTo>
                    <a:pt x="1096" y="110"/>
                    <a:pt x="1094" y="110"/>
                    <a:pt x="1094" y="111"/>
                  </a:cubicBezTo>
                  <a:cubicBezTo>
                    <a:pt x="1136" y="132"/>
                    <a:pt x="1174" y="163"/>
                    <a:pt x="1210" y="188"/>
                  </a:cubicBezTo>
                  <a:close/>
                  <a:moveTo>
                    <a:pt x="1090" y="112"/>
                  </a:moveTo>
                  <a:cubicBezTo>
                    <a:pt x="1090" y="112"/>
                    <a:pt x="1090" y="113"/>
                    <a:pt x="1090" y="113"/>
                  </a:cubicBezTo>
                  <a:cubicBezTo>
                    <a:pt x="1124" y="138"/>
                    <a:pt x="1146" y="175"/>
                    <a:pt x="1173" y="207"/>
                  </a:cubicBezTo>
                  <a:cubicBezTo>
                    <a:pt x="1185" y="202"/>
                    <a:pt x="1198" y="198"/>
                    <a:pt x="1206" y="190"/>
                  </a:cubicBezTo>
                  <a:cubicBezTo>
                    <a:pt x="1170" y="161"/>
                    <a:pt x="1132" y="134"/>
                    <a:pt x="1090" y="112"/>
                  </a:cubicBezTo>
                  <a:moveTo>
                    <a:pt x="1090" y="112"/>
                  </a:moveTo>
                  <a:cubicBezTo>
                    <a:pt x="1090" y="110"/>
                    <a:pt x="1089" y="112"/>
                    <a:pt x="1090" y="112"/>
                  </a:cubicBezTo>
                  <a:moveTo>
                    <a:pt x="405" y="116"/>
                  </a:moveTo>
                  <a:cubicBezTo>
                    <a:pt x="389" y="116"/>
                    <a:pt x="383" y="126"/>
                    <a:pt x="374" y="134"/>
                  </a:cubicBezTo>
                  <a:moveTo>
                    <a:pt x="374" y="134"/>
                  </a:moveTo>
                  <a:cubicBezTo>
                    <a:pt x="373" y="134"/>
                    <a:pt x="372" y="135"/>
                    <a:pt x="371" y="136"/>
                  </a:cubicBezTo>
                  <a:moveTo>
                    <a:pt x="371" y="136"/>
                  </a:moveTo>
                  <a:cubicBezTo>
                    <a:pt x="370" y="136"/>
                    <a:pt x="370" y="136"/>
                    <a:pt x="370" y="137"/>
                  </a:cubicBezTo>
                  <a:moveTo>
                    <a:pt x="370" y="137"/>
                  </a:moveTo>
                  <a:cubicBezTo>
                    <a:pt x="369" y="137"/>
                    <a:pt x="370" y="138"/>
                    <a:pt x="370" y="137"/>
                  </a:cubicBezTo>
                  <a:moveTo>
                    <a:pt x="370" y="137"/>
                  </a:moveTo>
                  <a:cubicBezTo>
                    <a:pt x="371" y="137"/>
                    <a:pt x="371" y="136"/>
                    <a:pt x="371" y="136"/>
                  </a:cubicBezTo>
                  <a:moveTo>
                    <a:pt x="371" y="136"/>
                  </a:moveTo>
                  <a:cubicBezTo>
                    <a:pt x="373" y="136"/>
                    <a:pt x="374" y="135"/>
                    <a:pt x="374" y="134"/>
                  </a:cubicBezTo>
                  <a:moveTo>
                    <a:pt x="374" y="134"/>
                  </a:moveTo>
                  <a:cubicBezTo>
                    <a:pt x="385" y="129"/>
                    <a:pt x="395" y="122"/>
                    <a:pt x="405" y="116"/>
                  </a:cubicBezTo>
                  <a:moveTo>
                    <a:pt x="405" y="116"/>
                  </a:moveTo>
                  <a:cubicBezTo>
                    <a:pt x="409" y="117"/>
                    <a:pt x="405" y="113"/>
                    <a:pt x="405" y="116"/>
                  </a:cubicBezTo>
                  <a:moveTo>
                    <a:pt x="1142" y="119"/>
                  </a:moveTo>
                  <a:cubicBezTo>
                    <a:pt x="1142" y="118"/>
                    <a:pt x="1143" y="119"/>
                    <a:pt x="1142" y="119"/>
                  </a:cubicBezTo>
                  <a:close/>
                  <a:moveTo>
                    <a:pt x="365" y="119"/>
                  </a:moveTo>
                  <a:cubicBezTo>
                    <a:pt x="364" y="119"/>
                    <a:pt x="365" y="120"/>
                    <a:pt x="365" y="119"/>
                  </a:cubicBezTo>
                  <a:close/>
                  <a:moveTo>
                    <a:pt x="363" y="120"/>
                  </a:moveTo>
                  <a:cubicBezTo>
                    <a:pt x="361" y="121"/>
                    <a:pt x="363" y="122"/>
                    <a:pt x="363" y="120"/>
                  </a:cubicBezTo>
                  <a:moveTo>
                    <a:pt x="363" y="120"/>
                  </a:moveTo>
                  <a:cubicBezTo>
                    <a:pt x="364" y="120"/>
                    <a:pt x="363" y="119"/>
                    <a:pt x="363" y="120"/>
                  </a:cubicBezTo>
                  <a:moveTo>
                    <a:pt x="326" y="147"/>
                  </a:moveTo>
                  <a:cubicBezTo>
                    <a:pt x="312" y="157"/>
                    <a:pt x="291" y="166"/>
                    <a:pt x="308" y="182"/>
                  </a:cubicBezTo>
                  <a:cubicBezTo>
                    <a:pt x="333" y="161"/>
                    <a:pt x="362" y="143"/>
                    <a:pt x="385" y="120"/>
                  </a:cubicBezTo>
                  <a:cubicBezTo>
                    <a:pt x="360" y="124"/>
                    <a:pt x="343" y="136"/>
                    <a:pt x="326" y="147"/>
                  </a:cubicBezTo>
                  <a:close/>
                  <a:moveTo>
                    <a:pt x="360" y="122"/>
                  </a:moveTo>
                  <a:cubicBezTo>
                    <a:pt x="359" y="122"/>
                    <a:pt x="360" y="123"/>
                    <a:pt x="360" y="122"/>
                  </a:cubicBezTo>
                  <a:close/>
                  <a:moveTo>
                    <a:pt x="365" y="123"/>
                  </a:moveTo>
                  <a:cubicBezTo>
                    <a:pt x="364" y="123"/>
                    <a:pt x="365" y="124"/>
                    <a:pt x="365" y="123"/>
                  </a:cubicBezTo>
                  <a:close/>
                  <a:moveTo>
                    <a:pt x="357" y="124"/>
                  </a:moveTo>
                  <a:cubicBezTo>
                    <a:pt x="356" y="124"/>
                    <a:pt x="358" y="125"/>
                    <a:pt x="357" y="124"/>
                  </a:cubicBezTo>
                  <a:close/>
                  <a:moveTo>
                    <a:pt x="354" y="126"/>
                  </a:moveTo>
                  <a:cubicBezTo>
                    <a:pt x="354" y="126"/>
                    <a:pt x="355" y="127"/>
                    <a:pt x="354" y="126"/>
                  </a:cubicBezTo>
                  <a:close/>
                  <a:moveTo>
                    <a:pt x="910" y="129"/>
                  </a:moveTo>
                  <a:cubicBezTo>
                    <a:pt x="919" y="156"/>
                    <a:pt x="927" y="184"/>
                    <a:pt x="934" y="214"/>
                  </a:cubicBezTo>
                  <a:cubicBezTo>
                    <a:pt x="946" y="215"/>
                    <a:pt x="959" y="215"/>
                    <a:pt x="970" y="216"/>
                  </a:cubicBezTo>
                  <a:cubicBezTo>
                    <a:pt x="952" y="185"/>
                    <a:pt x="933" y="155"/>
                    <a:pt x="910" y="129"/>
                  </a:cubicBezTo>
                  <a:moveTo>
                    <a:pt x="910" y="129"/>
                  </a:moveTo>
                  <a:cubicBezTo>
                    <a:pt x="911" y="125"/>
                    <a:pt x="907" y="129"/>
                    <a:pt x="910" y="129"/>
                  </a:cubicBezTo>
                  <a:moveTo>
                    <a:pt x="1166" y="129"/>
                  </a:moveTo>
                  <a:cubicBezTo>
                    <a:pt x="1166" y="129"/>
                    <a:pt x="1167" y="130"/>
                    <a:pt x="1166" y="129"/>
                  </a:cubicBezTo>
                  <a:close/>
                  <a:moveTo>
                    <a:pt x="1222" y="166"/>
                  </a:moveTo>
                  <a:cubicBezTo>
                    <a:pt x="1218" y="155"/>
                    <a:pt x="1206" y="150"/>
                    <a:pt x="1198" y="144"/>
                  </a:cubicBezTo>
                  <a:cubicBezTo>
                    <a:pt x="1189" y="138"/>
                    <a:pt x="1180" y="130"/>
                    <a:pt x="1168" y="130"/>
                  </a:cubicBezTo>
                  <a:cubicBezTo>
                    <a:pt x="1187" y="141"/>
                    <a:pt x="1204" y="154"/>
                    <a:pt x="1222" y="166"/>
                  </a:cubicBezTo>
                  <a:close/>
                  <a:moveTo>
                    <a:pt x="1165" y="132"/>
                  </a:moveTo>
                  <a:cubicBezTo>
                    <a:pt x="1166" y="133"/>
                    <a:pt x="1165" y="132"/>
                    <a:pt x="1165" y="132"/>
                  </a:cubicBezTo>
                  <a:close/>
                  <a:moveTo>
                    <a:pt x="1169" y="134"/>
                  </a:moveTo>
                  <a:cubicBezTo>
                    <a:pt x="1187" y="147"/>
                    <a:pt x="1204" y="167"/>
                    <a:pt x="1220" y="178"/>
                  </a:cubicBezTo>
                  <a:cubicBezTo>
                    <a:pt x="1220" y="175"/>
                    <a:pt x="1223" y="174"/>
                    <a:pt x="1222" y="170"/>
                  </a:cubicBezTo>
                  <a:cubicBezTo>
                    <a:pt x="1206" y="157"/>
                    <a:pt x="1188" y="145"/>
                    <a:pt x="1169" y="134"/>
                  </a:cubicBezTo>
                  <a:moveTo>
                    <a:pt x="1169" y="134"/>
                  </a:moveTo>
                  <a:cubicBezTo>
                    <a:pt x="1168" y="132"/>
                    <a:pt x="1168" y="134"/>
                    <a:pt x="1169" y="134"/>
                  </a:cubicBezTo>
                  <a:moveTo>
                    <a:pt x="434" y="136"/>
                  </a:moveTo>
                  <a:cubicBezTo>
                    <a:pt x="433" y="136"/>
                    <a:pt x="433" y="136"/>
                    <a:pt x="433" y="137"/>
                  </a:cubicBezTo>
                  <a:moveTo>
                    <a:pt x="433" y="137"/>
                  </a:moveTo>
                  <a:cubicBezTo>
                    <a:pt x="401" y="157"/>
                    <a:pt x="372" y="180"/>
                    <a:pt x="345" y="205"/>
                  </a:cubicBezTo>
                  <a:cubicBezTo>
                    <a:pt x="357" y="209"/>
                    <a:pt x="367" y="213"/>
                    <a:pt x="379" y="215"/>
                  </a:cubicBezTo>
                  <a:cubicBezTo>
                    <a:pt x="394" y="187"/>
                    <a:pt x="413" y="162"/>
                    <a:pt x="433" y="137"/>
                  </a:cubicBezTo>
                  <a:moveTo>
                    <a:pt x="433" y="137"/>
                  </a:moveTo>
                  <a:cubicBezTo>
                    <a:pt x="434" y="137"/>
                    <a:pt x="434" y="136"/>
                    <a:pt x="434" y="136"/>
                  </a:cubicBezTo>
                  <a:moveTo>
                    <a:pt x="434" y="136"/>
                  </a:moveTo>
                  <a:cubicBezTo>
                    <a:pt x="435" y="135"/>
                    <a:pt x="434" y="135"/>
                    <a:pt x="434" y="136"/>
                  </a:cubicBezTo>
                  <a:moveTo>
                    <a:pt x="327" y="142"/>
                  </a:moveTo>
                  <a:cubicBezTo>
                    <a:pt x="327" y="141"/>
                    <a:pt x="328" y="142"/>
                    <a:pt x="327" y="142"/>
                  </a:cubicBezTo>
                  <a:close/>
                  <a:moveTo>
                    <a:pt x="325" y="143"/>
                  </a:moveTo>
                  <a:cubicBezTo>
                    <a:pt x="319" y="146"/>
                    <a:pt x="312" y="150"/>
                    <a:pt x="308" y="156"/>
                  </a:cubicBezTo>
                  <a:moveTo>
                    <a:pt x="308" y="156"/>
                  </a:moveTo>
                  <a:cubicBezTo>
                    <a:pt x="307" y="156"/>
                    <a:pt x="307" y="156"/>
                    <a:pt x="307" y="157"/>
                  </a:cubicBezTo>
                  <a:moveTo>
                    <a:pt x="307" y="157"/>
                  </a:moveTo>
                  <a:cubicBezTo>
                    <a:pt x="306" y="157"/>
                    <a:pt x="306" y="157"/>
                    <a:pt x="306" y="158"/>
                  </a:cubicBezTo>
                  <a:moveTo>
                    <a:pt x="306" y="158"/>
                  </a:moveTo>
                  <a:cubicBezTo>
                    <a:pt x="305" y="158"/>
                    <a:pt x="306" y="159"/>
                    <a:pt x="306" y="158"/>
                  </a:cubicBezTo>
                  <a:moveTo>
                    <a:pt x="306" y="158"/>
                  </a:moveTo>
                  <a:cubicBezTo>
                    <a:pt x="307" y="158"/>
                    <a:pt x="307" y="158"/>
                    <a:pt x="307" y="157"/>
                  </a:cubicBezTo>
                  <a:moveTo>
                    <a:pt x="307" y="157"/>
                  </a:moveTo>
                  <a:cubicBezTo>
                    <a:pt x="308" y="157"/>
                    <a:pt x="308" y="157"/>
                    <a:pt x="308" y="156"/>
                  </a:cubicBezTo>
                  <a:moveTo>
                    <a:pt x="308" y="156"/>
                  </a:moveTo>
                  <a:cubicBezTo>
                    <a:pt x="314" y="152"/>
                    <a:pt x="320" y="147"/>
                    <a:pt x="325" y="143"/>
                  </a:cubicBezTo>
                  <a:moveTo>
                    <a:pt x="325" y="143"/>
                  </a:moveTo>
                  <a:cubicBezTo>
                    <a:pt x="327" y="142"/>
                    <a:pt x="325" y="141"/>
                    <a:pt x="325" y="143"/>
                  </a:cubicBezTo>
                  <a:moveTo>
                    <a:pt x="338" y="163"/>
                  </a:moveTo>
                  <a:cubicBezTo>
                    <a:pt x="337" y="163"/>
                    <a:pt x="337" y="163"/>
                    <a:pt x="337" y="164"/>
                  </a:cubicBezTo>
                  <a:moveTo>
                    <a:pt x="337" y="164"/>
                  </a:moveTo>
                  <a:cubicBezTo>
                    <a:pt x="327" y="170"/>
                    <a:pt x="317" y="176"/>
                    <a:pt x="310" y="185"/>
                  </a:cubicBezTo>
                  <a:cubicBezTo>
                    <a:pt x="312" y="185"/>
                    <a:pt x="312" y="188"/>
                    <a:pt x="315" y="188"/>
                  </a:cubicBezTo>
                  <a:cubicBezTo>
                    <a:pt x="322" y="180"/>
                    <a:pt x="330" y="172"/>
                    <a:pt x="337" y="164"/>
                  </a:cubicBezTo>
                  <a:moveTo>
                    <a:pt x="337" y="164"/>
                  </a:moveTo>
                  <a:cubicBezTo>
                    <a:pt x="338" y="164"/>
                    <a:pt x="338" y="163"/>
                    <a:pt x="338" y="163"/>
                  </a:cubicBezTo>
                  <a:moveTo>
                    <a:pt x="338" y="163"/>
                  </a:moveTo>
                  <a:cubicBezTo>
                    <a:pt x="339" y="162"/>
                    <a:pt x="338" y="162"/>
                    <a:pt x="338" y="163"/>
                  </a:cubicBezTo>
                  <a:moveTo>
                    <a:pt x="648" y="165"/>
                  </a:moveTo>
                  <a:cubicBezTo>
                    <a:pt x="647" y="164"/>
                    <a:pt x="648" y="165"/>
                    <a:pt x="648" y="165"/>
                  </a:cubicBezTo>
                  <a:close/>
                  <a:moveTo>
                    <a:pt x="1279" y="213"/>
                  </a:moveTo>
                  <a:cubicBezTo>
                    <a:pt x="1279" y="213"/>
                    <a:pt x="1280" y="214"/>
                    <a:pt x="1280" y="214"/>
                  </a:cubicBezTo>
                  <a:moveTo>
                    <a:pt x="1280" y="214"/>
                  </a:moveTo>
                  <a:cubicBezTo>
                    <a:pt x="1280" y="214"/>
                    <a:pt x="1281" y="214"/>
                    <a:pt x="1281" y="215"/>
                  </a:cubicBezTo>
                  <a:moveTo>
                    <a:pt x="1281" y="215"/>
                  </a:moveTo>
                  <a:cubicBezTo>
                    <a:pt x="1281" y="215"/>
                    <a:pt x="1282" y="215"/>
                    <a:pt x="1282" y="215"/>
                  </a:cubicBezTo>
                  <a:moveTo>
                    <a:pt x="1282" y="215"/>
                  </a:moveTo>
                  <a:cubicBezTo>
                    <a:pt x="1282" y="216"/>
                    <a:pt x="1283" y="216"/>
                    <a:pt x="1283" y="216"/>
                  </a:cubicBezTo>
                  <a:moveTo>
                    <a:pt x="1283" y="216"/>
                  </a:moveTo>
                  <a:cubicBezTo>
                    <a:pt x="1283" y="217"/>
                    <a:pt x="1284" y="217"/>
                    <a:pt x="1284" y="217"/>
                  </a:cubicBezTo>
                  <a:moveTo>
                    <a:pt x="1284" y="217"/>
                  </a:moveTo>
                  <a:cubicBezTo>
                    <a:pt x="1284" y="218"/>
                    <a:pt x="1285" y="218"/>
                    <a:pt x="1285" y="218"/>
                  </a:cubicBezTo>
                  <a:moveTo>
                    <a:pt x="1285" y="218"/>
                  </a:moveTo>
                  <a:cubicBezTo>
                    <a:pt x="1285" y="219"/>
                    <a:pt x="1286" y="219"/>
                    <a:pt x="1286" y="219"/>
                  </a:cubicBezTo>
                  <a:moveTo>
                    <a:pt x="1286" y="219"/>
                  </a:moveTo>
                  <a:cubicBezTo>
                    <a:pt x="1286" y="220"/>
                    <a:pt x="1287" y="220"/>
                    <a:pt x="1287" y="220"/>
                  </a:cubicBezTo>
                  <a:moveTo>
                    <a:pt x="1287" y="220"/>
                  </a:moveTo>
                  <a:cubicBezTo>
                    <a:pt x="1288" y="222"/>
                    <a:pt x="1288" y="220"/>
                    <a:pt x="1287" y="220"/>
                  </a:cubicBezTo>
                  <a:moveTo>
                    <a:pt x="1287" y="220"/>
                  </a:moveTo>
                  <a:cubicBezTo>
                    <a:pt x="1287" y="219"/>
                    <a:pt x="1287" y="219"/>
                    <a:pt x="1286" y="219"/>
                  </a:cubicBezTo>
                  <a:moveTo>
                    <a:pt x="1286" y="219"/>
                  </a:moveTo>
                  <a:cubicBezTo>
                    <a:pt x="1286" y="219"/>
                    <a:pt x="1286" y="218"/>
                    <a:pt x="1285" y="218"/>
                  </a:cubicBezTo>
                  <a:moveTo>
                    <a:pt x="1285" y="218"/>
                  </a:moveTo>
                  <a:cubicBezTo>
                    <a:pt x="1285" y="218"/>
                    <a:pt x="1285" y="217"/>
                    <a:pt x="1284" y="217"/>
                  </a:cubicBezTo>
                  <a:moveTo>
                    <a:pt x="1284" y="217"/>
                  </a:moveTo>
                  <a:cubicBezTo>
                    <a:pt x="1284" y="217"/>
                    <a:pt x="1284" y="216"/>
                    <a:pt x="1283" y="216"/>
                  </a:cubicBezTo>
                  <a:moveTo>
                    <a:pt x="1283" y="216"/>
                  </a:moveTo>
                  <a:cubicBezTo>
                    <a:pt x="1283" y="216"/>
                    <a:pt x="1283" y="216"/>
                    <a:pt x="1282" y="215"/>
                  </a:cubicBezTo>
                  <a:moveTo>
                    <a:pt x="1282" y="215"/>
                  </a:moveTo>
                  <a:cubicBezTo>
                    <a:pt x="1283" y="215"/>
                    <a:pt x="1282" y="215"/>
                    <a:pt x="1281" y="215"/>
                  </a:cubicBezTo>
                  <a:moveTo>
                    <a:pt x="1281" y="215"/>
                  </a:moveTo>
                  <a:cubicBezTo>
                    <a:pt x="1282" y="214"/>
                    <a:pt x="1281" y="214"/>
                    <a:pt x="1280" y="214"/>
                  </a:cubicBezTo>
                  <a:moveTo>
                    <a:pt x="1280" y="214"/>
                  </a:moveTo>
                  <a:cubicBezTo>
                    <a:pt x="1281" y="213"/>
                    <a:pt x="1280" y="213"/>
                    <a:pt x="1279" y="213"/>
                  </a:cubicBezTo>
                  <a:moveTo>
                    <a:pt x="1279" y="213"/>
                  </a:moveTo>
                  <a:cubicBezTo>
                    <a:pt x="1262" y="195"/>
                    <a:pt x="1245" y="179"/>
                    <a:pt x="1225" y="165"/>
                  </a:cubicBezTo>
                  <a:cubicBezTo>
                    <a:pt x="1226" y="171"/>
                    <a:pt x="1233" y="175"/>
                    <a:pt x="1237" y="178"/>
                  </a:cubicBezTo>
                  <a:cubicBezTo>
                    <a:pt x="1251" y="189"/>
                    <a:pt x="1265" y="201"/>
                    <a:pt x="1279" y="213"/>
                  </a:cubicBezTo>
                  <a:moveTo>
                    <a:pt x="188" y="288"/>
                  </a:moveTo>
                  <a:cubicBezTo>
                    <a:pt x="205" y="283"/>
                    <a:pt x="212" y="269"/>
                    <a:pt x="223" y="257"/>
                  </a:cubicBezTo>
                  <a:cubicBezTo>
                    <a:pt x="250" y="230"/>
                    <a:pt x="277" y="206"/>
                    <a:pt x="305" y="183"/>
                  </a:cubicBezTo>
                  <a:cubicBezTo>
                    <a:pt x="301" y="179"/>
                    <a:pt x="300" y="173"/>
                    <a:pt x="298" y="167"/>
                  </a:cubicBezTo>
                  <a:cubicBezTo>
                    <a:pt x="257" y="204"/>
                    <a:pt x="219" y="243"/>
                    <a:pt x="188" y="288"/>
                  </a:cubicBezTo>
                  <a:close/>
                  <a:moveTo>
                    <a:pt x="1351" y="296"/>
                  </a:moveTo>
                  <a:cubicBezTo>
                    <a:pt x="1351" y="297"/>
                    <a:pt x="1352" y="297"/>
                    <a:pt x="1352" y="297"/>
                  </a:cubicBezTo>
                  <a:moveTo>
                    <a:pt x="1352" y="297"/>
                  </a:moveTo>
                  <a:cubicBezTo>
                    <a:pt x="1353" y="298"/>
                    <a:pt x="1354" y="297"/>
                    <a:pt x="1352" y="297"/>
                  </a:cubicBezTo>
                  <a:moveTo>
                    <a:pt x="1352" y="297"/>
                  </a:moveTo>
                  <a:cubicBezTo>
                    <a:pt x="1353" y="296"/>
                    <a:pt x="1352" y="296"/>
                    <a:pt x="1351" y="296"/>
                  </a:cubicBezTo>
                  <a:moveTo>
                    <a:pt x="1351" y="296"/>
                  </a:moveTo>
                  <a:cubicBezTo>
                    <a:pt x="1351" y="295"/>
                    <a:pt x="1351" y="293"/>
                    <a:pt x="1350" y="293"/>
                  </a:cubicBezTo>
                  <a:cubicBezTo>
                    <a:pt x="1320" y="252"/>
                    <a:pt x="1281" y="217"/>
                    <a:pt x="1241" y="185"/>
                  </a:cubicBezTo>
                  <a:cubicBezTo>
                    <a:pt x="1236" y="181"/>
                    <a:pt x="1231" y="174"/>
                    <a:pt x="1224" y="173"/>
                  </a:cubicBezTo>
                  <a:cubicBezTo>
                    <a:pt x="1218" y="183"/>
                    <a:pt x="1228" y="188"/>
                    <a:pt x="1233" y="194"/>
                  </a:cubicBezTo>
                  <a:cubicBezTo>
                    <a:pt x="1239" y="201"/>
                    <a:pt x="1244" y="208"/>
                    <a:pt x="1250" y="214"/>
                  </a:cubicBezTo>
                  <a:cubicBezTo>
                    <a:pt x="1267" y="233"/>
                    <a:pt x="1280" y="256"/>
                    <a:pt x="1300" y="274"/>
                  </a:cubicBezTo>
                  <a:cubicBezTo>
                    <a:pt x="1319" y="279"/>
                    <a:pt x="1335" y="288"/>
                    <a:pt x="1351" y="296"/>
                  </a:cubicBezTo>
                  <a:moveTo>
                    <a:pt x="1218" y="184"/>
                  </a:moveTo>
                  <a:cubicBezTo>
                    <a:pt x="1217" y="187"/>
                    <a:pt x="1213" y="188"/>
                    <a:pt x="1211" y="191"/>
                  </a:cubicBezTo>
                  <a:cubicBezTo>
                    <a:pt x="1231" y="205"/>
                    <a:pt x="1249" y="226"/>
                    <a:pt x="1267" y="239"/>
                  </a:cubicBezTo>
                  <a:cubicBezTo>
                    <a:pt x="1250" y="220"/>
                    <a:pt x="1237" y="199"/>
                    <a:pt x="1218" y="184"/>
                  </a:cubicBezTo>
                  <a:close/>
                  <a:moveTo>
                    <a:pt x="207" y="280"/>
                  </a:moveTo>
                  <a:cubicBezTo>
                    <a:pt x="206" y="280"/>
                    <a:pt x="207" y="281"/>
                    <a:pt x="207" y="280"/>
                  </a:cubicBezTo>
                  <a:moveTo>
                    <a:pt x="207" y="280"/>
                  </a:moveTo>
                  <a:cubicBezTo>
                    <a:pt x="225" y="274"/>
                    <a:pt x="241" y="267"/>
                    <a:pt x="260" y="263"/>
                  </a:cubicBezTo>
                  <a:cubicBezTo>
                    <a:pt x="272" y="244"/>
                    <a:pt x="285" y="224"/>
                    <a:pt x="299" y="206"/>
                  </a:cubicBezTo>
                  <a:cubicBezTo>
                    <a:pt x="304" y="200"/>
                    <a:pt x="311" y="196"/>
                    <a:pt x="312" y="189"/>
                  </a:cubicBezTo>
                  <a:cubicBezTo>
                    <a:pt x="306" y="183"/>
                    <a:pt x="301" y="190"/>
                    <a:pt x="297" y="193"/>
                  </a:cubicBezTo>
                  <a:cubicBezTo>
                    <a:pt x="268" y="218"/>
                    <a:pt x="231" y="250"/>
                    <a:pt x="207" y="280"/>
                  </a:cubicBezTo>
                  <a:moveTo>
                    <a:pt x="267" y="192"/>
                  </a:moveTo>
                  <a:cubicBezTo>
                    <a:pt x="266" y="192"/>
                    <a:pt x="266" y="193"/>
                    <a:pt x="266" y="193"/>
                  </a:cubicBezTo>
                  <a:moveTo>
                    <a:pt x="266" y="193"/>
                  </a:moveTo>
                  <a:cubicBezTo>
                    <a:pt x="265" y="193"/>
                    <a:pt x="265" y="194"/>
                    <a:pt x="265" y="194"/>
                  </a:cubicBezTo>
                  <a:moveTo>
                    <a:pt x="265" y="194"/>
                  </a:moveTo>
                  <a:cubicBezTo>
                    <a:pt x="264" y="194"/>
                    <a:pt x="264" y="195"/>
                    <a:pt x="264" y="195"/>
                  </a:cubicBezTo>
                  <a:moveTo>
                    <a:pt x="264" y="195"/>
                  </a:moveTo>
                  <a:cubicBezTo>
                    <a:pt x="263" y="195"/>
                    <a:pt x="263" y="196"/>
                    <a:pt x="263" y="196"/>
                  </a:cubicBezTo>
                  <a:moveTo>
                    <a:pt x="263" y="196"/>
                  </a:moveTo>
                  <a:cubicBezTo>
                    <a:pt x="262" y="196"/>
                    <a:pt x="262" y="197"/>
                    <a:pt x="262" y="197"/>
                  </a:cubicBezTo>
                  <a:moveTo>
                    <a:pt x="262" y="197"/>
                  </a:moveTo>
                  <a:cubicBezTo>
                    <a:pt x="261" y="197"/>
                    <a:pt x="261" y="198"/>
                    <a:pt x="261" y="198"/>
                  </a:cubicBezTo>
                  <a:moveTo>
                    <a:pt x="261" y="198"/>
                  </a:moveTo>
                  <a:cubicBezTo>
                    <a:pt x="222" y="229"/>
                    <a:pt x="189" y="265"/>
                    <a:pt x="159" y="305"/>
                  </a:cubicBezTo>
                  <a:moveTo>
                    <a:pt x="159" y="305"/>
                  </a:moveTo>
                  <a:cubicBezTo>
                    <a:pt x="158" y="305"/>
                    <a:pt x="158" y="305"/>
                    <a:pt x="158" y="306"/>
                  </a:cubicBezTo>
                  <a:moveTo>
                    <a:pt x="158" y="306"/>
                  </a:moveTo>
                  <a:cubicBezTo>
                    <a:pt x="157" y="306"/>
                    <a:pt x="158" y="307"/>
                    <a:pt x="158" y="306"/>
                  </a:cubicBezTo>
                  <a:moveTo>
                    <a:pt x="158" y="306"/>
                  </a:moveTo>
                  <a:cubicBezTo>
                    <a:pt x="159" y="306"/>
                    <a:pt x="159" y="305"/>
                    <a:pt x="159" y="305"/>
                  </a:cubicBezTo>
                  <a:moveTo>
                    <a:pt x="159" y="305"/>
                  </a:moveTo>
                  <a:cubicBezTo>
                    <a:pt x="167" y="301"/>
                    <a:pt x="173" y="295"/>
                    <a:pt x="182" y="292"/>
                  </a:cubicBezTo>
                  <a:cubicBezTo>
                    <a:pt x="205" y="258"/>
                    <a:pt x="232" y="227"/>
                    <a:pt x="261" y="198"/>
                  </a:cubicBezTo>
                  <a:moveTo>
                    <a:pt x="261" y="198"/>
                  </a:moveTo>
                  <a:cubicBezTo>
                    <a:pt x="262" y="198"/>
                    <a:pt x="262" y="198"/>
                    <a:pt x="262" y="197"/>
                  </a:cubicBezTo>
                  <a:moveTo>
                    <a:pt x="262" y="197"/>
                  </a:moveTo>
                  <a:cubicBezTo>
                    <a:pt x="263" y="197"/>
                    <a:pt x="263" y="197"/>
                    <a:pt x="263" y="196"/>
                  </a:cubicBezTo>
                  <a:moveTo>
                    <a:pt x="263" y="196"/>
                  </a:moveTo>
                  <a:cubicBezTo>
                    <a:pt x="264" y="196"/>
                    <a:pt x="264" y="196"/>
                    <a:pt x="264" y="195"/>
                  </a:cubicBezTo>
                  <a:moveTo>
                    <a:pt x="264" y="195"/>
                  </a:moveTo>
                  <a:cubicBezTo>
                    <a:pt x="265" y="195"/>
                    <a:pt x="265" y="195"/>
                    <a:pt x="265" y="194"/>
                  </a:cubicBezTo>
                  <a:moveTo>
                    <a:pt x="265" y="194"/>
                  </a:moveTo>
                  <a:cubicBezTo>
                    <a:pt x="266" y="195"/>
                    <a:pt x="266" y="194"/>
                    <a:pt x="266" y="193"/>
                  </a:cubicBezTo>
                  <a:moveTo>
                    <a:pt x="266" y="193"/>
                  </a:moveTo>
                  <a:cubicBezTo>
                    <a:pt x="266" y="194"/>
                    <a:pt x="267" y="193"/>
                    <a:pt x="267" y="192"/>
                  </a:cubicBezTo>
                  <a:moveTo>
                    <a:pt x="267" y="192"/>
                  </a:moveTo>
                  <a:cubicBezTo>
                    <a:pt x="268" y="192"/>
                    <a:pt x="267" y="191"/>
                    <a:pt x="267" y="192"/>
                  </a:cubicBezTo>
                  <a:moveTo>
                    <a:pt x="265" y="261"/>
                  </a:moveTo>
                  <a:cubicBezTo>
                    <a:pt x="263" y="261"/>
                    <a:pt x="265" y="262"/>
                    <a:pt x="265" y="261"/>
                  </a:cubicBezTo>
                  <a:moveTo>
                    <a:pt x="265" y="261"/>
                  </a:moveTo>
                  <a:cubicBezTo>
                    <a:pt x="274" y="259"/>
                    <a:pt x="281" y="256"/>
                    <a:pt x="291" y="255"/>
                  </a:cubicBezTo>
                  <a:cubicBezTo>
                    <a:pt x="305" y="236"/>
                    <a:pt x="324" y="222"/>
                    <a:pt x="340" y="205"/>
                  </a:cubicBezTo>
                  <a:cubicBezTo>
                    <a:pt x="330" y="202"/>
                    <a:pt x="323" y="196"/>
                    <a:pt x="315" y="192"/>
                  </a:cubicBezTo>
                  <a:cubicBezTo>
                    <a:pt x="296" y="214"/>
                    <a:pt x="279" y="236"/>
                    <a:pt x="265" y="261"/>
                  </a:cubicBezTo>
                  <a:moveTo>
                    <a:pt x="1208" y="192"/>
                  </a:moveTo>
                  <a:cubicBezTo>
                    <a:pt x="1198" y="200"/>
                    <a:pt x="1184" y="204"/>
                    <a:pt x="1173" y="211"/>
                  </a:cubicBezTo>
                  <a:cubicBezTo>
                    <a:pt x="1184" y="223"/>
                    <a:pt x="1187" y="240"/>
                    <a:pt x="1203" y="247"/>
                  </a:cubicBezTo>
                  <a:cubicBezTo>
                    <a:pt x="1215" y="253"/>
                    <a:pt x="1231" y="253"/>
                    <a:pt x="1246" y="257"/>
                  </a:cubicBezTo>
                  <a:cubicBezTo>
                    <a:pt x="1260" y="261"/>
                    <a:pt x="1274" y="266"/>
                    <a:pt x="1287" y="269"/>
                  </a:cubicBezTo>
                  <a:cubicBezTo>
                    <a:pt x="1267" y="238"/>
                    <a:pt x="1237" y="216"/>
                    <a:pt x="1208" y="192"/>
                  </a:cubicBezTo>
                  <a:close/>
                  <a:moveTo>
                    <a:pt x="637" y="198"/>
                  </a:moveTo>
                  <a:cubicBezTo>
                    <a:pt x="636" y="202"/>
                    <a:pt x="630" y="210"/>
                    <a:pt x="633" y="212"/>
                  </a:cubicBezTo>
                  <a:cubicBezTo>
                    <a:pt x="638" y="210"/>
                    <a:pt x="636" y="203"/>
                    <a:pt x="637" y="198"/>
                  </a:cubicBezTo>
                  <a:moveTo>
                    <a:pt x="637" y="198"/>
                  </a:moveTo>
                  <a:cubicBezTo>
                    <a:pt x="640" y="198"/>
                    <a:pt x="636" y="194"/>
                    <a:pt x="637" y="198"/>
                  </a:cubicBezTo>
                  <a:moveTo>
                    <a:pt x="1072" y="226"/>
                  </a:moveTo>
                  <a:cubicBezTo>
                    <a:pt x="1076" y="226"/>
                    <a:pt x="1083" y="228"/>
                    <a:pt x="1085" y="227"/>
                  </a:cubicBezTo>
                  <a:cubicBezTo>
                    <a:pt x="1077" y="219"/>
                    <a:pt x="1070" y="209"/>
                    <a:pt x="1062" y="201"/>
                  </a:cubicBezTo>
                  <a:cubicBezTo>
                    <a:pt x="1065" y="210"/>
                    <a:pt x="1069" y="217"/>
                    <a:pt x="1072" y="226"/>
                  </a:cubicBezTo>
                  <a:close/>
                  <a:moveTo>
                    <a:pt x="342" y="207"/>
                  </a:moveTo>
                  <a:cubicBezTo>
                    <a:pt x="327" y="222"/>
                    <a:pt x="310" y="236"/>
                    <a:pt x="296" y="253"/>
                  </a:cubicBezTo>
                  <a:cubicBezTo>
                    <a:pt x="319" y="247"/>
                    <a:pt x="343" y="243"/>
                    <a:pt x="366" y="239"/>
                  </a:cubicBezTo>
                  <a:cubicBezTo>
                    <a:pt x="370" y="231"/>
                    <a:pt x="374" y="225"/>
                    <a:pt x="377" y="217"/>
                  </a:cubicBezTo>
                  <a:cubicBezTo>
                    <a:pt x="364" y="215"/>
                    <a:pt x="354" y="210"/>
                    <a:pt x="342" y="207"/>
                  </a:cubicBezTo>
                  <a:close/>
                  <a:moveTo>
                    <a:pt x="745" y="212"/>
                  </a:moveTo>
                  <a:cubicBezTo>
                    <a:pt x="745" y="226"/>
                    <a:pt x="744" y="240"/>
                    <a:pt x="743" y="254"/>
                  </a:cubicBezTo>
                  <a:cubicBezTo>
                    <a:pt x="757" y="253"/>
                    <a:pt x="774" y="255"/>
                    <a:pt x="786" y="253"/>
                  </a:cubicBezTo>
                  <a:cubicBezTo>
                    <a:pt x="784" y="241"/>
                    <a:pt x="786" y="224"/>
                    <a:pt x="784" y="212"/>
                  </a:cubicBezTo>
                  <a:cubicBezTo>
                    <a:pt x="773" y="210"/>
                    <a:pt x="756" y="210"/>
                    <a:pt x="745" y="212"/>
                  </a:cubicBezTo>
                  <a:close/>
                  <a:moveTo>
                    <a:pt x="1176" y="220"/>
                  </a:moveTo>
                  <a:cubicBezTo>
                    <a:pt x="1176" y="221"/>
                    <a:pt x="1176" y="221"/>
                    <a:pt x="1177" y="221"/>
                  </a:cubicBezTo>
                  <a:moveTo>
                    <a:pt x="1177" y="221"/>
                  </a:moveTo>
                  <a:cubicBezTo>
                    <a:pt x="1177" y="223"/>
                    <a:pt x="1178" y="221"/>
                    <a:pt x="1177" y="221"/>
                  </a:cubicBezTo>
                  <a:moveTo>
                    <a:pt x="1177" y="221"/>
                  </a:moveTo>
                  <a:cubicBezTo>
                    <a:pt x="1177" y="220"/>
                    <a:pt x="1176" y="220"/>
                    <a:pt x="1176" y="220"/>
                  </a:cubicBezTo>
                  <a:moveTo>
                    <a:pt x="1176" y="220"/>
                  </a:moveTo>
                  <a:cubicBezTo>
                    <a:pt x="1174" y="216"/>
                    <a:pt x="1171" y="207"/>
                    <a:pt x="1166" y="213"/>
                  </a:cubicBezTo>
                  <a:cubicBezTo>
                    <a:pt x="1170" y="214"/>
                    <a:pt x="1172" y="218"/>
                    <a:pt x="1176" y="220"/>
                  </a:cubicBezTo>
                  <a:moveTo>
                    <a:pt x="639" y="214"/>
                  </a:moveTo>
                  <a:cubicBezTo>
                    <a:pt x="637" y="225"/>
                    <a:pt x="635" y="238"/>
                    <a:pt x="633" y="251"/>
                  </a:cubicBezTo>
                  <a:cubicBezTo>
                    <a:pt x="669" y="252"/>
                    <a:pt x="704" y="254"/>
                    <a:pt x="741" y="254"/>
                  </a:cubicBezTo>
                  <a:cubicBezTo>
                    <a:pt x="741" y="239"/>
                    <a:pt x="742" y="225"/>
                    <a:pt x="743" y="212"/>
                  </a:cubicBezTo>
                  <a:cubicBezTo>
                    <a:pt x="707" y="211"/>
                    <a:pt x="673" y="213"/>
                    <a:pt x="639" y="214"/>
                  </a:cubicBezTo>
                  <a:close/>
                  <a:moveTo>
                    <a:pt x="787" y="212"/>
                  </a:moveTo>
                  <a:cubicBezTo>
                    <a:pt x="786" y="227"/>
                    <a:pt x="789" y="239"/>
                    <a:pt x="788" y="254"/>
                  </a:cubicBezTo>
                  <a:cubicBezTo>
                    <a:pt x="815" y="254"/>
                    <a:pt x="840" y="252"/>
                    <a:pt x="867" y="252"/>
                  </a:cubicBezTo>
                  <a:cubicBezTo>
                    <a:pt x="863" y="238"/>
                    <a:pt x="860" y="225"/>
                    <a:pt x="856" y="213"/>
                  </a:cubicBezTo>
                  <a:cubicBezTo>
                    <a:pt x="834" y="212"/>
                    <a:pt x="811" y="211"/>
                    <a:pt x="787" y="212"/>
                  </a:cubicBezTo>
                  <a:close/>
                  <a:moveTo>
                    <a:pt x="870" y="251"/>
                  </a:moveTo>
                  <a:cubicBezTo>
                    <a:pt x="891" y="251"/>
                    <a:pt x="917" y="249"/>
                    <a:pt x="938" y="247"/>
                  </a:cubicBezTo>
                  <a:cubicBezTo>
                    <a:pt x="937" y="236"/>
                    <a:pt x="934" y="227"/>
                    <a:pt x="932" y="216"/>
                  </a:cubicBezTo>
                  <a:cubicBezTo>
                    <a:pt x="909" y="214"/>
                    <a:pt x="884" y="214"/>
                    <a:pt x="861" y="213"/>
                  </a:cubicBezTo>
                  <a:cubicBezTo>
                    <a:pt x="864" y="226"/>
                    <a:pt x="868" y="237"/>
                    <a:pt x="870" y="251"/>
                  </a:cubicBezTo>
                  <a:close/>
                  <a:moveTo>
                    <a:pt x="1190" y="244"/>
                  </a:moveTo>
                  <a:cubicBezTo>
                    <a:pt x="1191" y="246"/>
                    <a:pt x="1191" y="244"/>
                    <a:pt x="1190" y="244"/>
                  </a:cubicBezTo>
                  <a:moveTo>
                    <a:pt x="1190" y="244"/>
                  </a:moveTo>
                  <a:cubicBezTo>
                    <a:pt x="1184" y="231"/>
                    <a:pt x="1173" y="222"/>
                    <a:pt x="1162" y="213"/>
                  </a:cubicBezTo>
                  <a:cubicBezTo>
                    <a:pt x="1143" y="221"/>
                    <a:pt x="1120" y="224"/>
                    <a:pt x="1099" y="230"/>
                  </a:cubicBezTo>
                  <a:cubicBezTo>
                    <a:pt x="1131" y="233"/>
                    <a:pt x="1160" y="239"/>
                    <a:pt x="1190" y="244"/>
                  </a:cubicBezTo>
                  <a:moveTo>
                    <a:pt x="632" y="214"/>
                  </a:moveTo>
                  <a:cubicBezTo>
                    <a:pt x="625" y="223"/>
                    <a:pt x="622" y="237"/>
                    <a:pt x="618" y="250"/>
                  </a:cubicBezTo>
                  <a:cubicBezTo>
                    <a:pt x="622" y="250"/>
                    <a:pt x="626" y="250"/>
                    <a:pt x="630" y="250"/>
                  </a:cubicBezTo>
                  <a:cubicBezTo>
                    <a:pt x="631" y="238"/>
                    <a:pt x="633" y="225"/>
                    <a:pt x="635" y="214"/>
                  </a:cubicBezTo>
                  <a:cubicBezTo>
                    <a:pt x="634" y="214"/>
                    <a:pt x="633" y="214"/>
                    <a:pt x="632" y="214"/>
                  </a:cubicBezTo>
                  <a:close/>
                  <a:moveTo>
                    <a:pt x="515" y="222"/>
                  </a:moveTo>
                  <a:cubicBezTo>
                    <a:pt x="512" y="228"/>
                    <a:pt x="507" y="233"/>
                    <a:pt x="505" y="239"/>
                  </a:cubicBezTo>
                  <a:cubicBezTo>
                    <a:pt x="541" y="243"/>
                    <a:pt x="576" y="248"/>
                    <a:pt x="615" y="249"/>
                  </a:cubicBezTo>
                  <a:cubicBezTo>
                    <a:pt x="619" y="237"/>
                    <a:pt x="623" y="226"/>
                    <a:pt x="628" y="215"/>
                  </a:cubicBezTo>
                  <a:cubicBezTo>
                    <a:pt x="589" y="216"/>
                    <a:pt x="552" y="218"/>
                    <a:pt x="515" y="222"/>
                  </a:cubicBezTo>
                  <a:close/>
                  <a:moveTo>
                    <a:pt x="941" y="247"/>
                  </a:moveTo>
                  <a:cubicBezTo>
                    <a:pt x="956" y="246"/>
                    <a:pt x="972" y="245"/>
                    <a:pt x="986" y="242"/>
                  </a:cubicBezTo>
                  <a:cubicBezTo>
                    <a:pt x="980" y="235"/>
                    <a:pt x="978" y="225"/>
                    <a:pt x="971" y="219"/>
                  </a:cubicBezTo>
                  <a:cubicBezTo>
                    <a:pt x="960" y="218"/>
                    <a:pt x="947" y="217"/>
                    <a:pt x="935" y="216"/>
                  </a:cubicBezTo>
                  <a:cubicBezTo>
                    <a:pt x="936" y="227"/>
                    <a:pt x="939" y="236"/>
                    <a:pt x="941" y="247"/>
                  </a:cubicBezTo>
                  <a:close/>
                  <a:moveTo>
                    <a:pt x="370" y="238"/>
                  </a:moveTo>
                  <a:cubicBezTo>
                    <a:pt x="369" y="238"/>
                    <a:pt x="370" y="239"/>
                    <a:pt x="370" y="238"/>
                  </a:cubicBezTo>
                  <a:moveTo>
                    <a:pt x="370" y="238"/>
                  </a:moveTo>
                  <a:cubicBezTo>
                    <a:pt x="384" y="235"/>
                    <a:pt x="401" y="237"/>
                    <a:pt x="406" y="225"/>
                  </a:cubicBezTo>
                  <a:cubicBezTo>
                    <a:pt x="396" y="224"/>
                    <a:pt x="389" y="220"/>
                    <a:pt x="379" y="219"/>
                  </a:cubicBezTo>
                  <a:cubicBezTo>
                    <a:pt x="377" y="226"/>
                    <a:pt x="372" y="230"/>
                    <a:pt x="370" y="238"/>
                  </a:cubicBezTo>
                  <a:moveTo>
                    <a:pt x="989" y="242"/>
                  </a:moveTo>
                  <a:cubicBezTo>
                    <a:pt x="1017" y="239"/>
                    <a:pt x="1047" y="238"/>
                    <a:pt x="1071" y="230"/>
                  </a:cubicBezTo>
                  <a:cubicBezTo>
                    <a:pt x="1042" y="224"/>
                    <a:pt x="1008" y="222"/>
                    <a:pt x="976" y="219"/>
                  </a:cubicBezTo>
                  <a:cubicBezTo>
                    <a:pt x="980" y="227"/>
                    <a:pt x="984" y="235"/>
                    <a:pt x="989" y="242"/>
                  </a:cubicBezTo>
                  <a:close/>
                  <a:moveTo>
                    <a:pt x="497" y="223"/>
                  </a:moveTo>
                  <a:cubicBezTo>
                    <a:pt x="494" y="227"/>
                    <a:pt x="494" y="233"/>
                    <a:pt x="491" y="238"/>
                  </a:cubicBezTo>
                  <a:cubicBezTo>
                    <a:pt x="495" y="237"/>
                    <a:pt x="497" y="239"/>
                    <a:pt x="502" y="239"/>
                  </a:cubicBezTo>
                  <a:cubicBezTo>
                    <a:pt x="504" y="232"/>
                    <a:pt x="509" y="228"/>
                    <a:pt x="511" y="222"/>
                  </a:cubicBezTo>
                  <a:cubicBezTo>
                    <a:pt x="507" y="223"/>
                    <a:pt x="503" y="224"/>
                    <a:pt x="497" y="223"/>
                  </a:cubicBezTo>
                  <a:close/>
                  <a:moveTo>
                    <a:pt x="1178" y="224"/>
                  </a:moveTo>
                  <a:cubicBezTo>
                    <a:pt x="1177" y="224"/>
                    <a:pt x="1178" y="225"/>
                    <a:pt x="1178" y="224"/>
                  </a:cubicBezTo>
                  <a:close/>
                  <a:moveTo>
                    <a:pt x="445" y="231"/>
                  </a:moveTo>
                  <a:cubicBezTo>
                    <a:pt x="460" y="233"/>
                    <a:pt x="475" y="235"/>
                    <a:pt x="489" y="238"/>
                  </a:cubicBezTo>
                  <a:cubicBezTo>
                    <a:pt x="490" y="232"/>
                    <a:pt x="492" y="229"/>
                    <a:pt x="493" y="224"/>
                  </a:cubicBezTo>
                  <a:cubicBezTo>
                    <a:pt x="477" y="226"/>
                    <a:pt x="459" y="226"/>
                    <a:pt x="445" y="231"/>
                  </a:cubicBezTo>
                  <a:close/>
                  <a:moveTo>
                    <a:pt x="421" y="230"/>
                  </a:moveTo>
                  <a:cubicBezTo>
                    <a:pt x="423" y="230"/>
                    <a:pt x="429" y="229"/>
                    <a:pt x="424" y="229"/>
                  </a:cubicBezTo>
                  <a:cubicBezTo>
                    <a:pt x="419" y="228"/>
                    <a:pt x="414" y="227"/>
                    <a:pt x="409" y="226"/>
                  </a:cubicBezTo>
                  <a:cubicBezTo>
                    <a:pt x="407" y="229"/>
                    <a:pt x="404" y="230"/>
                    <a:pt x="403" y="233"/>
                  </a:cubicBezTo>
                  <a:cubicBezTo>
                    <a:pt x="409" y="232"/>
                    <a:pt x="416" y="231"/>
                    <a:pt x="421" y="230"/>
                  </a:cubicBezTo>
                  <a:close/>
                  <a:moveTo>
                    <a:pt x="1079" y="230"/>
                  </a:moveTo>
                  <a:cubicBezTo>
                    <a:pt x="1078" y="229"/>
                    <a:pt x="1073" y="228"/>
                    <a:pt x="1073" y="230"/>
                  </a:cubicBezTo>
                  <a:cubicBezTo>
                    <a:pt x="1074" y="231"/>
                    <a:pt x="1078" y="232"/>
                    <a:pt x="1079" y="230"/>
                  </a:cubicBezTo>
                  <a:close/>
                  <a:moveTo>
                    <a:pt x="309" y="418"/>
                  </a:moveTo>
                  <a:cubicBezTo>
                    <a:pt x="307" y="419"/>
                    <a:pt x="309" y="419"/>
                    <a:pt x="309" y="418"/>
                  </a:cubicBezTo>
                  <a:moveTo>
                    <a:pt x="309" y="418"/>
                  </a:moveTo>
                  <a:cubicBezTo>
                    <a:pt x="345" y="412"/>
                    <a:pt x="381" y="406"/>
                    <a:pt x="418" y="401"/>
                  </a:cubicBezTo>
                  <a:cubicBezTo>
                    <a:pt x="436" y="359"/>
                    <a:pt x="455" y="318"/>
                    <a:pt x="477" y="281"/>
                  </a:cubicBezTo>
                  <a:cubicBezTo>
                    <a:pt x="479" y="266"/>
                    <a:pt x="484" y="253"/>
                    <a:pt x="488" y="239"/>
                  </a:cubicBezTo>
                  <a:cubicBezTo>
                    <a:pt x="458" y="236"/>
                    <a:pt x="431" y="227"/>
                    <a:pt x="401" y="236"/>
                  </a:cubicBezTo>
                  <a:cubicBezTo>
                    <a:pt x="376" y="263"/>
                    <a:pt x="355" y="294"/>
                    <a:pt x="333" y="324"/>
                  </a:cubicBezTo>
                  <a:cubicBezTo>
                    <a:pt x="324" y="355"/>
                    <a:pt x="314" y="384"/>
                    <a:pt x="309" y="418"/>
                  </a:cubicBezTo>
                  <a:moveTo>
                    <a:pt x="1092" y="232"/>
                  </a:moveTo>
                  <a:cubicBezTo>
                    <a:pt x="1137" y="288"/>
                    <a:pt x="1175" y="350"/>
                    <a:pt x="1208" y="417"/>
                  </a:cubicBezTo>
                  <a:cubicBezTo>
                    <a:pt x="1224" y="419"/>
                    <a:pt x="1240" y="426"/>
                    <a:pt x="1256" y="425"/>
                  </a:cubicBezTo>
                  <a:cubicBezTo>
                    <a:pt x="1244" y="360"/>
                    <a:pt x="1220" y="299"/>
                    <a:pt x="1192" y="247"/>
                  </a:cubicBezTo>
                  <a:cubicBezTo>
                    <a:pt x="1159" y="242"/>
                    <a:pt x="1128" y="235"/>
                    <a:pt x="1092" y="232"/>
                  </a:cubicBezTo>
                  <a:moveTo>
                    <a:pt x="1092" y="232"/>
                  </a:moveTo>
                  <a:cubicBezTo>
                    <a:pt x="1092" y="230"/>
                    <a:pt x="1091" y="232"/>
                    <a:pt x="1092" y="232"/>
                  </a:cubicBezTo>
                  <a:moveTo>
                    <a:pt x="1104" y="252"/>
                  </a:moveTo>
                  <a:cubicBezTo>
                    <a:pt x="1096" y="241"/>
                    <a:pt x="1089" y="225"/>
                    <a:pt x="1075" y="235"/>
                  </a:cubicBezTo>
                  <a:cubicBezTo>
                    <a:pt x="1096" y="285"/>
                    <a:pt x="1109" y="342"/>
                    <a:pt x="1119" y="403"/>
                  </a:cubicBezTo>
                  <a:cubicBezTo>
                    <a:pt x="1148" y="406"/>
                    <a:pt x="1178" y="413"/>
                    <a:pt x="1205" y="415"/>
                  </a:cubicBezTo>
                  <a:cubicBezTo>
                    <a:pt x="1178" y="360"/>
                    <a:pt x="1141" y="300"/>
                    <a:pt x="1104" y="252"/>
                  </a:cubicBezTo>
                  <a:close/>
                  <a:moveTo>
                    <a:pt x="990" y="245"/>
                  </a:moveTo>
                  <a:cubicBezTo>
                    <a:pt x="1015" y="293"/>
                    <a:pt x="1038" y="342"/>
                    <a:pt x="1057" y="395"/>
                  </a:cubicBezTo>
                  <a:cubicBezTo>
                    <a:pt x="1077" y="398"/>
                    <a:pt x="1097" y="399"/>
                    <a:pt x="1116" y="403"/>
                  </a:cubicBezTo>
                  <a:cubicBezTo>
                    <a:pt x="1108" y="349"/>
                    <a:pt x="1096" y="297"/>
                    <a:pt x="1080" y="252"/>
                  </a:cubicBezTo>
                  <a:cubicBezTo>
                    <a:pt x="1078" y="246"/>
                    <a:pt x="1076" y="238"/>
                    <a:pt x="1070" y="235"/>
                  </a:cubicBezTo>
                  <a:cubicBezTo>
                    <a:pt x="1044" y="239"/>
                    <a:pt x="1018" y="243"/>
                    <a:pt x="990" y="245"/>
                  </a:cubicBezTo>
                  <a:close/>
                  <a:moveTo>
                    <a:pt x="368" y="240"/>
                  </a:moveTo>
                  <a:cubicBezTo>
                    <a:pt x="357" y="263"/>
                    <a:pt x="345" y="288"/>
                    <a:pt x="339" y="312"/>
                  </a:cubicBezTo>
                  <a:cubicBezTo>
                    <a:pt x="353" y="289"/>
                    <a:pt x="373" y="265"/>
                    <a:pt x="390" y="245"/>
                  </a:cubicBezTo>
                  <a:cubicBezTo>
                    <a:pt x="392" y="243"/>
                    <a:pt x="395" y="239"/>
                    <a:pt x="394" y="237"/>
                  </a:cubicBezTo>
                  <a:cubicBezTo>
                    <a:pt x="386" y="238"/>
                    <a:pt x="378" y="240"/>
                    <a:pt x="368" y="240"/>
                  </a:cubicBezTo>
                  <a:close/>
                  <a:moveTo>
                    <a:pt x="483" y="268"/>
                  </a:moveTo>
                  <a:cubicBezTo>
                    <a:pt x="480" y="268"/>
                    <a:pt x="484" y="272"/>
                    <a:pt x="483" y="268"/>
                  </a:cubicBezTo>
                  <a:moveTo>
                    <a:pt x="483" y="268"/>
                  </a:moveTo>
                  <a:cubicBezTo>
                    <a:pt x="489" y="260"/>
                    <a:pt x="494" y="251"/>
                    <a:pt x="499" y="241"/>
                  </a:cubicBezTo>
                  <a:cubicBezTo>
                    <a:pt x="496" y="241"/>
                    <a:pt x="494" y="240"/>
                    <a:pt x="490" y="240"/>
                  </a:cubicBezTo>
                  <a:cubicBezTo>
                    <a:pt x="488" y="250"/>
                    <a:pt x="484" y="258"/>
                    <a:pt x="483" y="268"/>
                  </a:cubicBezTo>
                  <a:moveTo>
                    <a:pt x="327" y="249"/>
                  </a:moveTo>
                  <a:cubicBezTo>
                    <a:pt x="315" y="252"/>
                    <a:pt x="301" y="252"/>
                    <a:pt x="294" y="256"/>
                  </a:cubicBezTo>
                  <a:cubicBezTo>
                    <a:pt x="288" y="259"/>
                    <a:pt x="279" y="270"/>
                    <a:pt x="273" y="277"/>
                  </a:cubicBezTo>
                  <a:cubicBezTo>
                    <a:pt x="242" y="313"/>
                    <a:pt x="211" y="348"/>
                    <a:pt x="198" y="402"/>
                  </a:cubicBezTo>
                  <a:cubicBezTo>
                    <a:pt x="222" y="411"/>
                    <a:pt x="245" y="420"/>
                    <a:pt x="271" y="426"/>
                  </a:cubicBezTo>
                  <a:cubicBezTo>
                    <a:pt x="285" y="399"/>
                    <a:pt x="300" y="372"/>
                    <a:pt x="316" y="347"/>
                  </a:cubicBezTo>
                  <a:cubicBezTo>
                    <a:pt x="321" y="339"/>
                    <a:pt x="328" y="330"/>
                    <a:pt x="332" y="322"/>
                  </a:cubicBezTo>
                  <a:cubicBezTo>
                    <a:pt x="344" y="296"/>
                    <a:pt x="348" y="268"/>
                    <a:pt x="365" y="243"/>
                  </a:cubicBezTo>
                  <a:cubicBezTo>
                    <a:pt x="364" y="243"/>
                    <a:pt x="365" y="241"/>
                    <a:pt x="364" y="241"/>
                  </a:cubicBezTo>
                  <a:cubicBezTo>
                    <a:pt x="353" y="243"/>
                    <a:pt x="340" y="246"/>
                    <a:pt x="327" y="249"/>
                  </a:cubicBezTo>
                  <a:close/>
                  <a:moveTo>
                    <a:pt x="504" y="242"/>
                  </a:moveTo>
                  <a:cubicBezTo>
                    <a:pt x="472" y="274"/>
                    <a:pt x="465" y="338"/>
                    <a:pt x="457" y="396"/>
                  </a:cubicBezTo>
                  <a:cubicBezTo>
                    <a:pt x="495" y="392"/>
                    <a:pt x="535" y="389"/>
                    <a:pt x="575" y="385"/>
                  </a:cubicBezTo>
                  <a:cubicBezTo>
                    <a:pt x="587" y="340"/>
                    <a:pt x="599" y="294"/>
                    <a:pt x="614" y="252"/>
                  </a:cubicBezTo>
                  <a:cubicBezTo>
                    <a:pt x="576" y="250"/>
                    <a:pt x="540" y="246"/>
                    <a:pt x="504" y="242"/>
                  </a:cubicBezTo>
                  <a:close/>
                  <a:moveTo>
                    <a:pt x="1194" y="244"/>
                  </a:moveTo>
                  <a:cubicBezTo>
                    <a:pt x="1194" y="245"/>
                    <a:pt x="1194" y="245"/>
                    <a:pt x="1195" y="245"/>
                  </a:cubicBezTo>
                  <a:moveTo>
                    <a:pt x="1195" y="245"/>
                  </a:moveTo>
                  <a:cubicBezTo>
                    <a:pt x="1196" y="247"/>
                    <a:pt x="1196" y="245"/>
                    <a:pt x="1195" y="245"/>
                  </a:cubicBezTo>
                  <a:moveTo>
                    <a:pt x="1195" y="245"/>
                  </a:moveTo>
                  <a:cubicBezTo>
                    <a:pt x="1195" y="244"/>
                    <a:pt x="1195" y="244"/>
                    <a:pt x="1194" y="244"/>
                  </a:cubicBezTo>
                  <a:moveTo>
                    <a:pt x="1194" y="244"/>
                  </a:moveTo>
                  <a:cubicBezTo>
                    <a:pt x="1193" y="243"/>
                    <a:pt x="1193" y="244"/>
                    <a:pt x="1194" y="244"/>
                  </a:cubicBezTo>
                  <a:moveTo>
                    <a:pt x="942" y="250"/>
                  </a:moveTo>
                  <a:cubicBezTo>
                    <a:pt x="949" y="294"/>
                    <a:pt x="955" y="339"/>
                    <a:pt x="960" y="386"/>
                  </a:cubicBezTo>
                  <a:cubicBezTo>
                    <a:pt x="991" y="389"/>
                    <a:pt x="1024" y="391"/>
                    <a:pt x="1054" y="395"/>
                  </a:cubicBezTo>
                  <a:cubicBezTo>
                    <a:pt x="1035" y="342"/>
                    <a:pt x="1013" y="293"/>
                    <a:pt x="988" y="246"/>
                  </a:cubicBezTo>
                  <a:cubicBezTo>
                    <a:pt x="972" y="247"/>
                    <a:pt x="957" y="249"/>
                    <a:pt x="942" y="250"/>
                  </a:cubicBezTo>
                  <a:close/>
                  <a:moveTo>
                    <a:pt x="1259" y="424"/>
                  </a:moveTo>
                  <a:cubicBezTo>
                    <a:pt x="1279" y="419"/>
                    <a:pt x="1296" y="412"/>
                    <a:pt x="1314" y="407"/>
                  </a:cubicBezTo>
                  <a:cubicBezTo>
                    <a:pt x="1282" y="347"/>
                    <a:pt x="1242" y="296"/>
                    <a:pt x="1198" y="249"/>
                  </a:cubicBezTo>
                  <a:cubicBezTo>
                    <a:pt x="1197" y="249"/>
                    <a:pt x="1196" y="249"/>
                    <a:pt x="1196" y="250"/>
                  </a:cubicBezTo>
                  <a:cubicBezTo>
                    <a:pt x="1224" y="301"/>
                    <a:pt x="1245" y="359"/>
                    <a:pt x="1259" y="424"/>
                  </a:cubicBezTo>
                  <a:close/>
                  <a:moveTo>
                    <a:pt x="871" y="255"/>
                  </a:moveTo>
                  <a:cubicBezTo>
                    <a:pt x="883" y="296"/>
                    <a:pt x="891" y="339"/>
                    <a:pt x="899" y="383"/>
                  </a:cubicBezTo>
                  <a:cubicBezTo>
                    <a:pt x="918" y="384"/>
                    <a:pt x="938" y="384"/>
                    <a:pt x="957" y="386"/>
                  </a:cubicBezTo>
                  <a:cubicBezTo>
                    <a:pt x="953" y="345"/>
                    <a:pt x="948" y="301"/>
                    <a:pt x="942" y="264"/>
                  </a:cubicBezTo>
                  <a:cubicBezTo>
                    <a:pt x="941" y="260"/>
                    <a:pt x="941" y="252"/>
                    <a:pt x="936" y="250"/>
                  </a:cubicBezTo>
                  <a:cubicBezTo>
                    <a:pt x="915" y="253"/>
                    <a:pt x="892" y="252"/>
                    <a:pt x="871" y="255"/>
                  </a:cubicBezTo>
                  <a:close/>
                  <a:moveTo>
                    <a:pt x="1317" y="405"/>
                  </a:moveTo>
                  <a:cubicBezTo>
                    <a:pt x="1328" y="400"/>
                    <a:pt x="1340" y="395"/>
                    <a:pt x="1350" y="388"/>
                  </a:cubicBezTo>
                  <a:cubicBezTo>
                    <a:pt x="1332" y="347"/>
                    <a:pt x="1314" y="307"/>
                    <a:pt x="1289" y="273"/>
                  </a:cubicBezTo>
                  <a:cubicBezTo>
                    <a:pt x="1263" y="264"/>
                    <a:pt x="1231" y="255"/>
                    <a:pt x="1204" y="251"/>
                  </a:cubicBezTo>
                  <a:cubicBezTo>
                    <a:pt x="1247" y="297"/>
                    <a:pt x="1284" y="348"/>
                    <a:pt x="1317" y="405"/>
                  </a:cubicBezTo>
                  <a:close/>
                  <a:moveTo>
                    <a:pt x="616" y="253"/>
                  </a:moveTo>
                  <a:cubicBezTo>
                    <a:pt x="602" y="296"/>
                    <a:pt x="589" y="340"/>
                    <a:pt x="578" y="385"/>
                  </a:cubicBezTo>
                  <a:cubicBezTo>
                    <a:pt x="591" y="385"/>
                    <a:pt x="603" y="384"/>
                    <a:pt x="617" y="383"/>
                  </a:cubicBezTo>
                  <a:cubicBezTo>
                    <a:pt x="619" y="338"/>
                    <a:pt x="624" y="295"/>
                    <a:pt x="630" y="253"/>
                  </a:cubicBezTo>
                  <a:cubicBezTo>
                    <a:pt x="625" y="254"/>
                    <a:pt x="618" y="252"/>
                    <a:pt x="616" y="253"/>
                  </a:cubicBezTo>
                  <a:close/>
                  <a:moveTo>
                    <a:pt x="632" y="256"/>
                  </a:moveTo>
                  <a:cubicBezTo>
                    <a:pt x="628" y="298"/>
                    <a:pt x="623" y="339"/>
                    <a:pt x="621" y="383"/>
                  </a:cubicBezTo>
                  <a:cubicBezTo>
                    <a:pt x="658" y="381"/>
                    <a:pt x="697" y="381"/>
                    <a:pt x="735" y="380"/>
                  </a:cubicBezTo>
                  <a:cubicBezTo>
                    <a:pt x="737" y="339"/>
                    <a:pt x="739" y="298"/>
                    <a:pt x="740" y="257"/>
                  </a:cubicBezTo>
                  <a:cubicBezTo>
                    <a:pt x="704" y="257"/>
                    <a:pt x="670" y="255"/>
                    <a:pt x="634" y="254"/>
                  </a:cubicBezTo>
                  <a:cubicBezTo>
                    <a:pt x="634" y="252"/>
                    <a:pt x="632" y="254"/>
                    <a:pt x="632" y="256"/>
                  </a:cubicBezTo>
                  <a:close/>
                  <a:moveTo>
                    <a:pt x="788" y="257"/>
                  </a:moveTo>
                  <a:cubicBezTo>
                    <a:pt x="789" y="297"/>
                    <a:pt x="790" y="338"/>
                    <a:pt x="790" y="380"/>
                  </a:cubicBezTo>
                  <a:cubicBezTo>
                    <a:pt x="825" y="380"/>
                    <a:pt x="860" y="381"/>
                    <a:pt x="894" y="383"/>
                  </a:cubicBezTo>
                  <a:cubicBezTo>
                    <a:pt x="888" y="338"/>
                    <a:pt x="878" y="296"/>
                    <a:pt x="868" y="255"/>
                  </a:cubicBezTo>
                  <a:cubicBezTo>
                    <a:pt x="841" y="255"/>
                    <a:pt x="815" y="257"/>
                    <a:pt x="788" y="257"/>
                  </a:cubicBezTo>
                  <a:close/>
                  <a:moveTo>
                    <a:pt x="744" y="257"/>
                  </a:moveTo>
                  <a:cubicBezTo>
                    <a:pt x="740" y="296"/>
                    <a:pt x="740" y="339"/>
                    <a:pt x="738" y="380"/>
                  </a:cubicBezTo>
                  <a:cubicBezTo>
                    <a:pt x="755" y="380"/>
                    <a:pt x="771" y="380"/>
                    <a:pt x="788" y="380"/>
                  </a:cubicBezTo>
                  <a:cubicBezTo>
                    <a:pt x="788" y="338"/>
                    <a:pt x="786" y="298"/>
                    <a:pt x="786" y="257"/>
                  </a:cubicBezTo>
                  <a:cubicBezTo>
                    <a:pt x="772" y="257"/>
                    <a:pt x="758" y="257"/>
                    <a:pt x="744" y="257"/>
                  </a:cubicBezTo>
                  <a:close/>
                  <a:moveTo>
                    <a:pt x="286" y="259"/>
                  </a:moveTo>
                  <a:cubicBezTo>
                    <a:pt x="277" y="260"/>
                    <a:pt x="270" y="263"/>
                    <a:pt x="262" y="264"/>
                  </a:cubicBezTo>
                  <a:cubicBezTo>
                    <a:pt x="249" y="285"/>
                    <a:pt x="237" y="306"/>
                    <a:pt x="227" y="329"/>
                  </a:cubicBezTo>
                  <a:moveTo>
                    <a:pt x="227" y="329"/>
                  </a:moveTo>
                  <a:cubicBezTo>
                    <a:pt x="226" y="329"/>
                    <a:pt x="227" y="330"/>
                    <a:pt x="226" y="331"/>
                  </a:cubicBezTo>
                  <a:moveTo>
                    <a:pt x="226" y="331"/>
                  </a:moveTo>
                  <a:cubicBezTo>
                    <a:pt x="225" y="331"/>
                    <a:pt x="226" y="332"/>
                    <a:pt x="226" y="331"/>
                  </a:cubicBezTo>
                  <a:moveTo>
                    <a:pt x="226" y="331"/>
                  </a:moveTo>
                  <a:cubicBezTo>
                    <a:pt x="227" y="331"/>
                    <a:pt x="227" y="330"/>
                    <a:pt x="227" y="329"/>
                  </a:cubicBezTo>
                  <a:moveTo>
                    <a:pt x="286" y="259"/>
                  </a:moveTo>
                  <a:cubicBezTo>
                    <a:pt x="266" y="281"/>
                    <a:pt x="246" y="305"/>
                    <a:pt x="227" y="329"/>
                  </a:cubicBezTo>
                  <a:moveTo>
                    <a:pt x="286" y="259"/>
                  </a:moveTo>
                  <a:cubicBezTo>
                    <a:pt x="287" y="258"/>
                    <a:pt x="286" y="258"/>
                    <a:pt x="286" y="259"/>
                  </a:cubicBezTo>
                  <a:moveTo>
                    <a:pt x="257" y="266"/>
                  </a:moveTo>
                  <a:cubicBezTo>
                    <a:pt x="237" y="271"/>
                    <a:pt x="219" y="278"/>
                    <a:pt x="201" y="286"/>
                  </a:cubicBezTo>
                  <a:cubicBezTo>
                    <a:pt x="180" y="309"/>
                    <a:pt x="160" y="334"/>
                    <a:pt x="143" y="361"/>
                  </a:cubicBezTo>
                  <a:cubicBezTo>
                    <a:pt x="152" y="377"/>
                    <a:pt x="168" y="386"/>
                    <a:pt x="184" y="394"/>
                  </a:cubicBezTo>
                  <a:cubicBezTo>
                    <a:pt x="194" y="377"/>
                    <a:pt x="205" y="359"/>
                    <a:pt x="218" y="344"/>
                  </a:cubicBezTo>
                  <a:cubicBezTo>
                    <a:pt x="228" y="316"/>
                    <a:pt x="243" y="291"/>
                    <a:pt x="257" y="266"/>
                  </a:cubicBezTo>
                  <a:moveTo>
                    <a:pt x="257" y="266"/>
                  </a:moveTo>
                  <a:cubicBezTo>
                    <a:pt x="258" y="266"/>
                    <a:pt x="257" y="265"/>
                    <a:pt x="257" y="266"/>
                  </a:cubicBezTo>
                  <a:moveTo>
                    <a:pt x="1292" y="270"/>
                  </a:moveTo>
                  <a:cubicBezTo>
                    <a:pt x="1293" y="272"/>
                    <a:pt x="1293" y="270"/>
                    <a:pt x="1292" y="270"/>
                  </a:cubicBezTo>
                  <a:moveTo>
                    <a:pt x="1292" y="270"/>
                  </a:moveTo>
                  <a:cubicBezTo>
                    <a:pt x="1291" y="269"/>
                    <a:pt x="1291" y="270"/>
                    <a:pt x="1292" y="270"/>
                  </a:cubicBezTo>
                  <a:moveTo>
                    <a:pt x="1295" y="275"/>
                  </a:moveTo>
                  <a:cubicBezTo>
                    <a:pt x="1316" y="310"/>
                    <a:pt x="1336" y="347"/>
                    <a:pt x="1351" y="387"/>
                  </a:cubicBezTo>
                  <a:cubicBezTo>
                    <a:pt x="1360" y="383"/>
                    <a:pt x="1368" y="378"/>
                    <a:pt x="1373" y="371"/>
                  </a:cubicBezTo>
                  <a:cubicBezTo>
                    <a:pt x="1349" y="337"/>
                    <a:pt x="1324" y="306"/>
                    <a:pt x="1298" y="275"/>
                  </a:cubicBezTo>
                  <a:cubicBezTo>
                    <a:pt x="1297" y="275"/>
                    <a:pt x="1296" y="275"/>
                    <a:pt x="1295" y="275"/>
                  </a:cubicBezTo>
                  <a:moveTo>
                    <a:pt x="1295" y="275"/>
                  </a:moveTo>
                  <a:cubicBezTo>
                    <a:pt x="1294" y="274"/>
                    <a:pt x="1294" y="275"/>
                    <a:pt x="1295" y="275"/>
                  </a:cubicBezTo>
                  <a:moveTo>
                    <a:pt x="1375" y="370"/>
                  </a:moveTo>
                  <a:cubicBezTo>
                    <a:pt x="1380" y="364"/>
                    <a:pt x="1385" y="359"/>
                    <a:pt x="1387" y="350"/>
                  </a:cubicBezTo>
                  <a:cubicBezTo>
                    <a:pt x="1378" y="334"/>
                    <a:pt x="1367" y="319"/>
                    <a:pt x="1357" y="303"/>
                  </a:cubicBezTo>
                  <a:cubicBezTo>
                    <a:pt x="1341" y="294"/>
                    <a:pt x="1322" y="283"/>
                    <a:pt x="1303" y="279"/>
                  </a:cubicBezTo>
                  <a:cubicBezTo>
                    <a:pt x="1330" y="307"/>
                    <a:pt x="1352" y="339"/>
                    <a:pt x="1375" y="370"/>
                  </a:cubicBezTo>
                  <a:close/>
                  <a:moveTo>
                    <a:pt x="194" y="289"/>
                  </a:moveTo>
                  <a:cubicBezTo>
                    <a:pt x="177" y="295"/>
                    <a:pt x="173" y="313"/>
                    <a:pt x="164" y="326"/>
                  </a:cubicBezTo>
                  <a:moveTo>
                    <a:pt x="164" y="326"/>
                  </a:moveTo>
                  <a:cubicBezTo>
                    <a:pt x="163" y="326"/>
                    <a:pt x="163" y="326"/>
                    <a:pt x="163" y="327"/>
                  </a:cubicBezTo>
                  <a:moveTo>
                    <a:pt x="163" y="327"/>
                  </a:moveTo>
                  <a:cubicBezTo>
                    <a:pt x="162" y="327"/>
                    <a:pt x="162" y="328"/>
                    <a:pt x="162" y="329"/>
                  </a:cubicBezTo>
                  <a:moveTo>
                    <a:pt x="162" y="329"/>
                  </a:moveTo>
                  <a:cubicBezTo>
                    <a:pt x="161" y="329"/>
                    <a:pt x="162" y="330"/>
                    <a:pt x="162" y="329"/>
                  </a:cubicBezTo>
                  <a:moveTo>
                    <a:pt x="162" y="329"/>
                  </a:moveTo>
                  <a:cubicBezTo>
                    <a:pt x="163" y="329"/>
                    <a:pt x="163" y="328"/>
                    <a:pt x="163" y="327"/>
                  </a:cubicBezTo>
                  <a:moveTo>
                    <a:pt x="163" y="327"/>
                  </a:moveTo>
                  <a:cubicBezTo>
                    <a:pt x="164" y="327"/>
                    <a:pt x="164" y="326"/>
                    <a:pt x="164" y="326"/>
                  </a:cubicBezTo>
                  <a:moveTo>
                    <a:pt x="164" y="326"/>
                  </a:moveTo>
                  <a:cubicBezTo>
                    <a:pt x="174" y="314"/>
                    <a:pt x="184" y="302"/>
                    <a:pt x="194" y="289"/>
                  </a:cubicBezTo>
                  <a:moveTo>
                    <a:pt x="194" y="289"/>
                  </a:moveTo>
                  <a:cubicBezTo>
                    <a:pt x="195" y="289"/>
                    <a:pt x="194" y="288"/>
                    <a:pt x="194" y="289"/>
                  </a:cubicBezTo>
                  <a:moveTo>
                    <a:pt x="472" y="295"/>
                  </a:moveTo>
                  <a:cubicBezTo>
                    <a:pt x="472" y="295"/>
                    <a:pt x="471" y="295"/>
                    <a:pt x="471" y="295"/>
                  </a:cubicBezTo>
                  <a:cubicBezTo>
                    <a:pt x="454" y="329"/>
                    <a:pt x="436" y="362"/>
                    <a:pt x="422" y="400"/>
                  </a:cubicBezTo>
                  <a:moveTo>
                    <a:pt x="422" y="400"/>
                  </a:moveTo>
                  <a:cubicBezTo>
                    <a:pt x="421" y="400"/>
                    <a:pt x="422" y="401"/>
                    <a:pt x="422" y="400"/>
                  </a:cubicBezTo>
                  <a:moveTo>
                    <a:pt x="422" y="400"/>
                  </a:moveTo>
                  <a:cubicBezTo>
                    <a:pt x="434" y="400"/>
                    <a:pt x="442" y="397"/>
                    <a:pt x="454" y="397"/>
                  </a:cubicBezTo>
                  <a:cubicBezTo>
                    <a:pt x="458" y="361"/>
                    <a:pt x="466" y="329"/>
                    <a:pt x="472" y="295"/>
                  </a:cubicBezTo>
                  <a:moveTo>
                    <a:pt x="472" y="295"/>
                  </a:moveTo>
                  <a:cubicBezTo>
                    <a:pt x="475" y="295"/>
                    <a:pt x="471" y="291"/>
                    <a:pt x="472" y="295"/>
                  </a:cubicBezTo>
                  <a:moveTo>
                    <a:pt x="178" y="297"/>
                  </a:moveTo>
                  <a:cubicBezTo>
                    <a:pt x="158" y="308"/>
                    <a:pt x="126" y="328"/>
                    <a:pt x="141" y="359"/>
                  </a:cubicBezTo>
                  <a:cubicBezTo>
                    <a:pt x="153" y="338"/>
                    <a:pt x="165" y="317"/>
                    <a:pt x="178" y="297"/>
                  </a:cubicBezTo>
                  <a:moveTo>
                    <a:pt x="178" y="297"/>
                  </a:moveTo>
                  <a:cubicBezTo>
                    <a:pt x="180" y="296"/>
                    <a:pt x="178" y="296"/>
                    <a:pt x="178" y="297"/>
                  </a:cubicBezTo>
                  <a:moveTo>
                    <a:pt x="1364" y="309"/>
                  </a:moveTo>
                  <a:cubicBezTo>
                    <a:pt x="1364" y="309"/>
                    <a:pt x="1364" y="310"/>
                    <a:pt x="1365" y="310"/>
                  </a:cubicBezTo>
                  <a:moveTo>
                    <a:pt x="1365" y="310"/>
                  </a:moveTo>
                  <a:cubicBezTo>
                    <a:pt x="1365" y="310"/>
                    <a:pt x="1365" y="310"/>
                    <a:pt x="1366" y="311"/>
                  </a:cubicBezTo>
                  <a:moveTo>
                    <a:pt x="1366" y="311"/>
                  </a:moveTo>
                  <a:cubicBezTo>
                    <a:pt x="1366" y="312"/>
                    <a:pt x="1366" y="312"/>
                    <a:pt x="1367" y="312"/>
                  </a:cubicBezTo>
                  <a:moveTo>
                    <a:pt x="1367" y="312"/>
                  </a:moveTo>
                  <a:cubicBezTo>
                    <a:pt x="1367" y="313"/>
                    <a:pt x="1367" y="313"/>
                    <a:pt x="1368" y="313"/>
                  </a:cubicBezTo>
                  <a:moveTo>
                    <a:pt x="1368" y="313"/>
                  </a:moveTo>
                  <a:cubicBezTo>
                    <a:pt x="1374" y="324"/>
                    <a:pt x="1380" y="335"/>
                    <a:pt x="1388" y="345"/>
                  </a:cubicBezTo>
                  <a:cubicBezTo>
                    <a:pt x="1386" y="330"/>
                    <a:pt x="1375" y="324"/>
                    <a:pt x="1368" y="313"/>
                  </a:cubicBezTo>
                  <a:moveTo>
                    <a:pt x="1368" y="313"/>
                  </a:moveTo>
                  <a:cubicBezTo>
                    <a:pt x="1368" y="313"/>
                    <a:pt x="1367" y="312"/>
                    <a:pt x="1367" y="312"/>
                  </a:cubicBezTo>
                  <a:moveTo>
                    <a:pt x="1367" y="312"/>
                  </a:moveTo>
                  <a:cubicBezTo>
                    <a:pt x="1367" y="311"/>
                    <a:pt x="1367" y="311"/>
                    <a:pt x="1366" y="311"/>
                  </a:cubicBezTo>
                  <a:moveTo>
                    <a:pt x="1366" y="311"/>
                  </a:moveTo>
                  <a:cubicBezTo>
                    <a:pt x="1366" y="310"/>
                    <a:pt x="1365" y="310"/>
                    <a:pt x="1365" y="310"/>
                  </a:cubicBezTo>
                  <a:moveTo>
                    <a:pt x="1365" y="310"/>
                  </a:moveTo>
                  <a:cubicBezTo>
                    <a:pt x="1365" y="309"/>
                    <a:pt x="1365" y="309"/>
                    <a:pt x="1364" y="309"/>
                  </a:cubicBezTo>
                  <a:moveTo>
                    <a:pt x="1364" y="309"/>
                  </a:moveTo>
                  <a:cubicBezTo>
                    <a:pt x="1363" y="307"/>
                    <a:pt x="1363" y="309"/>
                    <a:pt x="1364" y="309"/>
                  </a:cubicBezTo>
                  <a:moveTo>
                    <a:pt x="1379" y="323"/>
                  </a:moveTo>
                  <a:cubicBezTo>
                    <a:pt x="1380" y="324"/>
                    <a:pt x="1380" y="323"/>
                    <a:pt x="1379" y="323"/>
                  </a:cubicBezTo>
                  <a:moveTo>
                    <a:pt x="1379" y="323"/>
                  </a:moveTo>
                  <a:cubicBezTo>
                    <a:pt x="1379" y="322"/>
                    <a:pt x="1378" y="323"/>
                    <a:pt x="1379" y="323"/>
                  </a:cubicBezTo>
                  <a:moveTo>
                    <a:pt x="160" y="332"/>
                  </a:moveTo>
                  <a:cubicBezTo>
                    <a:pt x="159" y="332"/>
                    <a:pt x="160" y="333"/>
                    <a:pt x="160" y="332"/>
                  </a:cubicBezTo>
                  <a:moveTo>
                    <a:pt x="160" y="332"/>
                  </a:moveTo>
                  <a:cubicBezTo>
                    <a:pt x="161" y="331"/>
                    <a:pt x="160" y="330"/>
                    <a:pt x="160" y="332"/>
                  </a:cubicBezTo>
                  <a:moveTo>
                    <a:pt x="224" y="334"/>
                  </a:moveTo>
                  <a:cubicBezTo>
                    <a:pt x="224" y="333"/>
                    <a:pt x="225" y="334"/>
                    <a:pt x="224" y="334"/>
                  </a:cubicBezTo>
                  <a:close/>
                  <a:moveTo>
                    <a:pt x="326" y="336"/>
                  </a:moveTo>
                  <a:cubicBezTo>
                    <a:pt x="307" y="364"/>
                    <a:pt x="290" y="395"/>
                    <a:pt x="274" y="426"/>
                  </a:cubicBezTo>
                  <a:cubicBezTo>
                    <a:pt x="285" y="423"/>
                    <a:pt x="296" y="421"/>
                    <a:pt x="306" y="419"/>
                  </a:cubicBezTo>
                  <a:cubicBezTo>
                    <a:pt x="311" y="390"/>
                    <a:pt x="319" y="364"/>
                    <a:pt x="326" y="336"/>
                  </a:cubicBezTo>
                  <a:moveTo>
                    <a:pt x="326" y="336"/>
                  </a:moveTo>
                  <a:cubicBezTo>
                    <a:pt x="329" y="336"/>
                    <a:pt x="325" y="332"/>
                    <a:pt x="326" y="336"/>
                  </a:cubicBezTo>
                  <a:moveTo>
                    <a:pt x="44" y="524"/>
                  </a:moveTo>
                  <a:cubicBezTo>
                    <a:pt x="49" y="523"/>
                    <a:pt x="54" y="514"/>
                    <a:pt x="59" y="510"/>
                  </a:cubicBezTo>
                  <a:cubicBezTo>
                    <a:pt x="80" y="455"/>
                    <a:pt x="109" y="407"/>
                    <a:pt x="139" y="360"/>
                  </a:cubicBezTo>
                  <a:cubicBezTo>
                    <a:pt x="134" y="356"/>
                    <a:pt x="135" y="347"/>
                    <a:pt x="133" y="339"/>
                  </a:cubicBezTo>
                  <a:cubicBezTo>
                    <a:pt x="97" y="394"/>
                    <a:pt x="66" y="454"/>
                    <a:pt x="44" y="524"/>
                  </a:cubicBezTo>
                  <a:close/>
                  <a:moveTo>
                    <a:pt x="1483" y="528"/>
                  </a:moveTo>
                  <a:cubicBezTo>
                    <a:pt x="1482" y="532"/>
                    <a:pt x="1486" y="529"/>
                    <a:pt x="1483" y="528"/>
                  </a:cubicBezTo>
                  <a:moveTo>
                    <a:pt x="1483" y="528"/>
                  </a:moveTo>
                  <a:cubicBezTo>
                    <a:pt x="1460" y="465"/>
                    <a:pt x="1432" y="396"/>
                    <a:pt x="1393" y="347"/>
                  </a:cubicBezTo>
                  <a:cubicBezTo>
                    <a:pt x="1393" y="347"/>
                    <a:pt x="1391" y="343"/>
                    <a:pt x="1390" y="345"/>
                  </a:cubicBezTo>
                  <a:cubicBezTo>
                    <a:pt x="1401" y="371"/>
                    <a:pt x="1415" y="395"/>
                    <a:pt x="1425" y="421"/>
                  </a:cubicBezTo>
                  <a:cubicBezTo>
                    <a:pt x="1436" y="447"/>
                    <a:pt x="1448" y="473"/>
                    <a:pt x="1455" y="503"/>
                  </a:cubicBezTo>
                  <a:cubicBezTo>
                    <a:pt x="1466" y="510"/>
                    <a:pt x="1474" y="519"/>
                    <a:pt x="1483" y="528"/>
                  </a:cubicBezTo>
                  <a:moveTo>
                    <a:pt x="1376" y="374"/>
                  </a:moveTo>
                  <a:cubicBezTo>
                    <a:pt x="1396" y="402"/>
                    <a:pt x="1417" y="437"/>
                    <a:pt x="1432" y="470"/>
                  </a:cubicBezTo>
                  <a:cubicBezTo>
                    <a:pt x="1437" y="481"/>
                    <a:pt x="1440" y="496"/>
                    <a:pt x="1452" y="499"/>
                  </a:cubicBezTo>
                  <a:cubicBezTo>
                    <a:pt x="1435" y="446"/>
                    <a:pt x="1415" y="397"/>
                    <a:pt x="1389" y="354"/>
                  </a:cubicBezTo>
                  <a:cubicBezTo>
                    <a:pt x="1386" y="362"/>
                    <a:pt x="1380" y="367"/>
                    <a:pt x="1376" y="374"/>
                  </a:cubicBezTo>
                  <a:close/>
                  <a:moveTo>
                    <a:pt x="212" y="356"/>
                  </a:moveTo>
                  <a:cubicBezTo>
                    <a:pt x="212" y="355"/>
                    <a:pt x="213" y="356"/>
                    <a:pt x="212" y="356"/>
                  </a:cubicBezTo>
                  <a:close/>
                  <a:moveTo>
                    <a:pt x="211" y="358"/>
                  </a:moveTo>
                  <a:cubicBezTo>
                    <a:pt x="202" y="370"/>
                    <a:pt x="193" y="382"/>
                    <a:pt x="186" y="396"/>
                  </a:cubicBezTo>
                  <a:cubicBezTo>
                    <a:pt x="190" y="396"/>
                    <a:pt x="192" y="399"/>
                    <a:pt x="196" y="400"/>
                  </a:cubicBezTo>
                  <a:cubicBezTo>
                    <a:pt x="201" y="386"/>
                    <a:pt x="206" y="372"/>
                    <a:pt x="211" y="358"/>
                  </a:cubicBezTo>
                  <a:moveTo>
                    <a:pt x="211" y="358"/>
                  </a:moveTo>
                  <a:cubicBezTo>
                    <a:pt x="212" y="357"/>
                    <a:pt x="211" y="356"/>
                    <a:pt x="211" y="358"/>
                  </a:cubicBezTo>
                  <a:moveTo>
                    <a:pt x="94" y="487"/>
                  </a:moveTo>
                  <a:cubicBezTo>
                    <a:pt x="109" y="477"/>
                    <a:pt x="127" y="470"/>
                    <a:pt x="146" y="463"/>
                  </a:cubicBezTo>
                  <a:cubicBezTo>
                    <a:pt x="156" y="439"/>
                    <a:pt x="170" y="418"/>
                    <a:pt x="182" y="396"/>
                  </a:cubicBezTo>
                  <a:cubicBezTo>
                    <a:pt x="166" y="389"/>
                    <a:pt x="152" y="378"/>
                    <a:pt x="141" y="365"/>
                  </a:cubicBezTo>
                  <a:cubicBezTo>
                    <a:pt x="123" y="403"/>
                    <a:pt x="103" y="444"/>
                    <a:pt x="94" y="487"/>
                  </a:cubicBezTo>
                  <a:close/>
                  <a:moveTo>
                    <a:pt x="132" y="376"/>
                  </a:moveTo>
                  <a:cubicBezTo>
                    <a:pt x="132" y="375"/>
                    <a:pt x="133" y="376"/>
                    <a:pt x="132" y="376"/>
                  </a:cubicBezTo>
                  <a:close/>
                  <a:moveTo>
                    <a:pt x="1374" y="375"/>
                  </a:moveTo>
                  <a:cubicBezTo>
                    <a:pt x="1368" y="382"/>
                    <a:pt x="1359" y="386"/>
                    <a:pt x="1352" y="391"/>
                  </a:cubicBezTo>
                  <a:cubicBezTo>
                    <a:pt x="1362" y="413"/>
                    <a:pt x="1369" y="437"/>
                    <a:pt x="1375" y="462"/>
                  </a:cubicBezTo>
                  <a:cubicBezTo>
                    <a:pt x="1398" y="469"/>
                    <a:pt x="1420" y="482"/>
                    <a:pt x="1439" y="490"/>
                  </a:cubicBezTo>
                  <a:cubicBezTo>
                    <a:pt x="1419" y="450"/>
                    <a:pt x="1399" y="409"/>
                    <a:pt x="1374" y="375"/>
                  </a:cubicBezTo>
                  <a:close/>
                  <a:moveTo>
                    <a:pt x="131" y="378"/>
                  </a:moveTo>
                  <a:cubicBezTo>
                    <a:pt x="131" y="378"/>
                    <a:pt x="131" y="378"/>
                    <a:pt x="130" y="378"/>
                  </a:cubicBezTo>
                  <a:cubicBezTo>
                    <a:pt x="106" y="418"/>
                    <a:pt x="82" y="459"/>
                    <a:pt x="64" y="505"/>
                  </a:cubicBezTo>
                  <a:moveTo>
                    <a:pt x="64" y="505"/>
                  </a:moveTo>
                  <a:cubicBezTo>
                    <a:pt x="63" y="506"/>
                    <a:pt x="64" y="507"/>
                    <a:pt x="64" y="505"/>
                  </a:cubicBezTo>
                  <a:moveTo>
                    <a:pt x="64" y="505"/>
                  </a:moveTo>
                  <a:cubicBezTo>
                    <a:pt x="73" y="500"/>
                    <a:pt x="80" y="494"/>
                    <a:pt x="90" y="489"/>
                  </a:cubicBezTo>
                  <a:cubicBezTo>
                    <a:pt x="100" y="448"/>
                    <a:pt x="116" y="413"/>
                    <a:pt x="131" y="378"/>
                  </a:cubicBezTo>
                  <a:moveTo>
                    <a:pt x="131" y="378"/>
                  </a:moveTo>
                  <a:cubicBezTo>
                    <a:pt x="133" y="377"/>
                    <a:pt x="131" y="377"/>
                    <a:pt x="131" y="378"/>
                  </a:cubicBezTo>
                  <a:moveTo>
                    <a:pt x="620" y="385"/>
                  </a:moveTo>
                  <a:cubicBezTo>
                    <a:pt x="619" y="415"/>
                    <a:pt x="617" y="444"/>
                    <a:pt x="616" y="473"/>
                  </a:cubicBezTo>
                  <a:cubicBezTo>
                    <a:pt x="654" y="475"/>
                    <a:pt x="693" y="476"/>
                    <a:pt x="732" y="477"/>
                  </a:cubicBezTo>
                  <a:cubicBezTo>
                    <a:pt x="733" y="445"/>
                    <a:pt x="734" y="414"/>
                    <a:pt x="735" y="383"/>
                  </a:cubicBezTo>
                  <a:cubicBezTo>
                    <a:pt x="695" y="382"/>
                    <a:pt x="658" y="384"/>
                    <a:pt x="620" y="385"/>
                  </a:cubicBezTo>
                  <a:close/>
                  <a:moveTo>
                    <a:pt x="739" y="383"/>
                  </a:moveTo>
                  <a:cubicBezTo>
                    <a:pt x="736" y="412"/>
                    <a:pt x="736" y="445"/>
                    <a:pt x="735" y="477"/>
                  </a:cubicBezTo>
                  <a:cubicBezTo>
                    <a:pt x="753" y="477"/>
                    <a:pt x="771" y="477"/>
                    <a:pt x="789" y="477"/>
                  </a:cubicBezTo>
                  <a:cubicBezTo>
                    <a:pt x="789" y="445"/>
                    <a:pt x="787" y="415"/>
                    <a:pt x="788" y="383"/>
                  </a:cubicBezTo>
                  <a:cubicBezTo>
                    <a:pt x="772" y="383"/>
                    <a:pt x="755" y="383"/>
                    <a:pt x="739" y="383"/>
                  </a:cubicBezTo>
                  <a:close/>
                  <a:moveTo>
                    <a:pt x="792" y="383"/>
                  </a:moveTo>
                  <a:cubicBezTo>
                    <a:pt x="790" y="412"/>
                    <a:pt x="791" y="446"/>
                    <a:pt x="791" y="477"/>
                  </a:cubicBezTo>
                  <a:cubicBezTo>
                    <a:pt x="831" y="476"/>
                    <a:pt x="871" y="475"/>
                    <a:pt x="910" y="473"/>
                  </a:cubicBezTo>
                  <a:cubicBezTo>
                    <a:pt x="905" y="443"/>
                    <a:pt x="901" y="414"/>
                    <a:pt x="895" y="385"/>
                  </a:cubicBezTo>
                  <a:cubicBezTo>
                    <a:pt x="862" y="384"/>
                    <a:pt x="827" y="382"/>
                    <a:pt x="792" y="383"/>
                  </a:cubicBezTo>
                  <a:close/>
                  <a:moveTo>
                    <a:pt x="616" y="385"/>
                  </a:moveTo>
                  <a:cubicBezTo>
                    <a:pt x="616" y="385"/>
                    <a:pt x="615" y="385"/>
                    <a:pt x="615" y="385"/>
                  </a:cubicBezTo>
                  <a:cubicBezTo>
                    <a:pt x="603" y="387"/>
                    <a:pt x="589" y="387"/>
                    <a:pt x="577" y="388"/>
                  </a:cubicBezTo>
                  <a:cubicBezTo>
                    <a:pt x="571" y="416"/>
                    <a:pt x="564" y="441"/>
                    <a:pt x="559" y="470"/>
                  </a:cubicBezTo>
                  <a:cubicBezTo>
                    <a:pt x="578" y="470"/>
                    <a:pt x="595" y="472"/>
                    <a:pt x="613" y="473"/>
                  </a:cubicBezTo>
                  <a:cubicBezTo>
                    <a:pt x="612" y="443"/>
                    <a:pt x="617" y="409"/>
                    <a:pt x="616" y="385"/>
                  </a:cubicBezTo>
                  <a:close/>
                  <a:moveTo>
                    <a:pt x="914" y="473"/>
                  </a:moveTo>
                  <a:cubicBezTo>
                    <a:pt x="930" y="472"/>
                    <a:pt x="946" y="470"/>
                    <a:pt x="963" y="470"/>
                  </a:cubicBezTo>
                  <a:cubicBezTo>
                    <a:pt x="960" y="443"/>
                    <a:pt x="960" y="414"/>
                    <a:pt x="957" y="388"/>
                  </a:cubicBezTo>
                  <a:cubicBezTo>
                    <a:pt x="937" y="388"/>
                    <a:pt x="919" y="386"/>
                    <a:pt x="900" y="385"/>
                  </a:cubicBezTo>
                  <a:cubicBezTo>
                    <a:pt x="904" y="415"/>
                    <a:pt x="910" y="442"/>
                    <a:pt x="914" y="473"/>
                  </a:cubicBezTo>
                  <a:close/>
                  <a:moveTo>
                    <a:pt x="456" y="399"/>
                  </a:moveTo>
                  <a:cubicBezTo>
                    <a:pt x="454" y="419"/>
                    <a:pt x="451" y="438"/>
                    <a:pt x="450" y="459"/>
                  </a:cubicBezTo>
                  <a:cubicBezTo>
                    <a:pt x="486" y="462"/>
                    <a:pt x="520" y="467"/>
                    <a:pt x="557" y="469"/>
                  </a:cubicBezTo>
                  <a:cubicBezTo>
                    <a:pt x="561" y="441"/>
                    <a:pt x="569" y="416"/>
                    <a:pt x="574" y="388"/>
                  </a:cubicBezTo>
                  <a:cubicBezTo>
                    <a:pt x="534" y="391"/>
                    <a:pt x="494" y="394"/>
                    <a:pt x="456" y="399"/>
                  </a:cubicBezTo>
                  <a:close/>
                  <a:moveTo>
                    <a:pt x="960" y="389"/>
                  </a:moveTo>
                  <a:cubicBezTo>
                    <a:pt x="962" y="415"/>
                    <a:pt x="964" y="441"/>
                    <a:pt x="965" y="469"/>
                  </a:cubicBezTo>
                  <a:cubicBezTo>
                    <a:pt x="1003" y="467"/>
                    <a:pt x="1042" y="464"/>
                    <a:pt x="1076" y="457"/>
                  </a:cubicBezTo>
                  <a:cubicBezTo>
                    <a:pt x="1068" y="438"/>
                    <a:pt x="1062" y="417"/>
                    <a:pt x="1055" y="397"/>
                  </a:cubicBezTo>
                  <a:cubicBezTo>
                    <a:pt x="1023" y="395"/>
                    <a:pt x="993" y="391"/>
                    <a:pt x="960" y="389"/>
                  </a:cubicBezTo>
                  <a:close/>
                  <a:moveTo>
                    <a:pt x="1349" y="392"/>
                  </a:moveTo>
                  <a:cubicBezTo>
                    <a:pt x="1340" y="398"/>
                    <a:pt x="1329" y="402"/>
                    <a:pt x="1319" y="407"/>
                  </a:cubicBezTo>
                  <a:cubicBezTo>
                    <a:pt x="1327" y="421"/>
                    <a:pt x="1335" y="436"/>
                    <a:pt x="1343" y="451"/>
                  </a:cubicBezTo>
                  <a:cubicBezTo>
                    <a:pt x="1354" y="453"/>
                    <a:pt x="1362" y="458"/>
                    <a:pt x="1373" y="460"/>
                  </a:cubicBezTo>
                  <a:cubicBezTo>
                    <a:pt x="1366" y="439"/>
                    <a:pt x="1359" y="407"/>
                    <a:pt x="1349" y="392"/>
                  </a:cubicBezTo>
                  <a:close/>
                  <a:moveTo>
                    <a:pt x="184" y="398"/>
                  </a:moveTo>
                  <a:cubicBezTo>
                    <a:pt x="173" y="419"/>
                    <a:pt x="160" y="439"/>
                    <a:pt x="150" y="461"/>
                  </a:cubicBezTo>
                  <a:cubicBezTo>
                    <a:pt x="160" y="458"/>
                    <a:pt x="170" y="454"/>
                    <a:pt x="181" y="451"/>
                  </a:cubicBezTo>
                  <a:cubicBezTo>
                    <a:pt x="185" y="434"/>
                    <a:pt x="190" y="419"/>
                    <a:pt x="195" y="403"/>
                  </a:cubicBezTo>
                  <a:cubicBezTo>
                    <a:pt x="191" y="401"/>
                    <a:pt x="188" y="399"/>
                    <a:pt x="184" y="398"/>
                  </a:cubicBezTo>
                  <a:close/>
                  <a:moveTo>
                    <a:pt x="1079" y="458"/>
                  </a:moveTo>
                  <a:cubicBezTo>
                    <a:pt x="1094" y="457"/>
                    <a:pt x="1108" y="454"/>
                    <a:pt x="1123" y="453"/>
                  </a:cubicBezTo>
                  <a:cubicBezTo>
                    <a:pt x="1122" y="436"/>
                    <a:pt x="1119" y="421"/>
                    <a:pt x="1117" y="405"/>
                  </a:cubicBezTo>
                  <a:cubicBezTo>
                    <a:pt x="1097" y="404"/>
                    <a:pt x="1077" y="398"/>
                    <a:pt x="1058" y="399"/>
                  </a:cubicBezTo>
                  <a:cubicBezTo>
                    <a:pt x="1066" y="417"/>
                    <a:pt x="1071" y="439"/>
                    <a:pt x="1079" y="458"/>
                  </a:cubicBezTo>
                  <a:close/>
                  <a:moveTo>
                    <a:pt x="420" y="403"/>
                  </a:moveTo>
                  <a:cubicBezTo>
                    <a:pt x="414" y="419"/>
                    <a:pt x="407" y="435"/>
                    <a:pt x="401" y="453"/>
                  </a:cubicBezTo>
                  <a:cubicBezTo>
                    <a:pt x="417" y="454"/>
                    <a:pt x="431" y="457"/>
                    <a:pt x="447" y="458"/>
                  </a:cubicBezTo>
                  <a:cubicBezTo>
                    <a:pt x="449" y="438"/>
                    <a:pt x="451" y="418"/>
                    <a:pt x="454" y="399"/>
                  </a:cubicBezTo>
                  <a:cubicBezTo>
                    <a:pt x="453" y="399"/>
                    <a:pt x="453" y="399"/>
                    <a:pt x="452" y="399"/>
                  </a:cubicBezTo>
                  <a:cubicBezTo>
                    <a:pt x="442" y="401"/>
                    <a:pt x="431" y="402"/>
                    <a:pt x="420" y="403"/>
                  </a:cubicBezTo>
                  <a:close/>
                  <a:moveTo>
                    <a:pt x="185" y="450"/>
                  </a:moveTo>
                  <a:cubicBezTo>
                    <a:pt x="210" y="440"/>
                    <a:pt x="240" y="435"/>
                    <a:pt x="266" y="427"/>
                  </a:cubicBezTo>
                  <a:cubicBezTo>
                    <a:pt x="241" y="421"/>
                    <a:pt x="219" y="413"/>
                    <a:pt x="198" y="404"/>
                  </a:cubicBezTo>
                  <a:cubicBezTo>
                    <a:pt x="193" y="418"/>
                    <a:pt x="187" y="436"/>
                    <a:pt x="185" y="450"/>
                  </a:cubicBezTo>
                  <a:close/>
                  <a:moveTo>
                    <a:pt x="308" y="421"/>
                  </a:moveTo>
                  <a:cubicBezTo>
                    <a:pt x="307" y="425"/>
                    <a:pt x="307" y="430"/>
                    <a:pt x="305" y="434"/>
                  </a:cubicBezTo>
                  <a:cubicBezTo>
                    <a:pt x="335" y="441"/>
                    <a:pt x="366" y="447"/>
                    <a:pt x="398" y="452"/>
                  </a:cubicBezTo>
                  <a:cubicBezTo>
                    <a:pt x="401" y="444"/>
                    <a:pt x="405" y="436"/>
                    <a:pt x="408" y="428"/>
                  </a:cubicBezTo>
                  <a:cubicBezTo>
                    <a:pt x="411" y="419"/>
                    <a:pt x="416" y="410"/>
                    <a:pt x="414" y="404"/>
                  </a:cubicBezTo>
                  <a:cubicBezTo>
                    <a:pt x="378" y="409"/>
                    <a:pt x="343" y="415"/>
                    <a:pt x="308" y="421"/>
                  </a:cubicBezTo>
                  <a:close/>
                  <a:moveTo>
                    <a:pt x="1126" y="452"/>
                  </a:moveTo>
                  <a:cubicBezTo>
                    <a:pt x="1156" y="447"/>
                    <a:pt x="1185" y="442"/>
                    <a:pt x="1213" y="435"/>
                  </a:cubicBezTo>
                  <a:cubicBezTo>
                    <a:pt x="1212" y="429"/>
                    <a:pt x="1208" y="425"/>
                    <a:pt x="1206" y="419"/>
                  </a:cubicBezTo>
                  <a:cubicBezTo>
                    <a:pt x="1178" y="415"/>
                    <a:pt x="1148" y="407"/>
                    <a:pt x="1119" y="407"/>
                  </a:cubicBezTo>
                  <a:cubicBezTo>
                    <a:pt x="1123" y="420"/>
                    <a:pt x="1123" y="437"/>
                    <a:pt x="1126" y="452"/>
                  </a:cubicBezTo>
                  <a:close/>
                  <a:moveTo>
                    <a:pt x="1317" y="408"/>
                  </a:moveTo>
                  <a:cubicBezTo>
                    <a:pt x="1298" y="416"/>
                    <a:pt x="1277" y="420"/>
                    <a:pt x="1260" y="429"/>
                  </a:cubicBezTo>
                  <a:cubicBezTo>
                    <a:pt x="1288" y="434"/>
                    <a:pt x="1313" y="441"/>
                    <a:pt x="1338" y="449"/>
                  </a:cubicBezTo>
                  <a:cubicBezTo>
                    <a:pt x="1332" y="434"/>
                    <a:pt x="1323" y="423"/>
                    <a:pt x="1317" y="408"/>
                  </a:cubicBezTo>
                  <a:close/>
                  <a:moveTo>
                    <a:pt x="1216" y="434"/>
                  </a:moveTo>
                  <a:cubicBezTo>
                    <a:pt x="1226" y="433"/>
                    <a:pt x="1237" y="431"/>
                    <a:pt x="1245" y="427"/>
                  </a:cubicBezTo>
                  <a:cubicBezTo>
                    <a:pt x="1232" y="426"/>
                    <a:pt x="1220" y="420"/>
                    <a:pt x="1209" y="421"/>
                  </a:cubicBezTo>
                  <a:cubicBezTo>
                    <a:pt x="1213" y="424"/>
                    <a:pt x="1214" y="430"/>
                    <a:pt x="1216" y="434"/>
                  </a:cubicBezTo>
                  <a:close/>
                  <a:moveTo>
                    <a:pt x="279" y="427"/>
                  </a:moveTo>
                  <a:cubicBezTo>
                    <a:pt x="285" y="431"/>
                    <a:pt x="295" y="431"/>
                    <a:pt x="303" y="433"/>
                  </a:cubicBezTo>
                  <a:cubicBezTo>
                    <a:pt x="303" y="429"/>
                    <a:pt x="305" y="426"/>
                    <a:pt x="305" y="422"/>
                  </a:cubicBezTo>
                  <a:cubicBezTo>
                    <a:pt x="296" y="423"/>
                    <a:pt x="289" y="426"/>
                    <a:pt x="279" y="427"/>
                  </a:cubicBezTo>
                  <a:close/>
                  <a:moveTo>
                    <a:pt x="1218" y="437"/>
                  </a:moveTo>
                  <a:cubicBezTo>
                    <a:pt x="1240" y="486"/>
                    <a:pt x="1259" y="538"/>
                    <a:pt x="1277" y="593"/>
                  </a:cubicBezTo>
                  <a:cubicBezTo>
                    <a:pt x="1275" y="533"/>
                    <a:pt x="1270" y="478"/>
                    <a:pt x="1257" y="430"/>
                  </a:cubicBezTo>
                  <a:cubicBezTo>
                    <a:pt x="1244" y="429"/>
                    <a:pt x="1232" y="435"/>
                    <a:pt x="1218" y="437"/>
                  </a:cubicBezTo>
                  <a:close/>
                  <a:moveTo>
                    <a:pt x="183" y="453"/>
                  </a:moveTo>
                  <a:cubicBezTo>
                    <a:pt x="169" y="514"/>
                    <a:pt x="159" y="583"/>
                    <a:pt x="163" y="659"/>
                  </a:cubicBezTo>
                  <a:cubicBezTo>
                    <a:pt x="171" y="655"/>
                    <a:pt x="179" y="652"/>
                    <a:pt x="188" y="650"/>
                  </a:cubicBezTo>
                  <a:cubicBezTo>
                    <a:pt x="208" y="570"/>
                    <a:pt x="235" y="496"/>
                    <a:pt x="270" y="430"/>
                  </a:cubicBezTo>
                  <a:cubicBezTo>
                    <a:pt x="269" y="430"/>
                    <a:pt x="268" y="430"/>
                    <a:pt x="268" y="430"/>
                  </a:cubicBezTo>
                  <a:cubicBezTo>
                    <a:pt x="239" y="437"/>
                    <a:pt x="210" y="444"/>
                    <a:pt x="183" y="453"/>
                  </a:cubicBezTo>
                  <a:close/>
                  <a:moveTo>
                    <a:pt x="192" y="648"/>
                  </a:moveTo>
                  <a:cubicBezTo>
                    <a:pt x="190" y="649"/>
                    <a:pt x="192" y="650"/>
                    <a:pt x="192" y="648"/>
                  </a:cubicBezTo>
                  <a:moveTo>
                    <a:pt x="192" y="648"/>
                  </a:moveTo>
                  <a:cubicBezTo>
                    <a:pt x="223" y="640"/>
                    <a:pt x="254" y="630"/>
                    <a:pt x="289" y="623"/>
                  </a:cubicBezTo>
                  <a:cubicBezTo>
                    <a:pt x="287" y="555"/>
                    <a:pt x="293" y="494"/>
                    <a:pt x="302" y="436"/>
                  </a:cubicBezTo>
                  <a:cubicBezTo>
                    <a:pt x="292" y="434"/>
                    <a:pt x="283" y="431"/>
                    <a:pt x="272" y="430"/>
                  </a:cubicBezTo>
                  <a:cubicBezTo>
                    <a:pt x="239" y="496"/>
                    <a:pt x="211" y="568"/>
                    <a:pt x="192" y="648"/>
                  </a:cubicBezTo>
                  <a:moveTo>
                    <a:pt x="1275" y="515"/>
                  </a:moveTo>
                  <a:cubicBezTo>
                    <a:pt x="1279" y="557"/>
                    <a:pt x="1276" y="605"/>
                    <a:pt x="1288" y="636"/>
                  </a:cubicBezTo>
                  <a:cubicBezTo>
                    <a:pt x="1316" y="643"/>
                    <a:pt x="1341" y="652"/>
                    <a:pt x="1367" y="660"/>
                  </a:cubicBezTo>
                  <a:cubicBezTo>
                    <a:pt x="1377" y="657"/>
                    <a:pt x="1386" y="652"/>
                    <a:pt x="1397" y="648"/>
                  </a:cubicBezTo>
                  <a:cubicBezTo>
                    <a:pt x="1395" y="622"/>
                    <a:pt x="1398" y="600"/>
                    <a:pt x="1394" y="577"/>
                  </a:cubicBezTo>
                  <a:cubicBezTo>
                    <a:pt x="1392" y="567"/>
                    <a:pt x="1386" y="555"/>
                    <a:pt x="1382" y="545"/>
                  </a:cubicBezTo>
                  <a:cubicBezTo>
                    <a:pt x="1370" y="512"/>
                    <a:pt x="1354" y="481"/>
                    <a:pt x="1340" y="452"/>
                  </a:cubicBezTo>
                  <a:cubicBezTo>
                    <a:pt x="1314" y="444"/>
                    <a:pt x="1288" y="437"/>
                    <a:pt x="1261" y="431"/>
                  </a:cubicBezTo>
                  <a:cubicBezTo>
                    <a:pt x="1266" y="456"/>
                    <a:pt x="1272" y="485"/>
                    <a:pt x="1275" y="515"/>
                  </a:cubicBezTo>
                  <a:close/>
                  <a:moveTo>
                    <a:pt x="305" y="437"/>
                  </a:moveTo>
                  <a:cubicBezTo>
                    <a:pt x="295" y="493"/>
                    <a:pt x="288" y="559"/>
                    <a:pt x="293" y="623"/>
                  </a:cubicBezTo>
                  <a:cubicBezTo>
                    <a:pt x="311" y="617"/>
                    <a:pt x="332" y="615"/>
                    <a:pt x="351" y="610"/>
                  </a:cubicBezTo>
                  <a:cubicBezTo>
                    <a:pt x="364" y="556"/>
                    <a:pt x="379" y="504"/>
                    <a:pt x="397" y="455"/>
                  </a:cubicBezTo>
                  <a:cubicBezTo>
                    <a:pt x="366" y="449"/>
                    <a:pt x="335" y="444"/>
                    <a:pt x="305" y="437"/>
                  </a:cubicBezTo>
                  <a:close/>
                  <a:moveTo>
                    <a:pt x="1126" y="455"/>
                  </a:moveTo>
                  <a:cubicBezTo>
                    <a:pt x="1131" y="501"/>
                    <a:pt x="1133" y="551"/>
                    <a:pt x="1133" y="603"/>
                  </a:cubicBezTo>
                  <a:cubicBezTo>
                    <a:pt x="1182" y="612"/>
                    <a:pt x="1231" y="620"/>
                    <a:pt x="1277" y="633"/>
                  </a:cubicBezTo>
                  <a:cubicBezTo>
                    <a:pt x="1279" y="602"/>
                    <a:pt x="1270" y="583"/>
                    <a:pt x="1263" y="561"/>
                  </a:cubicBezTo>
                  <a:cubicBezTo>
                    <a:pt x="1248" y="517"/>
                    <a:pt x="1234" y="477"/>
                    <a:pt x="1215" y="438"/>
                  </a:cubicBezTo>
                  <a:cubicBezTo>
                    <a:pt x="1214" y="438"/>
                    <a:pt x="1214" y="438"/>
                    <a:pt x="1213" y="438"/>
                  </a:cubicBezTo>
                  <a:cubicBezTo>
                    <a:pt x="1185" y="445"/>
                    <a:pt x="1156" y="450"/>
                    <a:pt x="1126" y="455"/>
                  </a:cubicBezTo>
                  <a:close/>
                  <a:moveTo>
                    <a:pt x="179" y="454"/>
                  </a:moveTo>
                  <a:cubicBezTo>
                    <a:pt x="168" y="457"/>
                    <a:pt x="158" y="461"/>
                    <a:pt x="147" y="465"/>
                  </a:cubicBezTo>
                  <a:cubicBezTo>
                    <a:pt x="123" y="516"/>
                    <a:pt x="101" y="568"/>
                    <a:pt x="85" y="627"/>
                  </a:cubicBezTo>
                  <a:cubicBezTo>
                    <a:pt x="108" y="640"/>
                    <a:pt x="131" y="652"/>
                    <a:pt x="159" y="660"/>
                  </a:cubicBezTo>
                  <a:cubicBezTo>
                    <a:pt x="157" y="583"/>
                    <a:pt x="168" y="513"/>
                    <a:pt x="179" y="454"/>
                  </a:cubicBezTo>
                  <a:close/>
                  <a:moveTo>
                    <a:pt x="1392" y="564"/>
                  </a:moveTo>
                  <a:cubicBezTo>
                    <a:pt x="1388" y="528"/>
                    <a:pt x="1381" y="495"/>
                    <a:pt x="1374" y="463"/>
                  </a:cubicBezTo>
                  <a:cubicBezTo>
                    <a:pt x="1363" y="461"/>
                    <a:pt x="1354" y="457"/>
                    <a:pt x="1345" y="454"/>
                  </a:cubicBezTo>
                  <a:cubicBezTo>
                    <a:pt x="1362" y="489"/>
                    <a:pt x="1378" y="525"/>
                    <a:pt x="1392" y="564"/>
                  </a:cubicBezTo>
                  <a:close/>
                  <a:moveTo>
                    <a:pt x="401" y="455"/>
                  </a:moveTo>
                  <a:cubicBezTo>
                    <a:pt x="382" y="503"/>
                    <a:pt x="367" y="556"/>
                    <a:pt x="354" y="610"/>
                  </a:cubicBezTo>
                  <a:cubicBezTo>
                    <a:pt x="383" y="605"/>
                    <a:pt x="412" y="600"/>
                    <a:pt x="442" y="597"/>
                  </a:cubicBezTo>
                  <a:cubicBezTo>
                    <a:pt x="442" y="550"/>
                    <a:pt x="443" y="504"/>
                    <a:pt x="447" y="461"/>
                  </a:cubicBezTo>
                  <a:cubicBezTo>
                    <a:pt x="432" y="459"/>
                    <a:pt x="415" y="458"/>
                    <a:pt x="401" y="455"/>
                  </a:cubicBezTo>
                  <a:close/>
                  <a:moveTo>
                    <a:pt x="1080" y="461"/>
                  </a:moveTo>
                  <a:cubicBezTo>
                    <a:pt x="1093" y="507"/>
                    <a:pt x="1106" y="553"/>
                    <a:pt x="1116" y="601"/>
                  </a:cubicBezTo>
                  <a:cubicBezTo>
                    <a:pt x="1121" y="602"/>
                    <a:pt x="1125" y="602"/>
                    <a:pt x="1130" y="603"/>
                  </a:cubicBezTo>
                  <a:cubicBezTo>
                    <a:pt x="1130" y="551"/>
                    <a:pt x="1129" y="501"/>
                    <a:pt x="1123" y="455"/>
                  </a:cubicBezTo>
                  <a:cubicBezTo>
                    <a:pt x="1108" y="457"/>
                    <a:pt x="1094" y="459"/>
                    <a:pt x="1080" y="461"/>
                  </a:cubicBezTo>
                  <a:close/>
                  <a:moveTo>
                    <a:pt x="445" y="596"/>
                  </a:moveTo>
                  <a:cubicBezTo>
                    <a:pt x="475" y="592"/>
                    <a:pt x="505" y="589"/>
                    <a:pt x="535" y="586"/>
                  </a:cubicBezTo>
                  <a:cubicBezTo>
                    <a:pt x="542" y="548"/>
                    <a:pt x="548" y="509"/>
                    <a:pt x="556" y="472"/>
                  </a:cubicBezTo>
                  <a:cubicBezTo>
                    <a:pt x="519" y="469"/>
                    <a:pt x="483" y="466"/>
                    <a:pt x="449" y="461"/>
                  </a:cubicBezTo>
                  <a:cubicBezTo>
                    <a:pt x="446" y="504"/>
                    <a:pt x="444" y="549"/>
                    <a:pt x="445" y="596"/>
                  </a:cubicBezTo>
                  <a:close/>
                  <a:moveTo>
                    <a:pt x="965" y="472"/>
                  </a:moveTo>
                  <a:cubicBezTo>
                    <a:pt x="967" y="507"/>
                    <a:pt x="966" y="546"/>
                    <a:pt x="966" y="584"/>
                  </a:cubicBezTo>
                  <a:cubicBezTo>
                    <a:pt x="1016" y="589"/>
                    <a:pt x="1065" y="594"/>
                    <a:pt x="1113" y="600"/>
                  </a:cubicBezTo>
                  <a:cubicBezTo>
                    <a:pt x="1102" y="553"/>
                    <a:pt x="1092" y="503"/>
                    <a:pt x="1075" y="461"/>
                  </a:cubicBezTo>
                  <a:cubicBezTo>
                    <a:pt x="1039" y="466"/>
                    <a:pt x="1003" y="470"/>
                    <a:pt x="965" y="472"/>
                  </a:cubicBezTo>
                  <a:close/>
                  <a:moveTo>
                    <a:pt x="1388" y="521"/>
                  </a:moveTo>
                  <a:cubicBezTo>
                    <a:pt x="1391" y="540"/>
                    <a:pt x="1392" y="559"/>
                    <a:pt x="1396" y="577"/>
                  </a:cubicBezTo>
                  <a:cubicBezTo>
                    <a:pt x="1400" y="600"/>
                    <a:pt x="1412" y="620"/>
                    <a:pt x="1416" y="640"/>
                  </a:cubicBezTo>
                  <a:cubicBezTo>
                    <a:pt x="1437" y="628"/>
                    <a:pt x="1459" y="617"/>
                    <a:pt x="1473" y="599"/>
                  </a:cubicBezTo>
                  <a:cubicBezTo>
                    <a:pt x="1470" y="557"/>
                    <a:pt x="1454" y="529"/>
                    <a:pt x="1442" y="496"/>
                  </a:cubicBezTo>
                  <a:cubicBezTo>
                    <a:pt x="1421" y="484"/>
                    <a:pt x="1400" y="473"/>
                    <a:pt x="1376" y="465"/>
                  </a:cubicBezTo>
                  <a:cubicBezTo>
                    <a:pt x="1381" y="483"/>
                    <a:pt x="1385" y="502"/>
                    <a:pt x="1388" y="521"/>
                  </a:cubicBezTo>
                  <a:close/>
                  <a:moveTo>
                    <a:pt x="91" y="491"/>
                  </a:moveTo>
                  <a:cubicBezTo>
                    <a:pt x="82" y="531"/>
                    <a:pt x="72" y="570"/>
                    <a:pt x="69" y="616"/>
                  </a:cubicBezTo>
                  <a:cubicBezTo>
                    <a:pt x="73" y="619"/>
                    <a:pt x="78" y="623"/>
                    <a:pt x="83" y="625"/>
                  </a:cubicBezTo>
                  <a:cubicBezTo>
                    <a:pt x="98" y="568"/>
                    <a:pt x="121" y="515"/>
                    <a:pt x="142" y="467"/>
                  </a:cubicBezTo>
                  <a:cubicBezTo>
                    <a:pt x="124" y="474"/>
                    <a:pt x="107" y="482"/>
                    <a:pt x="91" y="491"/>
                  </a:cubicBezTo>
                  <a:close/>
                  <a:moveTo>
                    <a:pt x="558" y="472"/>
                  </a:moveTo>
                  <a:cubicBezTo>
                    <a:pt x="551" y="509"/>
                    <a:pt x="545" y="548"/>
                    <a:pt x="538" y="586"/>
                  </a:cubicBezTo>
                  <a:cubicBezTo>
                    <a:pt x="562" y="584"/>
                    <a:pt x="586" y="582"/>
                    <a:pt x="611" y="581"/>
                  </a:cubicBezTo>
                  <a:cubicBezTo>
                    <a:pt x="611" y="545"/>
                    <a:pt x="613" y="511"/>
                    <a:pt x="612" y="476"/>
                  </a:cubicBezTo>
                  <a:cubicBezTo>
                    <a:pt x="594" y="474"/>
                    <a:pt x="576" y="474"/>
                    <a:pt x="558" y="472"/>
                  </a:cubicBezTo>
                  <a:close/>
                  <a:moveTo>
                    <a:pt x="915" y="476"/>
                  </a:moveTo>
                  <a:cubicBezTo>
                    <a:pt x="919" y="511"/>
                    <a:pt x="925" y="546"/>
                    <a:pt x="928" y="582"/>
                  </a:cubicBezTo>
                  <a:cubicBezTo>
                    <a:pt x="941" y="582"/>
                    <a:pt x="952" y="584"/>
                    <a:pt x="965" y="584"/>
                  </a:cubicBezTo>
                  <a:cubicBezTo>
                    <a:pt x="965" y="546"/>
                    <a:pt x="963" y="510"/>
                    <a:pt x="963" y="473"/>
                  </a:cubicBezTo>
                  <a:cubicBezTo>
                    <a:pt x="946" y="473"/>
                    <a:pt x="930" y="474"/>
                    <a:pt x="915" y="476"/>
                  </a:cubicBezTo>
                  <a:close/>
                  <a:moveTo>
                    <a:pt x="617" y="476"/>
                  </a:moveTo>
                  <a:cubicBezTo>
                    <a:pt x="614" y="508"/>
                    <a:pt x="615" y="545"/>
                    <a:pt x="615" y="580"/>
                  </a:cubicBezTo>
                  <a:cubicBezTo>
                    <a:pt x="653" y="579"/>
                    <a:pt x="691" y="577"/>
                    <a:pt x="729" y="576"/>
                  </a:cubicBezTo>
                  <a:cubicBezTo>
                    <a:pt x="731" y="545"/>
                    <a:pt x="731" y="511"/>
                    <a:pt x="732" y="479"/>
                  </a:cubicBezTo>
                  <a:cubicBezTo>
                    <a:pt x="693" y="479"/>
                    <a:pt x="654" y="478"/>
                    <a:pt x="617" y="476"/>
                  </a:cubicBezTo>
                  <a:close/>
                  <a:moveTo>
                    <a:pt x="791" y="479"/>
                  </a:moveTo>
                  <a:cubicBezTo>
                    <a:pt x="791" y="513"/>
                    <a:pt x="791" y="544"/>
                    <a:pt x="791" y="576"/>
                  </a:cubicBezTo>
                  <a:cubicBezTo>
                    <a:pt x="836" y="577"/>
                    <a:pt x="881" y="579"/>
                    <a:pt x="924" y="581"/>
                  </a:cubicBezTo>
                  <a:cubicBezTo>
                    <a:pt x="920" y="546"/>
                    <a:pt x="915" y="511"/>
                    <a:pt x="911" y="476"/>
                  </a:cubicBezTo>
                  <a:cubicBezTo>
                    <a:pt x="872" y="478"/>
                    <a:pt x="831" y="479"/>
                    <a:pt x="791" y="479"/>
                  </a:cubicBezTo>
                  <a:close/>
                  <a:moveTo>
                    <a:pt x="736" y="479"/>
                  </a:moveTo>
                  <a:cubicBezTo>
                    <a:pt x="732" y="509"/>
                    <a:pt x="734" y="545"/>
                    <a:pt x="732" y="576"/>
                  </a:cubicBezTo>
                  <a:cubicBezTo>
                    <a:pt x="751" y="576"/>
                    <a:pt x="770" y="576"/>
                    <a:pt x="789" y="576"/>
                  </a:cubicBezTo>
                  <a:cubicBezTo>
                    <a:pt x="789" y="544"/>
                    <a:pt x="789" y="512"/>
                    <a:pt x="789" y="479"/>
                  </a:cubicBezTo>
                  <a:cubicBezTo>
                    <a:pt x="771" y="479"/>
                    <a:pt x="754" y="479"/>
                    <a:pt x="736" y="479"/>
                  </a:cubicBezTo>
                  <a:close/>
                  <a:moveTo>
                    <a:pt x="60" y="512"/>
                  </a:moveTo>
                  <a:cubicBezTo>
                    <a:pt x="53" y="535"/>
                    <a:pt x="44" y="556"/>
                    <a:pt x="37" y="580"/>
                  </a:cubicBezTo>
                  <a:cubicBezTo>
                    <a:pt x="45" y="593"/>
                    <a:pt x="53" y="606"/>
                    <a:pt x="67" y="613"/>
                  </a:cubicBezTo>
                  <a:cubicBezTo>
                    <a:pt x="69" y="569"/>
                    <a:pt x="81" y="529"/>
                    <a:pt x="87" y="493"/>
                  </a:cubicBezTo>
                  <a:cubicBezTo>
                    <a:pt x="78" y="499"/>
                    <a:pt x="69" y="505"/>
                    <a:pt x="60" y="512"/>
                  </a:cubicBezTo>
                  <a:close/>
                  <a:moveTo>
                    <a:pt x="1462" y="539"/>
                  </a:moveTo>
                  <a:cubicBezTo>
                    <a:pt x="1461" y="543"/>
                    <a:pt x="1465" y="539"/>
                    <a:pt x="1462" y="539"/>
                  </a:cubicBezTo>
                  <a:moveTo>
                    <a:pt x="1462" y="539"/>
                  </a:moveTo>
                  <a:cubicBezTo>
                    <a:pt x="1458" y="526"/>
                    <a:pt x="1458" y="502"/>
                    <a:pt x="1446" y="501"/>
                  </a:cubicBezTo>
                  <a:cubicBezTo>
                    <a:pt x="1452" y="512"/>
                    <a:pt x="1456" y="526"/>
                    <a:pt x="1462" y="539"/>
                  </a:cubicBezTo>
                  <a:moveTo>
                    <a:pt x="1480" y="592"/>
                  </a:moveTo>
                  <a:cubicBezTo>
                    <a:pt x="1504" y="563"/>
                    <a:pt x="1482" y="521"/>
                    <a:pt x="1457" y="507"/>
                  </a:cubicBezTo>
                  <a:cubicBezTo>
                    <a:pt x="1465" y="535"/>
                    <a:pt x="1469" y="567"/>
                    <a:pt x="1480" y="592"/>
                  </a:cubicBezTo>
                  <a:close/>
                  <a:moveTo>
                    <a:pt x="36" y="575"/>
                  </a:moveTo>
                  <a:cubicBezTo>
                    <a:pt x="40" y="555"/>
                    <a:pt x="51" y="536"/>
                    <a:pt x="54" y="517"/>
                  </a:cubicBezTo>
                  <a:cubicBezTo>
                    <a:pt x="42" y="529"/>
                    <a:pt x="28" y="553"/>
                    <a:pt x="36" y="575"/>
                  </a:cubicBezTo>
                  <a:close/>
                  <a:moveTo>
                    <a:pt x="1463" y="544"/>
                  </a:moveTo>
                  <a:cubicBezTo>
                    <a:pt x="1462" y="543"/>
                    <a:pt x="1463" y="544"/>
                    <a:pt x="1463" y="544"/>
                  </a:cubicBezTo>
                  <a:close/>
                  <a:moveTo>
                    <a:pt x="1480" y="597"/>
                  </a:moveTo>
                  <a:cubicBezTo>
                    <a:pt x="1494" y="642"/>
                    <a:pt x="1503" y="692"/>
                    <a:pt x="1508" y="747"/>
                  </a:cubicBezTo>
                  <a:cubicBezTo>
                    <a:pt x="1512" y="753"/>
                    <a:pt x="1516" y="760"/>
                    <a:pt x="1519" y="767"/>
                  </a:cubicBezTo>
                  <a:cubicBezTo>
                    <a:pt x="1521" y="690"/>
                    <a:pt x="1511" y="622"/>
                    <a:pt x="1494" y="563"/>
                  </a:cubicBezTo>
                  <a:cubicBezTo>
                    <a:pt x="1493" y="578"/>
                    <a:pt x="1486" y="587"/>
                    <a:pt x="1480" y="597"/>
                  </a:cubicBezTo>
                  <a:close/>
                  <a:moveTo>
                    <a:pt x="17" y="654"/>
                  </a:moveTo>
                  <a:cubicBezTo>
                    <a:pt x="21" y="628"/>
                    <a:pt x="28" y="604"/>
                    <a:pt x="34" y="580"/>
                  </a:cubicBezTo>
                  <a:cubicBezTo>
                    <a:pt x="33" y="577"/>
                    <a:pt x="32" y="573"/>
                    <a:pt x="30" y="570"/>
                  </a:cubicBezTo>
                  <a:cubicBezTo>
                    <a:pt x="26" y="597"/>
                    <a:pt x="18" y="626"/>
                    <a:pt x="17" y="654"/>
                  </a:cubicBezTo>
                  <a:close/>
                  <a:moveTo>
                    <a:pt x="615" y="583"/>
                  </a:moveTo>
                  <a:cubicBezTo>
                    <a:pt x="616" y="635"/>
                    <a:pt x="617" y="686"/>
                    <a:pt x="620" y="736"/>
                  </a:cubicBezTo>
                  <a:cubicBezTo>
                    <a:pt x="655" y="737"/>
                    <a:pt x="690" y="739"/>
                    <a:pt x="726" y="739"/>
                  </a:cubicBezTo>
                  <a:cubicBezTo>
                    <a:pt x="728" y="686"/>
                    <a:pt x="729" y="633"/>
                    <a:pt x="729" y="579"/>
                  </a:cubicBezTo>
                  <a:cubicBezTo>
                    <a:pt x="690" y="580"/>
                    <a:pt x="652" y="581"/>
                    <a:pt x="615" y="583"/>
                  </a:cubicBezTo>
                  <a:close/>
                  <a:moveTo>
                    <a:pt x="729" y="739"/>
                  </a:moveTo>
                  <a:cubicBezTo>
                    <a:pt x="750" y="738"/>
                    <a:pt x="769" y="740"/>
                    <a:pt x="788" y="739"/>
                  </a:cubicBezTo>
                  <a:cubicBezTo>
                    <a:pt x="788" y="685"/>
                    <a:pt x="790" y="633"/>
                    <a:pt x="789" y="579"/>
                  </a:cubicBezTo>
                  <a:cubicBezTo>
                    <a:pt x="770" y="579"/>
                    <a:pt x="752" y="579"/>
                    <a:pt x="733" y="579"/>
                  </a:cubicBezTo>
                  <a:cubicBezTo>
                    <a:pt x="730" y="630"/>
                    <a:pt x="731" y="686"/>
                    <a:pt x="729" y="739"/>
                  </a:cubicBezTo>
                  <a:close/>
                  <a:moveTo>
                    <a:pt x="791" y="582"/>
                  </a:moveTo>
                  <a:cubicBezTo>
                    <a:pt x="791" y="634"/>
                    <a:pt x="791" y="687"/>
                    <a:pt x="791" y="739"/>
                  </a:cubicBezTo>
                  <a:cubicBezTo>
                    <a:pt x="842" y="739"/>
                    <a:pt x="890" y="736"/>
                    <a:pt x="938" y="734"/>
                  </a:cubicBezTo>
                  <a:cubicBezTo>
                    <a:pt x="934" y="683"/>
                    <a:pt x="930" y="633"/>
                    <a:pt x="924" y="584"/>
                  </a:cubicBezTo>
                  <a:cubicBezTo>
                    <a:pt x="881" y="581"/>
                    <a:pt x="837" y="580"/>
                    <a:pt x="792" y="579"/>
                  </a:cubicBezTo>
                  <a:cubicBezTo>
                    <a:pt x="791" y="579"/>
                    <a:pt x="791" y="581"/>
                    <a:pt x="791" y="582"/>
                  </a:cubicBezTo>
                  <a:close/>
                  <a:moveTo>
                    <a:pt x="538" y="588"/>
                  </a:moveTo>
                  <a:cubicBezTo>
                    <a:pt x="531" y="634"/>
                    <a:pt x="526" y="681"/>
                    <a:pt x="521" y="729"/>
                  </a:cubicBezTo>
                  <a:cubicBezTo>
                    <a:pt x="552" y="732"/>
                    <a:pt x="584" y="734"/>
                    <a:pt x="616" y="736"/>
                  </a:cubicBezTo>
                  <a:cubicBezTo>
                    <a:pt x="612" y="686"/>
                    <a:pt x="615" y="630"/>
                    <a:pt x="609" y="583"/>
                  </a:cubicBezTo>
                  <a:cubicBezTo>
                    <a:pt x="586" y="585"/>
                    <a:pt x="562" y="587"/>
                    <a:pt x="538" y="588"/>
                  </a:cubicBezTo>
                  <a:close/>
                  <a:moveTo>
                    <a:pt x="929" y="584"/>
                  </a:moveTo>
                  <a:cubicBezTo>
                    <a:pt x="933" y="634"/>
                    <a:pt x="939" y="682"/>
                    <a:pt x="942" y="734"/>
                  </a:cubicBezTo>
                  <a:cubicBezTo>
                    <a:pt x="946" y="733"/>
                    <a:pt x="953" y="733"/>
                    <a:pt x="959" y="733"/>
                  </a:cubicBezTo>
                  <a:cubicBezTo>
                    <a:pt x="962" y="685"/>
                    <a:pt x="963" y="636"/>
                    <a:pt x="965" y="587"/>
                  </a:cubicBezTo>
                  <a:cubicBezTo>
                    <a:pt x="953" y="585"/>
                    <a:pt x="941" y="585"/>
                    <a:pt x="929" y="584"/>
                  </a:cubicBezTo>
                  <a:close/>
                  <a:moveTo>
                    <a:pt x="13" y="752"/>
                  </a:moveTo>
                  <a:cubicBezTo>
                    <a:pt x="25" y="732"/>
                    <a:pt x="46" y="719"/>
                    <a:pt x="63" y="704"/>
                  </a:cubicBezTo>
                  <a:cubicBezTo>
                    <a:pt x="63" y="674"/>
                    <a:pt x="63" y="645"/>
                    <a:pt x="66" y="618"/>
                  </a:cubicBezTo>
                  <a:cubicBezTo>
                    <a:pt x="54" y="609"/>
                    <a:pt x="45" y="597"/>
                    <a:pt x="35" y="585"/>
                  </a:cubicBezTo>
                  <a:cubicBezTo>
                    <a:pt x="23" y="635"/>
                    <a:pt x="7" y="690"/>
                    <a:pt x="13" y="752"/>
                  </a:cubicBezTo>
                  <a:close/>
                  <a:moveTo>
                    <a:pt x="967" y="587"/>
                  </a:moveTo>
                  <a:cubicBezTo>
                    <a:pt x="965" y="635"/>
                    <a:pt x="965" y="686"/>
                    <a:pt x="961" y="732"/>
                  </a:cubicBezTo>
                  <a:cubicBezTo>
                    <a:pt x="1017" y="729"/>
                    <a:pt x="1071" y="723"/>
                    <a:pt x="1123" y="716"/>
                  </a:cubicBezTo>
                  <a:cubicBezTo>
                    <a:pt x="1132" y="675"/>
                    <a:pt x="1121" y="639"/>
                    <a:pt x="1114" y="603"/>
                  </a:cubicBezTo>
                  <a:cubicBezTo>
                    <a:pt x="1067" y="597"/>
                    <a:pt x="1018" y="591"/>
                    <a:pt x="967" y="587"/>
                  </a:cubicBezTo>
                  <a:close/>
                  <a:moveTo>
                    <a:pt x="1476" y="597"/>
                  </a:moveTo>
                  <a:cubicBezTo>
                    <a:pt x="1478" y="594"/>
                    <a:pt x="1476" y="589"/>
                    <a:pt x="1474" y="587"/>
                  </a:cubicBezTo>
                  <a:cubicBezTo>
                    <a:pt x="1475" y="590"/>
                    <a:pt x="1475" y="594"/>
                    <a:pt x="1476" y="597"/>
                  </a:cubicBezTo>
                  <a:close/>
                  <a:moveTo>
                    <a:pt x="445" y="599"/>
                  </a:moveTo>
                  <a:cubicBezTo>
                    <a:pt x="446" y="641"/>
                    <a:pt x="448" y="683"/>
                    <a:pt x="452" y="722"/>
                  </a:cubicBezTo>
                  <a:cubicBezTo>
                    <a:pt x="474" y="725"/>
                    <a:pt x="496" y="727"/>
                    <a:pt x="518" y="729"/>
                  </a:cubicBezTo>
                  <a:cubicBezTo>
                    <a:pt x="523" y="682"/>
                    <a:pt x="528" y="634"/>
                    <a:pt x="535" y="589"/>
                  </a:cubicBezTo>
                  <a:cubicBezTo>
                    <a:pt x="504" y="591"/>
                    <a:pt x="475" y="595"/>
                    <a:pt x="445" y="599"/>
                  </a:cubicBezTo>
                  <a:close/>
                  <a:moveTo>
                    <a:pt x="1398" y="592"/>
                  </a:moveTo>
                  <a:cubicBezTo>
                    <a:pt x="1398" y="610"/>
                    <a:pt x="1399" y="628"/>
                    <a:pt x="1399" y="647"/>
                  </a:cubicBezTo>
                  <a:cubicBezTo>
                    <a:pt x="1404" y="644"/>
                    <a:pt x="1410" y="644"/>
                    <a:pt x="1412" y="640"/>
                  </a:cubicBezTo>
                  <a:cubicBezTo>
                    <a:pt x="1407" y="624"/>
                    <a:pt x="1403" y="607"/>
                    <a:pt x="1398" y="592"/>
                  </a:cubicBezTo>
                  <a:moveTo>
                    <a:pt x="1398" y="592"/>
                  </a:moveTo>
                  <a:cubicBezTo>
                    <a:pt x="1399" y="587"/>
                    <a:pt x="1395" y="591"/>
                    <a:pt x="1398" y="592"/>
                  </a:cubicBezTo>
                  <a:moveTo>
                    <a:pt x="354" y="612"/>
                  </a:moveTo>
                  <a:cubicBezTo>
                    <a:pt x="346" y="641"/>
                    <a:pt x="341" y="673"/>
                    <a:pt x="335" y="705"/>
                  </a:cubicBezTo>
                  <a:cubicBezTo>
                    <a:pt x="372" y="712"/>
                    <a:pt x="409" y="718"/>
                    <a:pt x="449" y="721"/>
                  </a:cubicBezTo>
                  <a:cubicBezTo>
                    <a:pt x="445" y="682"/>
                    <a:pt x="445" y="639"/>
                    <a:pt x="441" y="599"/>
                  </a:cubicBezTo>
                  <a:cubicBezTo>
                    <a:pt x="412" y="603"/>
                    <a:pt x="383" y="607"/>
                    <a:pt x="354" y="612"/>
                  </a:cubicBezTo>
                  <a:close/>
                  <a:moveTo>
                    <a:pt x="1483" y="721"/>
                  </a:moveTo>
                  <a:cubicBezTo>
                    <a:pt x="1487" y="724"/>
                    <a:pt x="1490" y="729"/>
                    <a:pt x="1494" y="733"/>
                  </a:cubicBezTo>
                  <a:cubicBezTo>
                    <a:pt x="1498" y="736"/>
                    <a:pt x="1504" y="743"/>
                    <a:pt x="1505" y="742"/>
                  </a:cubicBezTo>
                  <a:cubicBezTo>
                    <a:pt x="1499" y="690"/>
                    <a:pt x="1492" y="641"/>
                    <a:pt x="1477" y="599"/>
                  </a:cubicBezTo>
                  <a:cubicBezTo>
                    <a:pt x="1480" y="635"/>
                    <a:pt x="1484" y="678"/>
                    <a:pt x="1483" y="721"/>
                  </a:cubicBezTo>
                  <a:close/>
                  <a:moveTo>
                    <a:pt x="1416" y="642"/>
                  </a:moveTo>
                  <a:cubicBezTo>
                    <a:pt x="1419" y="657"/>
                    <a:pt x="1423" y="671"/>
                    <a:pt x="1425" y="686"/>
                  </a:cubicBezTo>
                  <a:cubicBezTo>
                    <a:pt x="1441" y="692"/>
                    <a:pt x="1456" y="703"/>
                    <a:pt x="1468" y="711"/>
                  </a:cubicBezTo>
                  <a:cubicBezTo>
                    <a:pt x="1472" y="714"/>
                    <a:pt x="1478" y="718"/>
                    <a:pt x="1480" y="718"/>
                  </a:cubicBezTo>
                  <a:cubicBezTo>
                    <a:pt x="1480" y="677"/>
                    <a:pt x="1480" y="637"/>
                    <a:pt x="1473" y="603"/>
                  </a:cubicBezTo>
                  <a:cubicBezTo>
                    <a:pt x="1457" y="619"/>
                    <a:pt x="1438" y="632"/>
                    <a:pt x="1416" y="642"/>
                  </a:cubicBezTo>
                  <a:close/>
                  <a:moveTo>
                    <a:pt x="1128" y="658"/>
                  </a:moveTo>
                  <a:cubicBezTo>
                    <a:pt x="1128" y="640"/>
                    <a:pt x="1129" y="623"/>
                    <a:pt x="1130" y="605"/>
                  </a:cubicBezTo>
                  <a:cubicBezTo>
                    <a:pt x="1124" y="606"/>
                    <a:pt x="1122" y="604"/>
                    <a:pt x="1117" y="604"/>
                  </a:cubicBezTo>
                  <a:cubicBezTo>
                    <a:pt x="1120" y="623"/>
                    <a:pt x="1124" y="640"/>
                    <a:pt x="1128" y="658"/>
                  </a:cubicBezTo>
                  <a:close/>
                  <a:moveTo>
                    <a:pt x="1134" y="606"/>
                  </a:moveTo>
                  <a:cubicBezTo>
                    <a:pt x="1132" y="607"/>
                    <a:pt x="1132" y="607"/>
                    <a:pt x="1132" y="609"/>
                  </a:cubicBezTo>
                  <a:cubicBezTo>
                    <a:pt x="1131" y="648"/>
                    <a:pt x="1128" y="682"/>
                    <a:pt x="1136" y="714"/>
                  </a:cubicBezTo>
                  <a:cubicBezTo>
                    <a:pt x="1184" y="707"/>
                    <a:pt x="1230" y="698"/>
                    <a:pt x="1274" y="688"/>
                  </a:cubicBezTo>
                  <a:cubicBezTo>
                    <a:pt x="1276" y="671"/>
                    <a:pt x="1276" y="653"/>
                    <a:pt x="1277" y="635"/>
                  </a:cubicBezTo>
                  <a:cubicBezTo>
                    <a:pt x="1230" y="624"/>
                    <a:pt x="1183" y="614"/>
                    <a:pt x="1134" y="606"/>
                  </a:cubicBezTo>
                  <a:close/>
                  <a:moveTo>
                    <a:pt x="349" y="613"/>
                  </a:moveTo>
                  <a:cubicBezTo>
                    <a:pt x="330" y="617"/>
                    <a:pt x="311" y="621"/>
                    <a:pt x="292" y="624"/>
                  </a:cubicBezTo>
                  <a:cubicBezTo>
                    <a:pt x="292" y="650"/>
                    <a:pt x="293" y="674"/>
                    <a:pt x="295" y="697"/>
                  </a:cubicBezTo>
                  <a:cubicBezTo>
                    <a:pt x="307" y="700"/>
                    <a:pt x="319" y="703"/>
                    <a:pt x="332" y="704"/>
                  </a:cubicBezTo>
                  <a:cubicBezTo>
                    <a:pt x="337" y="674"/>
                    <a:pt x="345" y="641"/>
                    <a:pt x="349" y="613"/>
                  </a:cubicBezTo>
                  <a:close/>
                  <a:moveTo>
                    <a:pt x="1279" y="634"/>
                  </a:moveTo>
                  <a:cubicBezTo>
                    <a:pt x="1282" y="634"/>
                    <a:pt x="1283" y="634"/>
                    <a:pt x="1284" y="635"/>
                  </a:cubicBezTo>
                  <a:cubicBezTo>
                    <a:pt x="1283" y="628"/>
                    <a:pt x="1282" y="622"/>
                    <a:pt x="1279" y="617"/>
                  </a:cubicBezTo>
                  <a:cubicBezTo>
                    <a:pt x="1279" y="623"/>
                    <a:pt x="1279" y="628"/>
                    <a:pt x="1279" y="634"/>
                  </a:cubicBezTo>
                  <a:close/>
                  <a:moveTo>
                    <a:pt x="67" y="699"/>
                  </a:moveTo>
                  <a:cubicBezTo>
                    <a:pt x="70" y="674"/>
                    <a:pt x="76" y="651"/>
                    <a:pt x="82" y="628"/>
                  </a:cubicBezTo>
                  <a:cubicBezTo>
                    <a:pt x="77" y="626"/>
                    <a:pt x="74" y="621"/>
                    <a:pt x="68" y="620"/>
                  </a:cubicBezTo>
                  <a:cubicBezTo>
                    <a:pt x="67" y="645"/>
                    <a:pt x="64" y="674"/>
                    <a:pt x="67" y="699"/>
                  </a:cubicBezTo>
                  <a:close/>
                  <a:moveTo>
                    <a:pt x="288" y="625"/>
                  </a:moveTo>
                  <a:cubicBezTo>
                    <a:pt x="255" y="634"/>
                    <a:pt x="221" y="642"/>
                    <a:pt x="190" y="652"/>
                  </a:cubicBezTo>
                  <a:cubicBezTo>
                    <a:pt x="189" y="659"/>
                    <a:pt x="188" y="664"/>
                    <a:pt x="186" y="670"/>
                  </a:cubicBezTo>
                  <a:cubicBezTo>
                    <a:pt x="220" y="680"/>
                    <a:pt x="255" y="690"/>
                    <a:pt x="293" y="696"/>
                  </a:cubicBezTo>
                  <a:cubicBezTo>
                    <a:pt x="290" y="673"/>
                    <a:pt x="291" y="648"/>
                    <a:pt x="288" y="625"/>
                  </a:cubicBezTo>
                  <a:close/>
                  <a:moveTo>
                    <a:pt x="69" y="701"/>
                  </a:moveTo>
                  <a:cubicBezTo>
                    <a:pt x="95" y="687"/>
                    <a:pt x="122" y="673"/>
                    <a:pt x="152" y="663"/>
                  </a:cubicBezTo>
                  <a:cubicBezTo>
                    <a:pt x="130" y="651"/>
                    <a:pt x="104" y="643"/>
                    <a:pt x="84" y="629"/>
                  </a:cubicBezTo>
                  <a:cubicBezTo>
                    <a:pt x="79" y="653"/>
                    <a:pt x="73" y="676"/>
                    <a:pt x="69" y="701"/>
                  </a:cubicBezTo>
                  <a:close/>
                  <a:moveTo>
                    <a:pt x="1277" y="687"/>
                  </a:moveTo>
                  <a:cubicBezTo>
                    <a:pt x="1283" y="685"/>
                    <a:pt x="1289" y="684"/>
                    <a:pt x="1296" y="682"/>
                  </a:cubicBezTo>
                  <a:cubicBezTo>
                    <a:pt x="1292" y="667"/>
                    <a:pt x="1290" y="652"/>
                    <a:pt x="1285" y="638"/>
                  </a:cubicBezTo>
                  <a:cubicBezTo>
                    <a:pt x="1284" y="637"/>
                    <a:pt x="1281" y="637"/>
                    <a:pt x="1279" y="636"/>
                  </a:cubicBezTo>
                  <a:cubicBezTo>
                    <a:pt x="1278" y="652"/>
                    <a:pt x="1278" y="670"/>
                    <a:pt x="1277" y="687"/>
                  </a:cubicBezTo>
                  <a:close/>
                  <a:moveTo>
                    <a:pt x="1298" y="681"/>
                  </a:moveTo>
                  <a:cubicBezTo>
                    <a:pt x="1320" y="675"/>
                    <a:pt x="1342" y="670"/>
                    <a:pt x="1362" y="661"/>
                  </a:cubicBezTo>
                  <a:cubicBezTo>
                    <a:pt x="1338" y="654"/>
                    <a:pt x="1315" y="645"/>
                    <a:pt x="1289" y="639"/>
                  </a:cubicBezTo>
                  <a:cubicBezTo>
                    <a:pt x="1291" y="653"/>
                    <a:pt x="1296" y="666"/>
                    <a:pt x="1298" y="681"/>
                  </a:cubicBezTo>
                  <a:close/>
                  <a:moveTo>
                    <a:pt x="1399" y="649"/>
                  </a:moveTo>
                  <a:cubicBezTo>
                    <a:pt x="1399" y="657"/>
                    <a:pt x="1399" y="665"/>
                    <a:pt x="1399" y="673"/>
                  </a:cubicBezTo>
                  <a:cubicBezTo>
                    <a:pt x="1407" y="677"/>
                    <a:pt x="1415" y="680"/>
                    <a:pt x="1422" y="684"/>
                  </a:cubicBezTo>
                  <a:cubicBezTo>
                    <a:pt x="1419" y="671"/>
                    <a:pt x="1418" y="655"/>
                    <a:pt x="1412" y="644"/>
                  </a:cubicBezTo>
                  <a:cubicBezTo>
                    <a:pt x="1409" y="646"/>
                    <a:pt x="1404" y="648"/>
                    <a:pt x="1399" y="649"/>
                  </a:cubicBezTo>
                  <a:close/>
                  <a:moveTo>
                    <a:pt x="1371" y="662"/>
                  </a:moveTo>
                  <a:cubicBezTo>
                    <a:pt x="1379" y="665"/>
                    <a:pt x="1388" y="668"/>
                    <a:pt x="1397" y="672"/>
                  </a:cubicBezTo>
                  <a:cubicBezTo>
                    <a:pt x="1396" y="666"/>
                    <a:pt x="1398" y="656"/>
                    <a:pt x="1396" y="651"/>
                  </a:cubicBezTo>
                  <a:cubicBezTo>
                    <a:pt x="1388" y="655"/>
                    <a:pt x="1379" y="658"/>
                    <a:pt x="1371" y="662"/>
                  </a:cubicBezTo>
                  <a:close/>
                  <a:moveTo>
                    <a:pt x="162" y="662"/>
                  </a:moveTo>
                  <a:cubicBezTo>
                    <a:pt x="169" y="664"/>
                    <a:pt x="175" y="668"/>
                    <a:pt x="184" y="669"/>
                  </a:cubicBezTo>
                  <a:cubicBezTo>
                    <a:pt x="184" y="663"/>
                    <a:pt x="187" y="659"/>
                    <a:pt x="187" y="653"/>
                  </a:cubicBezTo>
                  <a:cubicBezTo>
                    <a:pt x="178" y="656"/>
                    <a:pt x="170" y="658"/>
                    <a:pt x="162" y="662"/>
                  </a:cubicBezTo>
                  <a:close/>
                  <a:moveTo>
                    <a:pt x="109" y="683"/>
                  </a:moveTo>
                  <a:cubicBezTo>
                    <a:pt x="98" y="688"/>
                    <a:pt x="72" y="698"/>
                    <a:pt x="68" y="707"/>
                  </a:cubicBezTo>
                  <a:cubicBezTo>
                    <a:pt x="63" y="717"/>
                    <a:pt x="68" y="742"/>
                    <a:pt x="70" y="755"/>
                  </a:cubicBezTo>
                  <a:cubicBezTo>
                    <a:pt x="76" y="807"/>
                    <a:pt x="83" y="853"/>
                    <a:pt x="96" y="893"/>
                  </a:cubicBezTo>
                  <a:cubicBezTo>
                    <a:pt x="107" y="898"/>
                    <a:pt x="117" y="903"/>
                    <a:pt x="127" y="908"/>
                  </a:cubicBezTo>
                  <a:cubicBezTo>
                    <a:pt x="138" y="901"/>
                    <a:pt x="150" y="898"/>
                    <a:pt x="158" y="889"/>
                  </a:cubicBezTo>
                  <a:cubicBezTo>
                    <a:pt x="157" y="859"/>
                    <a:pt x="160" y="834"/>
                    <a:pt x="162" y="808"/>
                  </a:cubicBezTo>
                  <a:cubicBezTo>
                    <a:pt x="163" y="790"/>
                    <a:pt x="168" y="772"/>
                    <a:pt x="168" y="756"/>
                  </a:cubicBezTo>
                  <a:cubicBezTo>
                    <a:pt x="168" y="741"/>
                    <a:pt x="163" y="727"/>
                    <a:pt x="162" y="712"/>
                  </a:cubicBezTo>
                  <a:cubicBezTo>
                    <a:pt x="161" y="696"/>
                    <a:pt x="161" y="681"/>
                    <a:pt x="159" y="665"/>
                  </a:cubicBezTo>
                  <a:cubicBezTo>
                    <a:pt x="159" y="664"/>
                    <a:pt x="159" y="664"/>
                    <a:pt x="158" y="664"/>
                  </a:cubicBezTo>
                  <a:cubicBezTo>
                    <a:pt x="145" y="667"/>
                    <a:pt x="128" y="674"/>
                    <a:pt x="109" y="683"/>
                  </a:cubicBezTo>
                  <a:close/>
                  <a:moveTo>
                    <a:pt x="1367" y="664"/>
                  </a:moveTo>
                  <a:cubicBezTo>
                    <a:pt x="1347" y="670"/>
                    <a:pt x="1321" y="678"/>
                    <a:pt x="1299" y="685"/>
                  </a:cubicBezTo>
                  <a:cubicBezTo>
                    <a:pt x="1311" y="742"/>
                    <a:pt x="1319" y="805"/>
                    <a:pt x="1322" y="872"/>
                  </a:cubicBezTo>
                  <a:cubicBezTo>
                    <a:pt x="1336" y="877"/>
                    <a:pt x="1347" y="884"/>
                    <a:pt x="1362" y="888"/>
                  </a:cubicBezTo>
                  <a:cubicBezTo>
                    <a:pt x="1380" y="824"/>
                    <a:pt x="1394" y="754"/>
                    <a:pt x="1397" y="674"/>
                  </a:cubicBezTo>
                  <a:cubicBezTo>
                    <a:pt x="1386" y="672"/>
                    <a:pt x="1378" y="666"/>
                    <a:pt x="1367" y="664"/>
                  </a:cubicBezTo>
                  <a:close/>
                  <a:moveTo>
                    <a:pt x="170" y="745"/>
                  </a:moveTo>
                  <a:cubicBezTo>
                    <a:pt x="172" y="719"/>
                    <a:pt x="178" y="695"/>
                    <a:pt x="183" y="671"/>
                  </a:cubicBezTo>
                  <a:cubicBezTo>
                    <a:pt x="175" y="670"/>
                    <a:pt x="169" y="667"/>
                    <a:pt x="162" y="665"/>
                  </a:cubicBezTo>
                  <a:cubicBezTo>
                    <a:pt x="164" y="692"/>
                    <a:pt x="164" y="722"/>
                    <a:pt x="170" y="745"/>
                  </a:cubicBezTo>
                  <a:close/>
                  <a:moveTo>
                    <a:pt x="185" y="672"/>
                  </a:moveTo>
                  <a:cubicBezTo>
                    <a:pt x="185" y="673"/>
                    <a:pt x="185" y="674"/>
                    <a:pt x="185" y="675"/>
                  </a:cubicBezTo>
                  <a:cubicBezTo>
                    <a:pt x="182" y="704"/>
                    <a:pt x="169" y="731"/>
                    <a:pt x="171" y="761"/>
                  </a:cubicBezTo>
                  <a:cubicBezTo>
                    <a:pt x="172" y="801"/>
                    <a:pt x="188" y="839"/>
                    <a:pt x="195" y="875"/>
                  </a:cubicBezTo>
                  <a:cubicBezTo>
                    <a:pt x="232" y="860"/>
                    <a:pt x="272" y="848"/>
                    <a:pt x="314" y="837"/>
                  </a:cubicBezTo>
                  <a:cubicBezTo>
                    <a:pt x="306" y="792"/>
                    <a:pt x="297" y="749"/>
                    <a:pt x="294" y="700"/>
                  </a:cubicBezTo>
                  <a:cubicBezTo>
                    <a:pt x="256" y="692"/>
                    <a:pt x="219" y="683"/>
                    <a:pt x="185" y="672"/>
                  </a:cubicBezTo>
                  <a:close/>
                  <a:moveTo>
                    <a:pt x="1364" y="890"/>
                  </a:moveTo>
                  <a:cubicBezTo>
                    <a:pt x="1375" y="896"/>
                    <a:pt x="1385" y="902"/>
                    <a:pt x="1397" y="908"/>
                  </a:cubicBezTo>
                  <a:cubicBezTo>
                    <a:pt x="1411" y="900"/>
                    <a:pt x="1428" y="894"/>
                    <a:pt x="1441" y="885"/>
                  </a:cubicBezTo>
                  <a:cubicBezTo>
                    <a:pt x="1442" y="811"/>
                    <a:pt x="1435" y="747"/>
                    <a:pt x="1423" y="687"/>
                  </a:cubicBezTo>
                  <a:cubicBezTo>
                    <a:pt x="1415" y="684"/>
                    <a:pt x="1408" y="679"/>
                    <a:pt x="1398" y="676"/>
                  </a:cubicBezTo>
                  <a:cubicBezTo>
                    <a:pt x="1397" y="757"/>
                    <a:pt x="1382" y="826"/>
                    <a:pt x="1364" y="890"/>
                  </a:cubicBezTo>
                  <a:close/>
                  <a:moveTo>
                    <a:pt x="1127" y="716"/>
                  </a:moveTo>
                  <a:cubicBezTo>
                    <a:pt x="1127" y="713"/>
                    <a:pt x="1132" y="715"/>
                    <a:pt x="1134" y="715"/>
                  </a:cubicBezTo>
                  <a:cubicBezTo>
                    <a:pt x="1132" y="705"/>
                    <a:pt x="1131" y="694"/>
                    <a:pt x="1129" y="685"/>
                  </a:cubicBezTo>
                  <a:cubicBezTo>
                    <a:pt x="1128" y="694"/>
                    <a:pt x="1125" y="707"/>
                    <a:pt x="1127" y="716"/>
                  </a:cubicBezTo>
                  <a:close/>
                  <a:moveTo>
                    <a:pt x="1277" y="690"/>
                  </a:moveTo>
                  <a:cubicBezTo>
                    <a:pt x="1272" y="746"/>
                    <a:pt x="1263" y="798"/>
                    <a:pt x="1252" y="848"/>
                  </a:cubicBezTo>
                  <a:cubicBezTo>
                    <a:pt x="1275" y="855"/>
                    <a:pt x="1298" y="862"/>
                    <a:pt x="1319" y="871"/>
                  </a:cubicBezTo>
                  <a:cubicBezTo>
                    <a:pt x="1316" y="804"/>
                    <a:pt x="1310" y="740"/>
                    <a:pt x="1295" y="685"/>
                  </a:cubicBezTo>
                  <a:cubicBezTo>
                    <a:pt x="1289" y="687"/>
                    <a:pt x="1283" y="688"/>
                    <a:pt x="1277" y="690"/>
                  </a:cubicBezTo>
                  <a:close/>
                  <a:moveTo>
                    <a:pt x="1443" y="884"/>
                  </a:moveTo>
                  <a:cubicBezTo>
                    <a:pt x="1447" y="884"/>
                    <a:pt x="1454" y="877"/>
                    <a:pt x="1459" y="875"/>
                  </a:cubicBezTo>
                  <a:cubicBezTo>
                    <a:pt x="1470" y="828"/>
                    <a:pt x="1478" y="779"/>
                    <a:pt x="1480" y="723"/>
                  </a:cubicBezTo>
                  <a:cubicBezTo>
                    <a:pt x="1465" y="709"/>
                    <a:pt x="1446" y="699"/>
                    <a:pt x="1426" y="689"/>
                  </a:cubicBezTo>
                  <a:cubicBezTo>
                    <a:pt x="1437" y="748"/>
                    <a:pt x="1446" y="814"/>
                    <a:pt x="1443" y="884"/>
                  </a:cubicBezTo>
                  <a:close/>
                  <a:moveTo>
                    <a:pt x="1136" y="718"/>
                  </a:moveTo>
                  <a:cubicBezTo>
                    <a:pt x="1142" y="751"/>
                    <a:pt x="1146" y="785"/>
                    <a:pt x="1148" y="822"/>
                  </a:cubicBezTo>
                  <a:cubicBezTo>
                    <a:pt x="1182" y="830"/>
                    <a:pt x="1216" y="838"/>
                    <a:pt x="1249" y="847"/>
                  </a:cubicBezTo>
                  <a:cubicBezTo>
                    <a:pt x="1260" y="798"/>
                    <a:pt x="1269" y="747"/>
                    <a:pt x="1274" y="691"/>
                  </a:cubicBezTo>
                  <a:cubicBezTo>
                    <a:pt x="1273" y="691"/>
                    <a:pt x="1272" y="691"/>
                    <a:pt x="1272" y="691"/>
                  </a:cubicBezTo>
                  <a:cubicBezTo>
                    <a:pt x="1229" y="702"/>
                    <a:pt x="1181" y="708"/>
                    <a:pt x="1136" y="718"/>
                  </a:cubicBezTo>
                  <a:close/>
                  <a:moveTo>
                    <a:pt x="317" y="834"/>
                  </a:moveTo>
                  <a:cubicBezTo>
                    <a:pt x="320" y="790"/>
                    <a:pt x="325" y="747"/>
                    <a:pt x="332" y="707"/>
                  </a:cubicBezTo>
                  <a:cubicBezTo>
                    <a:pt x="319" y="706"/>
                    <a:pt x="307" y="703"/>
                    <a:pt x="295" y="700"/>
                  </a:cubicBezTo>
                  <a:cubicBezTo>
                    <a:pt x="301" y="747"/>
                    <a:pt x="306" y="792"/>
                    <a:pt x="317" y="834"/>
                  </a:cubicBezTo>
                  <a:close/>
                  <a:moveTo>
                    <a:pt x="334" y="708"/>
                  </a:moveTo>
                  <a:cubicBezTo>
                    <a:pt x="329" y="749"/>
                    <a:pt x="320" y="792"/>
                    <a:pt x="320" y="836"/>
                  </a:cubicBezTo>
                  <a:cubicBezTo>
                    <a:pt x="364" y="824"/>
                    <a:pt x="411" y="815"/>
                    <a:pt x="460" y="809"/>
                  </a:cubicBezTo>
                  <a:cubicBezTo>
                    <a:pt x="456" y="781"/>
                    <a:pt x="452" y="754"/>
                    <a:pt x="450" y="724"/>
                  </a:cubicBezTo>
                  <a:cubicBezTo>
                    <a:pt x="410" y="721"/>
                    <a:pt x="372" y="714"/>
                    <a:pt x="334" y="708"/>
                  </a:cubicBezTo>
                  <a:close/>
                  <a:moveTo>
                    <a:pt x="12" y="759"/>
                  </a:moveTo>
                  <a:cubicBezTo>
                    <a:pt x="10" y="769"/>
                    <a:pt x="13" y="784"/>
                    <a:pt x="14" y="796"/>
                  </a:cubicBezTo>
                  <a:cubicBezTo>
                    <a:pt x="15" y="809"/>
                    <a:pt x="15" y="823"/>
                    <a:pt x="18" y="833"/>
                  </a:cubicBezTo>
                  <a:cubicBezTo>
                    <a:pt x="21" y="843"/>
                    <a:pt x="38" y="854"/>
                    <a:pt x="45" y="860"/>
                  </a:cubicBezTo>
                  <a:cubicBezTo>
                    <a:pt x="48" y="862"/>
                    <a:pt x="50" y="867"/>
                    <a:pt x="54" y="865"/>
                  </a:cubicBezTo>
                  <a:cubicBezTo>
                    <a:pt x="52" y="809"/>
                    <a:pt x="59" y="757"/>
                    <a:pt x="63" y="710"/>
                  </a:cubicBezTo>
                  <a:cubicBezTo>
                    <a:pt x="63" y="709"/>
                    <a:pt x="63" y="709"/>
                    <a:pt x="62" y="709"/>
                  </a:cubicBezTo>
                  <a:cubicBezTo>
                    <a:pt x="50" y="719"/>
                    <a:pt x="16" y="741"/>
                    <a:pt x="12" y="759"/>
                  </a:cubicBezTo>
                  <a:close/>
                  <a:moveTo>
                    <a:pt x="1134" y="718"/>
                  </a:moveTo>
                  <a:cubicBezTo>
                    <a:pt x="1133" y="716"/>
                    <a:pt x="1129" y="719"/>
                    <a:pt x="1126" y="718"/>
                  </a:cubicBezTo>
                  <a:cubicBezTo>
                    <a:pt x="1122" y="751"/>
                    <a:pt x="1118" y="785"/>
                    <a:pt x="1112" y="816"/>
                  </a:cubicBezTo>
                  <a:cubicBezTo>
                    <a:pt x="1124" y="818"/>
                    <a:pt x="1134" y="821"/>
                    <a:pt x="1146" y="822"/>
                  </a:cubicBezTo>
                  <a:cubicBezTo>
                    <a:pt x="1143" y="787"/>
                    <a:pt x="1139" y="752"/>
                    <a:pt x="1134" y="718"/>
                  </a:cubicBezTo>
                  <a:close/>
                  <a:moveTo>
                    <a:pt x="961" y="735"/>
                  </a:moveTo>
                  <a:cubicBezTo>
                    <a:pt x="960" y="755"/>
                    <a:pt x="958" y="775"/>
                    <a:pt x="956" y="795"/>
                  </a:cubicBezTo>
                  <a:cubicBezTo>
                    <a:pt x="1009" y="801"/>
                    <a:pt x="1060" y="807"/>
                    <a:pt x="1110" y="815"/>
                  </a:cubicBezTo>
                  <a:cubicBezTo>
                    <a:pt x="1113" y="784"/>
                    <a:pt x="1123" y="748"/>
                    <a:pt x="1121" y="719"/>
                  </a:cubicBezTo>
                  <a:cubicBezTo>
                    <a:pt x="1070" y="726"/>
                    <a:pt x="1016" y="732"/>
                    <a:pt x="961" y="735"/>
                  </a:cubicBezTo>
                  <a:close/>
                  <a:moveTo>
                    <a:pt x="1462" y="872"/>
                  </a:moveTo>
                  <a:cubicBezTo>
                    <a:pt x="1480" y="862"/>
                    <a:pt x="1495" y="848"/>
                    <a:pt x="1507" y="832"/>
                  </a:cubicBezTo>
                  <a:cubicBezTo>
                    <a:pt x="1507" y="814"/>
                    <a:pt x="1508" y="802"/>
                    <a:pt x="1507" y="786"/>
                  </a:cubicBezTo>
                  <a:cubicBezTo>
                    <a:pt x="1506" y="773"/>
                    <a:pt x="1508" y="759"/>
                    <a:pt x="1506" y="750"/>
                  </a:cubicBezTo>
                  <a:cubicBezTo>
                    <a:pt x="1503" y="738"/>
                    <a:pt x="1488" y="733"/>
                    <a:pt x="1482" y="724"/>
                  </a:cubicBezTo>
                  <a:cubicBezTo>
                    <a:pt x="1481" y="779"/>
                    <a:pt x="1472" y="827"/>
                    <a:pt x="1462" y="872"/>
                  </a:cubicBezTo>
                  <a:close/>
                  <a:moveTo>
                    <a:pt x="462" y="808"/>
                  </a:moveTo>
                  <a:cubicBezTo>
                    <a:pt x="479" y="806"/>
                    <a:pt x="496" y="804"/>
                    <a:pt x="512" y="801"/>
                  </a:cubicBezTo>
                  <a:cubicBezTo>
                    <a:pt x="515" y="778"/>
                    <a:pt x="516" y="755"/>
                    <a:pt x="518" y="732"/>
                  </a:cubicBezTo>
                  <a:cubicBezTo>
                    <a:pt x="496" y="729"/>
                    <a:pt x="474" y="727"/>
                    <a:pt x="452" y="725"/>
                  </a:cubicBezTo>
                  <a:cubicBezTo>
                    <a:pt x="455" y="753"/>
                    <a:pt x="458" y="780"/>
                    <a:pt x="462" y="808"/>
                  </a:cubicBezTo>
                  <a:close/>
                  <a:moveTo>
                    <a:pt x="56" y="868"/>
                  </a:moveTo>
                  <a:cubicBezTo>
                    <a:pt x="66" y="877"/>
                    <a:pt x="79" y="884"/>
                    <a:pt x="92" y="890"/>
                  </a:cubicBezTo>
                  <a:cubicBezTo>
                    <a:pt x="79" y="840"/>
                    <a:pt x="69" y="787"/>
                    <a:pt x="64" y="728"/>
                  </a:cubicBezTo>
                  <a:cubicBezTo>
                    <a:pt x="58" y="772"/>
                    <a:pt x="55" y="818"/>
                    <a:pt x="56" y="868"/>
                  </a:cubicBezTo>
                  <a:close/>
                  <a:moveTo>
                    <a:pt x="522" y="732"/>
                  </a:moveTo>
                  <a:cubicBezTo>
                    <a:pt x="518" y="753"/>
                    <a:pt x="518" y="778"/>
                    <a:pt x="515" y="801"/>
                  </a:cubicBezTo>
                  <a:cubicBezTo>
                    <a:pt x="549" y="797"/>
                    <a:pt x="584" y="794"/>
                    <a:pt x="619" y="791"/>
                  </a:cubicBezTo>
                  <a:cubicBezTo>
                    <a:pt x="619" y="773"/>
                    <a:pt x="617" y="756"/>
                    <a:pt x="616" y="739"/>
                  </a:cubicBezTo>
                  <a:cubicBezTo>
                    <a:pt x="585" y="736"/>
                    <a:pt x="553" y="735"/>
                    <a:pt x="522" y="732"/>
                  </a:cubicBezTo>
                  <a:close/>
                  <a:moveTo>
                    <a:pt x="8" y="761"/>
                  </a:moveTo>
                  <a:cubicBezTo>
                    <a:pt x="10" y="754"/>
                    <a:pt x="10" y="740"/>
                    <a:pt x="8" y="733"/>
                  </a:cubicBezTo>
                  <a:cubicBezTo>
                    <a:pt x="10" y="743"/>
                    <a:pt x="6" y="753"/>
                    <a:pt x="8" y="761"/>
                  </a:cubicBezTo>
                  <a:close/>
                  <a:moveTo>
                    <a:pt x="942" y="737"/>
                  </a:moveTo>
                  <a:cubicBezTo>
                    <a:pt x="943" y="757"/>
                    <a:pt x="945" y="775"/>
                    <a:pt x="945" y="795"/>
                  </a:cubicBezTo>
                  <a:cubicBezTo>
                    <a:pt x="948" y="795"/>
                    <a:pt x="950" y="795"/>
                    <a:pt x="953" y="795"/>
                  </a:cubicBezTo>
                  <a:cubicBezTo>
                    <a:pt x="956" y="776"/>
                    <a:pt x="957" y="756"/>
                    <a:pt x="958" y="736"/>
                  </a:cubicBezTo>
                  <a:cubicBezTo>
                    <a:pt x="953" y="736"/>
                    <a:pt x="946" y="735"/>
                    <a:pt x="942" y="737"/>
                  </a:cubicBezTo>
                  <a:close/>
                  <a:moveTo>
                    <a:pt x="790" y="742"/>
                  </a:moveTo>
                  <a:cubicBezTo>
                    <a:pt x="790" y="757"/>
                    <a:pt x="790" y="772"/>
                    <a:pt x="790" y="788"/>
                  </a:cubicBezTo>
                  <a:cubicBezTo>
                    <a:pt x="843" y="788"/>
                    <a:pt x="892" y="791"/>
                    <a:pt x="942" y="794"/>
                  </a:cubicBezTo>
                  <a:cubicBezTo>
                    <a:pt x="940" y="776"/>
                    <a:pt x="940" y="755"/>
                    <a:pt x="938" y="737"/>
                  </a:cubicBezTo>
                  <a:cubicBezTo>
                    <a:pt x="889" y="739"/>
                    <a:pt x="841" y="742"/>
                    <a:pt x="790" y="742"/>
                  </a:cubicBezTo>
                  <a:close/>
                  <a:moveTo>
                    <a:pt x="621" y="739"/>
                  </a:moveTo>
                  <a:cubicBezTo>
                    <a:pt x="619" y="755"/>
                    <a:pt x="623" y="774"/>
                    <a:pt x="623" y="791"/>
                  </a:cubicBezTo>
                  <a:cubicBezTo>
                    <a:pt x="657" y="790"/>
                    <a:pt x="691" y="788"/>
                    <a:pt x="726" y="788"/>
                  </a:cubicBezTo>
                  <a:cubicBezTo>
                    <a:pt x="726" y="772"/>
                    <a:pt x="726" y="757"/>
                    <a:pt x="726" y="742"/>
                  </a:cubicBezTo>
                  <a:cubicBezTo>
                    <a:pt x="690" y="742"/>
                    <a:pt x="656" y="740"/>
                    <a:pt x="621" y="739"/>
                  </a:cubicBezTo>
                  <a:close/>
                  <a:moveTo>
                    <a:pt x="729" y="742"/>
                  </a:moveTo>
                  <a:cubicBezTo>
                    <a:pt x="729" y="757"/>
                    <a:pt x="729" y="772"/>
                    <a:pt x="729" y="788"/>
                  </a:cubicBezTo>
                  <a:cubicBezTo>
                    <a:pt x="749" y="788"/>
                    <a:pt x="768" y="788"/>
                    <a:pt x="787" y="788"/>
                  </a:cubicBezTo>
                  <a:cubicBezTo>
                    <a:pt x="788" y="773"/>
                    <a:pt x="788" y="757"/>
                    <a:pt x="788" y="742"/>
                  </a:cubicBezTo>
                  <a:cubicBezTo>
                    <a:pt x="768" y="742"/>
                    <a:pt x="749" y="742"/>
                    <a:pt x="729" y="742"/>
                  </a:cubicBezTo>
                  <a:close/>
                  <a:moveTo>
                    <a:pt x="1508" y="753"/>
                  </a:moveTo>
                  <a:cubicBezTo>
                    <a:pt x="1508" y="753"/>
                    <a:pt x="1509" y="754"/>
                    <a:pt x="1508" y="753"/>
                  </a:cubicBezTo>
                  <a:close/>
                  <a:moveTo>
                    <a:pt x="1511" y="827"/>
                  </a:moveTo>
                  <a:cubicBezTo>
                    <a:pt x="1520" y="808"/>
                    <a:pt x="1524" y="768"/>
                    <a:pt x="1509" y="754"/>
                  </a:cubicBezTo>
                  <a:cubicBezTo>
                    <a:pt x="1510" y="778"/>
                    <a:pt x="1509" y="804"/>
                    <a:pt x="1511" y="827"/>
                  </a:cubicBezTo>
                  <a:close/>
                  <a:moveTo>
                    <a:pt x="15" y="828"/>
                  </a:moveTo>
                  <a:cubicBezTo>
                    <a:pt x="12" y="808"/>
                    <a:pt x="12" y="784"/>
                    <a:pt x="8" y="765"/>
                  </a:cubicBezTo>
                  <a:cubicBezTo>
                    <a:pt x="6" y="784"/>
                    <a:pt x="4" y="816"/>
                    <a:pt x="15" y="828"/>
                  </a:cubicBezTo>
                  <a:close/>
                  <a:moveTo>
                    <a:pt x="162" y="890"/>
                  </a:moveTo>
                  <a:cubicBezTo>
                    <a:pt x="171" y="884"/>
                    <a:pt x="184" y="881"/>
                    <a:pt x="193" y="875"/>
                  </a:cubicBezTo>
                  <a:cubicBezTo>
                    <a:pt x="182" y="842"/>
                    <a:pt x="176" y="805"/>
                    <a:pt x="169" y="768"/>
                  </a:cubicBezTo>
                  <a:cubicBezTo>
                    <a:pt x="165" y="806"/>
                    <a:pt x="159" y="852"/>
                    <a:pt x="162" y="890"/>
                  </a:cubicBezTo>
                  <a:close/>
                  <a:moveTo>
                    <a:pt x="5" y="797"/>
                  </a:moveTo>
                  <a:cubicBezTo>
                    <a:pt x="5" y="793"/>
                    <a:pt x="5" y="784"/>
                    <a:pt x="4" y="780"/>
                  </a:cubicBezTo>
                  <a:cubicBezTo>
                    <a:pt x="2" y="787"/>
                    <a:pt x="4" y="811"/>
                    <a:pt x="5" y="797"/>
                  </a:cubicBezTo>
                  <a:close/>
                  <a:moveTo>
                    <a:pt x="624" y="794"/>
                  </a:moveTo>
                  <a:cubicBezTo>
                    <a:pt x="627" y="863"/>
                    <a:pt x="635" y="934"/>
                    <a:pt x="643" y="1001"/>
                  </a:cubicBezTo>
                  <a:cubicBezTo>
                    <a:pt x="670" y="999"/>
                    <a:pt x="698" y="998"/>
                    <a:pt x="726" y="997"/>
                  </a:cubicBezTo>
                  <a:cubicBezTo>
                    <a:pt x="726" y="928"/>
                    <a:pt x="725" y="858"/>
                    <a:pt x="726" y="791"/>
                  </a:cubicBezTo>
                  <a:cubicBezTo>
                    <a:pt x="694" y="790"/>
                    <a:pt x="656" y="792"/>
                    <a:pt x="624" y="794"/>
                  </a:cubicBezTo>
                  <a:close/>
                  <a:moveTo>
                    <a:pt x="729" y="792"/>
                  </a:moveTo>
                  <a:cubicBezTo>
                    <a:pt x="727" y="859"/>
                    <a:pt x="729" y="929"/>
                    <a:pt x="728" y="997"/>
                  </a:cubicBezTo>
                  <a:cubicBezTo>
                    <a:pt x="747" y="997"/>
                    <a:pt x="765" y="997"/>
                    <a:pt x="783" y="997"/>
                  </a:cubicBezTo>
                  <a:cubicBezTo>
                    <a:pt x="785" y="929"/>
                    <a:pt x="787" y="860"/>
                    <a:pt x="787" y="790"/>
                  </a:cubicBezTo>
                  <a:cubicBezTo>
                    <a:pt x="768" y="790"/>
                    <a:pt x="749" y="790"/>
                    <a:pt x="730" y="790"/>
                  </a:cubicBezTo>
                  <a:cubicBezTo>
                    <a:pt x="729" y="790"/>
                    <a:pt x="729" y="791"/>
                    <a:pt x="729" y="792"/>
                  </a:cubicBezTo>
                  <a:close/>
                  <a:moveTo>
                    <a:pt x="790" y="792"/>
                  </a:moveTo>
                  <a:cubicBezTo>
                    <a:pt x="789" y="861"/>
                    <a:pt x="788" y="929"/>
                    <a:pt x="786" y="997"/>
                  </a:cubicBezTo>
                  <a:cubicBezTo>
                    <a:pt x="834" y="997"/>
                    <a:pt x="881" y="1003"/>
                    <a:pt x="927" y="998"/>
                  </a:cubicBezTo>
                  <a:cubicBezTo>
                    <a:pt x="937" y="935"/>
                    <a:pt x="950" y="870"/>
                    <a:pt x="942" y="797"/>
                  </a:cubicBezTo>
                  <a:cubicBezTo>
                    <a:pt x="894" y="792"/>
                    <a:pt x="842" y="791"/>
                    <a:pt x="791" y="790"/>
                  </a:cubicBezTo>
                  <a:cubicBezTo>
                    <a:pt x="790" y="790"/>
                    <a:pt x="790" y="791"/>
                    <a:pt x="790" y="792"/>
                  </a:cubicBezTo>
                  <a:close/>
                  <a:moveTo>
                    <a:pt x="1521" y="796"/>
                  </a:moveTo>
                  <a:cubicBezTo>
                    <a:pt x="1521" y="795"/>
                    <a:pt x="1522" y="788"/>
                    <a:pt x="1520" y="791"/>
                  </a:cubicBezTo>
                  <a:cubicBezTo>
                    <a:pt x="1520" y="793"/>
                    <a:pt x="1520" y="799"/>
                    <a:pt x="1521" y="796"/>
                  </a:cubicBezTo>
                  <a:close/>
                  <a:moveTo>
                    <a:pt x="515" y="804"/>
                  </a:moveTo>
                  <a:cubicBezTo>
                    <a:pt x="511" y="864"/>
                    <a:pt x="510" y="926"/>
                    <a:pt x="510" y="991"/>
                  </a:cubicBezTo>
                  <a:cubicBezTo>
                    <a:pt x="552" y="995"/>
                    <a:pt x="598" y="999"/>
                    <a:pt x="640" y="1000"/>
                  </a:cubicBezTo>
                  <a:cubicBezTo>
                    <a:pt x="631" y="934"/>
                    <a:pt x="624" y="865"/>
                    <a:pt x="620" y="794"/>
                  </a:cubicBezTo>
                  <a:cubicBezTo>
                    <a:pt x="584" y="797"/>
                    <a:pt x="549" y="799"/>
                    <a:pt x="515" y="804"/>
                  </a:cubicBezTo>
                  <a:close/>
                  <a:moveTo>
                    <a:pt x="948" y="845"/>
                  </a:moveTo>
                  <a:cubicBezTo>
                    <a:pt x="950" y="830"/>
                    <a:pt x="952" y="814"/>
                    <a:pt x="953" y="798"/>
                  </a:cubicBezTo>
                  <a:cubicBezTo>
                    <a:pt x="950" y="798"/>
                    <a:pt x="949" y="797"/>
                    <a:pt x="945" y="797"/>
                  </a:cubicBezTo>
                  <a:cubicBezTo>
                    <a:pt x="947" y="812"/>
                    <a:pt x="946" y="830"/>
                    <a:pt x="948" y="845"/>
                  </a:cubicBezTo>
                  <a:close/>
                  <a:moveTo>
                    <a:pt x="950" y="997"/>
                  </a:moveTo>
                  <a:cubicBezTo>
                    <a:pt x="991" y="993"/>
                    <a:pt x="1030" y="989"/>
                    <a:pt x="1070" y="985"/>
                  </a:cubicBezTo>
                  <a:cubicBezTo>
                    <a:pt x="1087" y="933"/>
                    <a:pt x="1099" y="877"/>
                    <a:pt x="1110" y="818"/>
                  </a:cubicBezTo>
                  <a:cubicBezTo>
                    <a:pt x="1061" y="809"/>
                    <a:pt x="1009" y="803"/>
                    <a:pt x="957" y="798"/>
                  </a:cubicBezTo>
                  <a:cubicBezTo>
                    <a:pt x="944" y="857"/>
                    <a:pt x="952" y="927"/>
                    <a:pt x="950" y="997"/>
                  </a:cubicBezTo>
                  <a:close/>
                  <a:moveTo>
                    <a:pt x="462" y="811"/>
                  </a:moveTo>
                  <a:cubicBezTo>
                    <a:pt x="470" y="866"/>
                    <a:pt x="483" y="925"/>
                    <a:pt x="495" y="975"/>
                  </a:cubicBezTo>
                  <a:cubicBezTo>
                    <a:pt x="497" y="982"/>
                    <a:pt x="496" y="993"/>
                    <a:pt x="508" y="991"/>
                  </a:cubicBezTo>
                  <a:cubicBezTo>
                    <a:pt x="507" y="935"/>
                    <a:pt x="508" y="873"/>
                    <a:pt x="511" y="820"/>
                  </a:cubicBezTo>
                  <a:cubicBezTo>
                    <a:pt x="512" y="816"/>
                    <a:pt x="515" y="807"/>
                    <a:pt x="510" y="804"/>
                  </a:cubicBezTo>
                  <a:cubicBezTo>
                    <a:pt x="494" y="807"/>
                    <a:pt x="477" y="808"/>
                    <a:pt x="462" y="811"/>
                  </a:cubicBezTo>
                  <a:close/>
                  <a:moveTo>
                    <a:pt x="318" y="839"/>
                  </a:moveTo>
                  <a:cubicBezTo>
                    <a:pt x="326" y="887"/>
                    <a:pt x="341" y="928"/>
                    <a:pt x="354" y="970"/>
                  </a:cubicBezTo>
                  <a:cubicBezTo>
                    <a:pt x="400" y="977"/>
                    <a:pt x="448" y="987"/>
                    <a:pt x="496" y="988"/>
                  </a:cubicBezTo>
                  <a:cubicBezTo>
                    <a:pt x="480" y="933"/>
                    <a:pt x="470" y="871"/>
                    <a:pt x="459" y="811"/>
                  </a:cubicBezTo>
                  <a:cubicBezTo>
                    <a:pt x="411" y="819"/>
                    <a:pt x="363" y="827"/>
                    <a:pt x="318" y="839"/>
                  </a:cubicBezTo>
                  <a:close/>
                  <a:moveTo>
                    <a:pt x="1113" y="819"/>
                  </a:moveTo>
                  <a:cubicBezTo>
                    <a:pt x="1113" y="819"/>
                    <a:pt x="1113" y="818"/>
                    <a:pt x="1112" y="818"/>
                  </a:cubicBezTo>
                  <a:cubicBezTo>
                    <a:pt x="1102" y="876"/>
                    <a:pt x="1089" y="932"/>
                    <a:pt x="1074" y="984"/>
                  </a:cubicBezTo>
                  <a:cubicBezTo>
                    <a:pt x="1100" y="981"/>
                    <a:pt x="1126" y="978"/>
                    <a:pt x="1151" y="973"/>
                  </a:cubicBezTo>
                  <a:cubicBezTo>
                    <a:pt x="1151" y="922"/>
                    <a:pt x="1149" y="873"/>
                    <a:pt x="1146" y="825"/>
                  </a:cubicBezTo>
                  <a:cubicBezTo>
                    <a:pt x="1135" y="823"/>
                    <a:pt x="1125" y="820"/>
                    <a:pt x="1113" y="819"/>
                  </a:cubicBezTo>
                  <a:close/>
                  <a:moveTo>
                    <a:pt x="46" y="1018"/>
                  </a:moveTo>
                  <a:cubicBezTo>
                    <a:pt x="45" y="1002"/>
                    <a:pt x="48" y="990"/>
                    <a:pt x="54" y="980"/>
                  </a:cubicBezTo>
                  <a:cubicBezTo>
                    <a:pt x="37" y="936"/>
                    <a:pt x="24" y="889"/>
                    <a:pt x="17" y="837"/>
                  </a:cubicBezTo>
                  <a:cubicBezTo>
                    <a:pt x="13" y="832"/>
                    <a:pt x="11" y="826"/>
                    <a:pt x="7" y="821"/>
                  </a:cubicBezTo>
                  <a:cubicBezTo>
                    <a:pt x="12" y="895"/>
                    <a:pt x="24" y="961"/>
                    <a:pt x="46" y="1018"/>
                  </a:cubicBezTo>
                  <a:close/>
                  <a:moveTo>
                    <a:pt x="1507" y="887"/>
                  </a:moveTo>
                  <a:cubicBezTo>
                    <a:pt x="1509" y="865"/>
                    <a:pt x="1516" y="844"/>
                    <a:pt x="1515" y="823"/>
                  </a:cubicBezTo>
                  <a:cubicBezTo>
                    <a:pt x="1506" y="838"/>
                    <a:pt x="1508" y="868"/>
                    <a:pt x="1507" y="887"/>
                  </a:cubicBezTo>
                  <a:close/>
                  <a:moveTo>
                    <a:pt x="1149" y="826"/>
                  </a:moveTo>
                  <a:cubicBezTo>
                    <a:pt x="1152" y="873"/>
                    <a:pt x="1154" y="922"/>
                    <a:pt x="1154" y="973"/>
                  </a:cubicBezTo>
                  <a:cubicBezTo>
                    <a:pt x="1174" y="969"/>
                    <a:pt x="1195" y="965"/>
                    <a:pt x="1215" y="961"/>
                  </a:cubicBezTo>
                  <a:cubicBezTo>
                    <a:pt x="1227" y="925"/>
                    <a:pt x="1240" y="889"/>
                    <a:pt x="1248" y="849"/>
                  </a:cubicBezTo>
                  <a:cubicBezTo>
                    <a:pt x="1215" y="841"/>
                    <a:pt x="1184" y="832"/>
                    <a:pt x="1149" y="826"/>
                  </a:cubicBezTo>
                  <a:close/>
                  <a:moveTo>
                    <a:pt x="1461" y="878"/>
                  </a:moveTo>
                  <a:cubicBezTo>
                    <a:pt x="1455" y="899"/>
                    <a:pt x="1449" y="921"/>
                    <a:pt x="1442" y="941"/>
                  </a:cubicBezTo>
                  <a:cubicBezTo>
                    <a:pt x="1456" y="956"/>
                    <a:pt x="1469" y="972"/>
                    <a:pt x="1476" y="993"/>
                  </a:cubicBezTo>
                  <a:cubicBezTo>
                    <a:pt x="1493" y="949"/>
                    <a:pt x="1507" y="896"/>
                    <a:pt x="1506" y="837"/>
                  </a:cubicBezTo>
                  <a:cubicBezTo>
                    <a:pt x="1495" y="854"/>
                    <a:pt x="1476" y="865"/>
                    <a:pt x="1461" y="878"/>
                  </a:cubicBezTo>
                  <a:close/>
                  <a:moveTo>
                    <a:pt x="196" y="877"/>
                  </a:moveTo>
                  <a:cubicBezTo>
                    <a:pt x="201" y="898"/>
                    <a:pt x="208" y="918"/>
                    <a:pt x="215" y="938"/>
                  </a:cubicBezTo>
                  <a:cubicBezTo>
                    <a:pt x="247" y="946"/>
                    <a:pt x="278" y="956"/>
                    <a:pt x="313" y="961"/>
                  </a:cubicBezTo>
                  <a:cubicBezTo>
                    <a:pt x="311" y="919"/>
                    <a:pt x="316" y="878"/>
                    <a:pt x="315" y="839"/>
                  </a:cubicBezTo>
                  <a:cubicBezTo>
                    <a:pt x="314" y="839"/>
                    <a:pt x="313" y="839"/>
                    <a:pt x="313" y="839"/>
                  </a:cubicBezTo>
                  <a:cubicBezTo>
                    <a:pt x="272" y="850"/>
                    <a:pt x="233" y="863"/>
                    <a:pt x="196" y="877"/>
                  </a:cubicBezTo>
                  <a:close/>
                  <a:moveTo>
                    <a:pt x="55" y="977"/>
                  </a:moveTo>
                  <a:cubicBezTo>
                    <a:pt x="56" y="970"/>
                    <a:pt x="61" y="968"/>
                    <a:pt x="63" y="962"/>
                  </a:cubicBezTo>
                  <a:cubicBezTo>
                    <a:pt x="57" y="935"/>
                    <a:pt x="56" y="902"/>
                    <a:pt x="54" y="871"/>
                  </a:cubicBezTo>
                  <a:cubicBezTo>
                    <a:pt x="42" y="861"/>
                    <a:pt x="30" y="852"/>
                    <a:pt x="20" y="840"/>
                  </a:cubicBezTo>
                  <a:cubicBezTo>
                    <a:pt x="27" y="890"/>
                    <a:pt x="39" y="936"/>
                    <a:pt x="55" y="977"/>
                  </a:cubicBezTo>
                  <a:close/>
                  <a:moveTo>
                    <a:pt x="1251" y="851"/>
                  </a:moveTo>
                  <a:cubicBezTo>
                    <a:pt x="1241" y="889"/>
                    <a:pt x="1230" y="925"/>
                    <a:pt x="1218" y="960"/>
                  </a:cubicBezTo>
                  <a:cubicBezTo>
                    <a:pt x="1253" y="953"/>
                    <a:pt x="1288" y="945"/>
                    <a:pt x="1320" y="935"/>
                  </a:cubicBezTo>
                  <a:cubicBezTo>
                    <a:pt x="1320" y="914"/>
                    <a:pt x="1320" y="893"/>
                    <a:pt x="1319" y="873"/>
                  </a:cubicBezTo>
                  <a:cubicBezTo>
                    <a:pt x="1296" y="866"/>
                    <a:pt x="1275" y="857"/>
                    <a:pt x="1251" y="851"/>
                  </a:cubicBezTo>
                  <a:close/>
                  <a:moveTo>
                    <a:pt x="316" y="962"/>
                  </a:moveTo>
                  <a:cubicBezTo>
                    <a:pt x="327" y="965"/>
                    <a:pt x="339" y="967"/>
                    <a:pt x="351" y="969"/>
                  </a:cubicBezTo>
                  <a:cubicBezTo>
                    <a:pt x="338" y="932"/>
                    <a:pt x="328" y="893"/>
                    <a:pt x="318" y="853"/>
                  </a:cubicBezTo>
                  <a:cubicBezTo>
                    <a:pt x="316" y="889"/>
                    <a:pt x="315" y="925"/>
                    <a:pt x="316" y="962"/>
                  </a:cubicBezTo>
                  <a:close/>
                  <a:moveTo>
                    <a:pt x="65" y="959"/>
                  </a:moveTo>
                  <a:cubicBezTo>
                    <a:pt x="75" y="948"/>
                    <a:pt x="90" y="935"/>
                    <a:pt x="102" y="923"/>
                  </a:cubicBezTo>
                  <a:cubicBezTo>
                    <a:pt x="99" y="914"/>
                    <a:pt x="96" y="904"/>
                    <a:pt x="94" y="894"/>
                  </a:cubicBezTo>
                  <a:cubicBezTo>
                    <a:pt x="80" y="889"/>
                    <a:pt x="69" y="880"/>
                    <a:pt x="56" y="873"/>
                  </a:cubicBezTo>
                  <a:cubicBezTo>
                    <a:pt x="59" y="902"/>
                    <a:pt x="60" y="932"/>
                    <a:pt x="65" y="959"/>
                  </a:cubicBezTo>
                  <a:close/>
                  <a:moveTo>
                    <a:pt x="1322" y="934"/>
                  </a:moveTo>
                  <a:cubicBezTo>
                    <a:pt x="1332" y="932"/>
                    <a:pt x="1340" y="928"/>
                    <a:pt x="1350" y="925"/>
                  </a:cubicBezTo>
                  <a:cubicBezTo>
                    <a:pt x="1354" y="914"/>
                    <a:pt x="1357" y="903"/>
                    <a:pt x="1360" y="891"/>
                  </a:cubicBezTo>
                  <a:cubicBezTo>
                    <a:pt x="1347" y="886"/>
                    <a:pt x="1335" y="880"/>
                    <a:pt x="1322" y="875"/>
                  </a:cubicBezTo>
                  <a:cubicBezTo>
                    <a:pt x="1323" y="895"/>
                    <a:pt x="1323" y="913"/>
                    <a:pt x="1322" y="934"/>
                  </a:cubicBezTo>
                  <a:close/>
                  <a:moveTo>
                    <a:pt x="194" y="879"/>
                  </a:moveTo>
                  <a:cubicBezTo>
                    <a:pt x="181" y="882"/>
                    <a:pt x="173" y="889"/>
                    <a:pt x="161" y="892"/>
                  </a:cubicBezTo>
                  <a:cubicBezTo>
                    <a:pt x="161" y="902"/>
                    <a:pt x="161" y="911"/>
                    <a:pt x="161" y="921"/>
                  </a:cubicBezTo>
                  <a:cubicBezTo>
                    <a:pt x="179" y="925"/>
                    <a:pt x="195" y="935"/>
                    <a:pt x="212" y="935"/>
                  </a:cubicBezTo>
                  <a:cubicBezTo>
                    <a:pt x="205" y="917"/>
                    <a:pt x="199" y="899"/>
                    <a:pt x="194" y="879"/>
                  </a:cubicBezTo>
                  <a:close/>
                  <a:moveTo>
                    <a:pt x="1457" y="881"/>
                  </a:moveTo>
                  <a:cubicBezTo>
                    <a:pt x="1457" y="880"/>
                    <a:pt x="1456" y="880"/>
                    <a:pt x="1455" y="880"/>
                  </a:cubicBezTo>
                  <a:cubicBezTo>
                    <a:pt x="1452" y="883"/>
                    <a:pt x="1447" y="885"/>
                    <a:pt x="1443" y="887"/>
                  </a:cubicBezTo>
                  <a:cubicBezTo>
                    <a:pt x="1443" y="905"/>
                    <a:pt x="1440" y="923"/>
                    <a:pt x="1441" y="937"/>
                  </a:cubicBezTo>
                  <a:cubicBezTo>
                    <a:pt x="1443" y="919"/>
                    <a:pt x="1456" y="899"/>
                    <a:pt x="1457" y="881"/>
                  </a:cubicBezTo>
                  <a:close/>
                  <a:moveTo>
                    <a:pt x="1505" y="889"/>
                  </a:moveTo>
                  <a:cubicBezTo>
                    <a:pt x="1506" y="893"/>
                    <a:pt x="1506" y="886"/>
                    <a:pt x="1505" y="889"/>
                  </a:cubicBezTo>
                  <a:close/>
                  <a:moveTo>
                    <a:pt x="1399" y="909"/>
                  </a:moveTo>
                  <a:cubicBezTo>
                    <a:pt x="1411" y="918"/>
                    <a:pt x="1425" y="927"/>
                    <a:pt x="1437" y="936"/>
                  </a:cubicBezTo>
                  <a:cubicBezTo>
                    <a:pt x="1438" y="922"/>
                    <a:pt x="1441" y="904"/>
                    <a:pt x="1439" y="889"/>
                  </a:cubicBezTo>
                  <a:cubicBezTo>
                    <a:pt x="1427" y="897"/>
                    <a:pt x="1413" y="903"/>
                    <a:pt x="1399" y="909"/>
                  </a:cubicBezTo>
                  <a:close/>
                  <a:moveTo>
                    <a:pt x="1354" y="924"/>
                  </a:moveTo>
                  <a:cubicBezTo>
                    <a:pt x="1366" y="919"/>
                    <a:pt x="1379" y="914"/>
                    <a:pt x="1392" y="910"/>
                  </a:cubicBezTo>
                  <a:cubicBezTo>
                    <a:pt x="1384" y="902"/>
                    <a:pt x="1373" y="898"/>
                    <a:pt x="1363" y="893"/>
                  </a:cubicBezTo>
                  <a:cubicBezTo>
                    <a:pt x="1360" y="903"/>
                    <a:pt x="1354" y="915"/>
                    <a:pt x="1354" y="924"/>
                  </a:cubicBezTo>
                  <a:close/>
                  <a:moveTo>
                    <a:pt x="131" y="910"/>
                  </a:moveTo>
                  <a:cubicBezTo>
                    <a:pt x="141" y="912"/>
                    <a:pt x="148" y="917"/>
                    <a:pt x="158" y="919"/>
                  </a:cubicBezTo>
                  <a:cubicBezTo>
                    <a:pt x="158" y="911"/>
                    <a:pt x="159" y="901"/>
                    <a:pt x="157" y="894"/>
                  </a:cubicBezTo>
                  <a:cubicBezTo>
                    <a:pt x="149" y="900"/>
                    <a:pt x="139" y="903"/>
                    <a:pt x="131" y="910"/>
                  </a:cubicBezTo>
                  <a:close/>
                  <a:moveTo>
                    <a:pt x="929" y="998"/>
                  </a:moveTo>
                  <a:cubicBezTo>
                    <a:pt x="936" y="999"/>
                    <a:pt x="939" y="996"/>
                    <a:pt x="945" y="997"/>
                  </a:cubicBezTo>
                  <a:cubicBezTo>
                    <a:pt x="947" y="964"/>
                    <a:pt x="945" y="928"/>
                    <a:pt x="944" y="895"/>
                  </a:cubicBezTo>
                  <a:cubicBezTo>
                    <a:pt x="941" y="931"/>
                    <a:pt x="935" y="964"/>
                    <a:pt x="929" y="998"/>
                  </a:cubicBezTo>
                  <a:close/>
                  <a:moveTo>
                    <a:pt x="98" y="897"/>
                  </a:moveTo>
                  <a:cubicBezTo>
                    <a:pt x="99" y="906"/>
                    <a:pt x="103" y="913"/>
                    <a:pt x="104" y="922"/>
                  </a:cubicBezTo>
                  <a:cubicBezTo>
                    <a:pt x="112" y="918"/>
                    <a:pt x="119" y="915"/>
                    <a:pt x="125" y="909"/>
                  </a:cubicBezTo>
                  <a:cubicBezTo>
                    <a:pt x="115" y="906"/>
                    <a:pt x="107" y="900"/>
                    <a:pt x="98" y="897"/>
                  </a:cubicBezTo>
                  <a:moveTo>
                    <a:pt x="98" y="897"/>
                  </a:moveTo>
                  <a:cubicBezTo>
                    <a:pt x="97" y="896"/>
                    <a:pt x="97" y="897"/>
                    <a:pt x="98" y="897"/>
                  </a:cubicBezTo>
                  <a:moveTo>
                    <a:pt x="128" y="911"/>
                  </a:moveTo>
                  <a:cubicBezTo>
                    <a:pt x="121" y="916"/>
                    <a:pt x="111" y="919"/>
                    <a:pt x="106" y="927"/>
                  </a:cubicBezTo>
                  <a:cubicBezTo>
                    <a:pt x="126" y="981"/>
                    <a:pt x="148" y="1032"/>
                    <a:pt x="176" y="1078"/>
                  </a:cubicBezTo>
                  <a:cubicBezTo>
                    <a:pt x="166" y="1030"/>
                    <a:pt x="160" y="978"/>
                    <a:pt x="158" y="922"/>
                  </a:cubicBezTo>
                  <a:cubicBezTo>
                    <a:pt x="148" y="919"/>
                    <a:pt x="138" y="915"/>
                    <a:pt x="128" y="911"/>
                  </a:cubicBezTo>
                  <a:close/>
                  <a:moveTo>
                    <a:pt x="1396" y="911"/>
                  </a:moveTo>
                  <a:cubicBezTo>
                    <a:pt x="1381" y="916"/>
                    <a:pt x="1367" y="923"/>
                    <a:pt x="1351" y="927"/>
                  </a:cubicBezTo>
                  <a:cubicBezTo>
                    <a:pt x="1341" y="957"/>
                    <a:pt x="1330" y="985"/>
                    <a:pt x="1317" y="1011"/>
                  </a:cubicBezTo>
                  <a:cubicBezTo>
                    <a:pt x="1313" y="1047"/>
                    <a:pt x="1308" y="1080"/>
                    <a:pt x="1301" y="1111"/>
                  </a:cubicBezTo>
                  <a:cubicBezTo>
                    <a:pt x="1314" y="1119"/>
                    <a:pt x="1324" y="1130"/>
                    <a:pt x="1336" y="1139"/>
                  </a:cubicBezTo>
                  <a:cubicBezTo>
                    <a:pt x="1376" y="1079"/>
                    <a:pt x="1414" y="1018"/>
                    <a:pt x="1437" y="941"/>
                  </a:cubicBezTo>
                  <a:cubicBezTo>
                    <a:pt x="1425" y="929"/>
                    <a:pt x="1410" y="920"/>
                    <a:pt x="1396" y="911"/>
                  </a:cubicBezTo>
                  <a:close/>
                  <a:moveTo>
                    <a:pt x="161" y="927"/>
                  </a:moveTo>
                  <a:cubicBezTo>
                    <a:pt x="163" y="985"/>
                    <a:pt x="170" y="1038"/>
                    <a:pt x="181" y="1087"/>
                  </a:cubicBezTo>
                  <a:cubicBezTo>
                    <a:pt x="190" y="1099"/>
                    <a:pt x="197" y="1113"/>
                    <a:pt x="206" y="1125"/>
                  </a:cubicBezTo>
                  <a:cubicBezTo>
                    <a:pt x="227" y="1107"/>
                    <a:pt x="251" y="1093"/>
                    <a:pt x="277" y="1081"/>
                  </a:cubicBezTo>
                  <a:cubicBezTo>
                    <a:pt x="255" y="1036"/>
                    <a:pt x="231" y="992"/>
                    <a:pt x="214" y="940"/>
                  </a:cubicBezTo>
                  <a:cubicBezTo>
                    <a:pt x="195" y="936"/>
                    <a:pt x="179" y="929"/>
                    <a:pt x="161" y="924"/>
                  </a:cubicBezTo>
                  <a:cubicBezTo>
                    <a:pt x="161" y="925"/>
                    <a:pt x="161" y="926"/>
                    <a:pt x="161" y="927"/>
                  </a:cubicBezTo>
                  <a:close/>
                  <a:moveTo>
                    <a:pt x="66" y="965"/>
                  </a:moveTo>
                  <a:cubicBezTo>
                    <a:pt x="64" y="977"/>
                    <a:pt x="71" y="992"/>
                    <a:pt x="74" y="1005"/>
                  </a:cubicBezTo>
                  <a:cubicBezTo>
                    <a:pt x="77" y="1019"/>
                    <a:pt x="78" y="1032"/>
                    <a:pt x="82" y="1043"/>
                  </a:cubicBezTo>
                  <a:cubicBezTo>
                    <a:pt x="93" y="1070"/>
                    <a:pt x="112" y="1092"/>
                    <a:pt x="122" y="1112"/>
                  </a:cubicBezTo>
                  <a:cubicBezTo>
                    <a:pt x="142" y="1123"/>
                    <a:pt x="164" y="1137"/>
                    <a:pt x="186" y="1144"/>
                  </a:cubicBezTo>
                  <a:cubicBezTo>
                    <a:pt x="195" y="1137"/>
                    <a:pt x="189" y="1127"/>
                    <a:pt x="186" y="1118"/>
                  </a:cubicBezTo>
                  <a:cubicBezTo>
                    <a:pt x="183" y="1108"/>
                    <a:pt x="181" y="1097"/>
                    <a:pt x="179" y="1087"/>
                  </a:cubicBezTo>
                  <a:cubicBezTo>
                    <a:pt x="149" y="1039"/>
                    <a:pt x="124" y="986"/>
                    <a:pt x="104" y="928"/>
                  </a:cubicBezTo>
                  <a:cubicBezTo>
                    <a:pt x="104" y="927"/>
                    <a:pt x="104" y="927"/>
                    <a:pt x="103" y="927"/>
                  </a:cubicBezTo>
                  <a:cubicBezTo>
                    <a:pt x="95" y="937"/>
                    <a:pt x="68" y="952"/>
                    <a:pt x="66" y="965"/>
                  </a:cubicBezTo>
                  <a:close/>
                  <a:moveTo>
                    <a:pt x="1322" y="936"/>
                  </a:moveTo>
                  <a:cubicBezTo>
                    <a:pt x="1322" y="959"/>
                    <a:pt x="1319" y="983"/>
                    <a:pt x="1319" y="1003"/>
                  </a:cubicBezTo>
                  <a:cubicBezTo>
                    <a:pt x="1329" y="979"/>
                    <a:pt x="1339" y="954"/>
                    <a:pt x="1349" y="929"/>
                  </a:cubicBezTo>
                  <a:cubicBezTo>
                    <a:pt x="1339" y="930"/>
                    <a:pt x="1332" y="935"/>
                    <a:pt x="1322" y="936"/>
                  </a:cubicBezTo>
                  <a:close/>
                  <a:moveTo>
                    <a:pt x="1216" y="963"/>
                  </a:moveTo>
                  <a:cubicBezTo>
                    <a:pt x="1206" y="996"/>
                    <a:pt x="1192" y="1025"/>
                    <a:pt x="1179" y="1055"/>
                  </a:cubicBezTo>
                  <a:cubicBezTo>
                    <a:pt x="1212" y="1065"/>
                    <a:pt x="1242" y="1078"/>
                    <a:pt x="1271" y="1093"/>
                  </a:cubicBezTo>
                  <a:cubicBezTo>
                    <a:pt x="1278" y="1080"/>
                    <a:pt x="1286" y="1067"/>
                    <a:pt x="1294" y="1053"/>
                  </a:cubicBezTo>
                  <a:cubicBezTo>
                    <a:pt x="1300" y="1041"/>
                    <a:pt x="1312" y="1023"/>
                    <a:pt x="1315" y="1010"/>
                  </a:cubicBezTo>
                  <a:cubicBezTo>
                    <a:pt x="1320" y="988"/>
                    <a:pt x="1316" y="966"/>
                    <a:pt x="1319" y="938"/>
                  </a:cubicBezTo>
                  <a:cubicBezTo>
                    <a:pt x="1318" y="938"/>
                    <a:pt x="1318" y="938"/>
                    <a:pt x="1317" y="938"/>
                  </a:cubicBezTo>
                  <a:cubicBezTo>
                    <a:pt x="1285" y="948"/>
                    <a:pt x="1252" y="957"/>
                    <a:pt x="1216" y="963"/>
                  </a:cubicBezTo>
                  <a:close/>
                  <a:moveTo>
                    <a:pt x="280" y="1079"/>
                  </a:moveTo>
                  <a:cubicBezTo>
                    <a:pt x="293" y="1075"/>
                    <a:pt x="305" y="1068"/>
                    <a:pt x="319" y="1064"/>
                  </a:cubicBezTo>
                  <a:cubicBezTo>
                    <a:pt x="315" y="1033"/>
                    <a:pt x="314" y="998"/>
                    <a:pt x="313" y="964"/>
                  </a:cubicBezTo>
                  <a:cubicBezTo>
                    <a:pt x="279" y="958"/>
                    <a:pt x="248" y="950"/>
                    <a:pt x="217" y="941"/>
                  </a:cubicBezTo>
                  <a:cubicBezTo>
                    <a:pt x="234" y="991"/>
                    <a:pt x="256" y="1036"/>
                    <a:pt x="280" y="1079"/>
                  </a:cubicBezTo>
                  <a:close/>
                  <a:moveTo>
                    <a:pt x="1403" y="1111"/>
                  </a:moveTo>
                  <a:cubicBezTo>
                    <a:pt x="1431" y="1098"/>
                    <a:pt x="1442" y="1073"/>
                    <a:pt x="1454" y="1045"/>
                  </a:cubicBezTo>
                  <a:cubicBezTo>
                    <a:pt x="1461" y="1029"/>
                    <a:pt x="1470" y="1013"/>
                    <a:pt x="1474" y="997"/>
                  </a:cubicBezTo>
                  <a:cubicBezTo>
                    <a:pt x="1468" y="975"/>
                    <a:pt x="1455" y="958"/>
                    <a:pt x="1440" y="944"/>
                  </a:cubicBezTo>
                  <a:cubicBezTo>
                    <a:pt x="1433" y="1004"/>
                    <a:pt x="1418" y="1062"/>
                    <a:pt x="1403" y="1111"/>
                  </a:cubicBezTo>
                  <a:close/>
                  <a:moveTo>
                    <a:pt x="1491" y="959"/>
                  </a:moveTo>
                  <a:cubicBezTo>
                    <a:pt x="1492" y="962"/>
                    <a:pt x="1492" y="955"/>
                    <a:pt x="1491" y="959"/>
                  </a:cubicBezTo>
                  <a:close/>
                  <a:moveTo>
                    <a:pt x="1434" y="961"/>
                  </a:moveTo>
                  <a:cubicBezTo>
                    <a:pt x="1434" y="961"/>
                    <a:pt x="1435" y="962"/>
                    <a:pt x="1434" y="961"/>
                  </a:cubicBezTo>
                  <a:close/>
                  <a:moveTo>
                    <a:pt x="1490" y="963"/>
                  </a:moveTo>
                  <a:cubicBezTo>
                    <a:pt x="1489" y="963"/>
                    <a:pt x="1489" y="963"/>
                    <a:pt x="1489" y="963"/>
                  </a:cubicBezTo>
                  <a:cubicBezTo>
                    <a:pt x="1487" y="979"/>
                    <a:pt x="1474" y="992"/>
                    <a:pt x="1479" y="1008"/>
                  </a:cubicBezTo>
                  <a:cubicBezTo>
                    <a:pt x="1482" y="992"/>
                    <a:pt x="1488" y="980"/>
                    <a:pt x="1490" y="963"/>
                  </a:cubicBezTo>
                  <a:moveTo>
                    <a:pt x="1490" y="963"/>
                  </a:moveTo>
                  <a:cubicBezTo>
                    <a:pt x="1493" y="962"/>
                    <a:pt x="1489" y="958"/>
                    <a:pt x="1490" y="963"/>
                  </a:cubicBezTo>
                  <a:moveTo>
                    <a:pt x="1350" y="1123"/>
                  </a:moveTo>
                  <a:cubicBezTo>
                    <a:pt x="1346" y="1129"/>
                    <a:pt x="1339" y="1135"/>
                    <a:pt x="1338" y="1144"/>
                  </a:cubicBezTo>
                  <a:cubicBezTo>
                    <a:pt x="1361" y="1136"/>
                    <a:pt x="1379" y="1125"/>
                    <a:pt x="1398" y="1114"/>
                  </a:cubicBezTo>
                  <a:cubicBezTo>
                    <a:pt x="1414" y="1068"/>
                    <a:pt x="1429" y="1017"/>
                    <a:pt x="1433" y="963"/>
                  </a:cubicBezTo>
                  <a:cubicBezTo>
                    <a:pt x="1411" y="1021"/>
                    <a:pt x="1383" y="1076"/>
                    <a:pt x="1350" y="1123"/>
                  </a:cubicBezTo>
                  <a:close/>
                  <a:moveTo>
                    <a:pt x="1213" y="965"/>
                  </a:moveTo>
                  <a:cubicBezTo>
                    <a:pt x="1195" y="967"/>
                    <a:pt x="1173" y="973"/>
                    <a:pt x="1153" y="976"/>
                  </a:cubicBezTo>
                  <a:cubicBezTo>
                    <a:pt x="1153" y="1000"/>
                    <a:pt x="1152" y="1023"/>
                    <a:pt x="1150" y="1046"/>
                  </a:cubicBezTo>
                  <a:cubicBezTo>
                    <a:pt x="1160" y="1048"/>
                    <a:pt x="1167" y="1052"/>
                    <a:pt x="1177" y="1054"/>
                  </a:cubicBezTo>
                  <a:cubicBezTo>
                    <a:pt x="1190" y="1025"/>
                    <a:pt x="1202" y="996"/>
                    <a:pt x="1213" y="965"/>
                  </a:cubicBezTo>
                  <a:close/>
                  <a:moveTo>
                    <a:pt x="321" y="1062"/>
                  </a:moveTo>
                  <a:cubicBezTo>
                    <a:pt x="341" y="1057"/>
                    <a:pt x="360" y="1049"/>
                    <a:pt x="380" y="1044"/>
                  </a:cubicBezTo>
                  <a:cubicBezTo>
                    <a:pt x="370" y="1020"/>
                    <a:pt x="361" y="996"/>
                    <a:pt x="352" y="972"/>
                  </a:cubicBezTo>
                  <a:cubicBezTo>
                    <a:pt x="339" y="970"/>
                    <a:pt x="328" y="967"/>
                    <a:pt x="316" y="965"/>
                  </a:cubicBezTo>
                  <a:cubicBezTo>
                    <a:pt x="316" y="999"/>
                    <a:pt x="319" y="1030"/>
                    <a:pt x="321" y="1062"/>
                  </a:cubicBezTo>
                  <a:close/>
                  <a:moveTo>
                    <a:pt x="75" y="1024"/>
                  </a:moveTo>
                  <a:cubicBezTo>
                    <a:pt x="70" y="1006"/>
                    <a:pt x="68" y="985"/>
                    <a:pt x="62" y="968"/>
                  </a:cubicBezTo>
                  <a:cubicBezTo>
                    <a:pt x="50" y="986"/>
                    <a:pt x="69" y="1007"/>
                    <a:pt x="75" y="1024"/>
                  </a:cubicBezTo>
                  <a:close/>
                  <a:moveTo>
                    <a:pt x="382" y="1043"/>
                  </a:moveTo>
                  <a:cubicBezTo>
                    <a:pt x="421" y="1032"/>
                    <a:pt x="463" y="1025"/>
                    <a:pt x="504" y="1016"/>
                  </a:cubicBezTo>
                  <a:cubicBezTo>
                    <a:pt x="501" y="1009"/>
                    <a:pt x="499" y="1001"/>
                    <a:pt x="497" y="992"/>
                  </a:cubicBezTo>
                  <a:cubicBezTo>
                    <a:pt x="448" y="988"/>
                    <a:pt x="402" y="981"/>
                    <a:pt x="356" y="973"/>
                  </a:cubicBezTo>
                  <a:cubicBezTo>
                    <a:pt x="363" y="998"/>
                    <a:pt x="374" y="1019"/>
                    <a:pt x="382" y="1043"/>
                  </a:cubicBezTo>
                  <a:close/>
                  <a:moveTo>
                    <a:pt x="1150" y="976"/>
                  </a:moveTo>
                  <a:cubicBezTo>
                    <a:pt x="1125" y="981"/>
                    <a:pt x="1099" y="984"/>
                    <a:pt x="1073" y="987"/>
                  </a:cubicBezTo>
                  <a:cubicBezTo>
                    <a:pt x="1069" y="1000"/>
                    <a:pt x="1065" y="1012"/>
                    <a:pt x="1062" y="1025"/>
                  </a:cubicBezTo>
                  <a:cubicBezTo>
                    <a:pt x="1092" y="1029"/>
                    <a:pt x="1121" y="1039"/>
                    <a:pt x="1148" y="1044"/>
                  </a:cubicBezTo>
                  <a:cubicBezTo>
                    <a:pt x="1148" y="1021"/>
                    <a:pt x="1151" y="996"/>
                    <a:pt x="1150" y="976"/>
                  </a:cubicBezTo>
                  <a:close/>
                  <a:moveTo>
                    <a:pt x="95" y="1092"/>
                  </a:moveTo>
                  <a:cubicBezTo>
                    <a:pt x="95" y="1093"/>
                    <a:pt x="96" y="1092"/>
                    <a:pt x="95" y="1092"/>
                  </a:cubicBezTo>
                  <a:moveTo>
                    <a:pt x="95" y="1092"/>
                  </a:moveTo>
                  <a:cubicBezTo>
                    <a:pt x="84" y="1053"/>
                    <a:pt x="70" y="1017"/>
                    <a:pt x="54" y="984"/>
                  </a:cubicBezTo>
                  <a:cubicBezTo>
                    <a:pt x="36" y="1032"/>
                    <a:pt x="67" y="1071"/>
                    <a:pt x="95" y="1092"/>
                  </a:cubicBezTo>
                  <a:moveTo>
                    <a:pt x="950" y="1000"/>
                  </a:moveTo>
                  <a:cubicBezTo>
                    <a:pt x="950" y="1002"/>
                    <a:pt x="950" y="1004"/>
                    <a:pt x="950" y="1007"/>
                  </a:cubicBezTo>
                  <a:cubicBezTo>
                    <a:pt x="986" y="1013"/>
                    <a:pt x="1024" y="1017"/>
                    <a:pt x="1059" y="1024"/>
                  </a:cubicBezTo>
                  <a:cubicBezTo>
                    <a:pt x="1063" y="1013"/>
                    <a:pt x="1066" y="1000"/>
                    <a:pt x="1070" y="988"/>
                  </a:cubicBezTo>
                  <a:cubicBezTo>
                    <a:pt x="1030" y="992"/>
                    <a:pt x="990" y="996"/>
                    <a:pt x="950" y="1000"/>
                  </a:cubicBezTo>
                  <a:close/>
                  <a:moveTo>
                    <a:pt x="508" y="1016"/>
                  </a:moveTo>
                  <a:cubicBezTo>
                    <a:pt x="508" y="1009"/>
                    <a:pt x="508" y="1001"/>
                    <a:pt x="508" y="994"/>
                  </a:cubicBezTo>
                  <a:cubicBezTo>
                    <a:pt x="506" y="993"/>
                    <a:pt x="503" y="993"/>
                    <a:pt x="500" y="993"/>
                  </a:cubicBezTo>
                  <a:cubicBezTo>
                    <a:pt x="502" y="1001"/>
                    <a:pt x="502" y="1011"/>
                    <a:pt x="508" y="1016"/>
                  </a:cubicBezTo>
                  <a:close/>
                  <a:moveTo>
                    <a:pt x="510" y="994"/>
                  </a:moveTo>
                  <a:cubicBezTo>
                    <a:pt x="511" y="1001"/>
                    <a:pt x="509" y="1011"/>
                    <a:pt x="511" y="1016"/>
                  </a:cubicBezTo>
                  <a:cubicBezTo>
                    <a:pt x="545" y="1009"/>
                    <a:pt x="584" y="1008"/>
                    <a:pt x="619" y="1002"/>
                  </a:cubicBezTo>
                  <a:cubicBezTo>
                    <a:pt x="581" y="1001"/>
                    <a:pt x="546" y="997"/>
                    <a:pt x="510" y="994"/>
                  </a:cubicBezTo>
                  <a:close/>
                  <a:moveTo>
                    <a:pt x="684" y="1002"/>
                  </a:moveTo>
                  <a:cubicBezTo>
                    <a:pt x="696" y="1003"/>
                    <a:pt x="716" y="1005"/>
                    <a:pt x="726" y="1001"/>
                  </a:cubicBezTo>
                  <a:cubicBezTo>
                    <a:pt x="714" y="999"/>
                    <a:pt x="697" y="1001"/>
                    <a:pt x="684" y="1002"/>
                  </a:cubicBezTo>
                  <a:close/>
                  <a:moveTo>
                    <a:pt x="728" y="1002"/>
                  </a:moveTo>
                  <a:cubicBezTo>
                    <a:pt x="729" y="1002"/>
                    <a:pt x="729" y="1003"/>
                    <a:pt x="730" y="1003"/>
                  </a:cubicBezTo>
                  <a:cubicBezTo>
                    <a:pt x="740" y="1004"/>
                    <a:pt x="752" y="1004"/>
                    <a:pt x="763" y="1004"/>
                  </a:cubicBezTo>
                  <a:cubicBezTo>
                    <a:pt x="770" y="1004"/>
                    <a:pt x="780" y="1006"/>
                    <a:pt x="783" y="1001"/>
                  </a:cubicBezTo>
                  <a:cubicBezTo>
                    <a:pt x="767" y="1000"/>
                    <a:pt x="743" y="998"/>
                    <a:pt x="728" y="1002"/>
                  </a:cubicBezTo>
                  <a:close/>
                  <a:moveTo>
                    <a:pt x="786" y="1002"/>
                  </a:moveTo>
                  <a:cubicBezTo>
                    <a:pt x="802" y="1003"/>
                    <a:pt x="826" y="1004"/>
                    <a:pt x="840" y="1001"/>
                  </a:cubicBezTo>
                  <a:cubicBezTo>
                    <a:pt x="822" y="1003"/>
                    <a:pt x="801" y="997"/>
                    <a:pt x="786" y="1002"/>
                  </a:cubicBezTo>
                  <a:close/>
                  <a:moveTo>
                    <a:pt x="928" y="1005"/>
                  </a:moveTo>
                  <a:cubicBezTo>
                    <a:pt x="933" y="1006"/>
                    <a:pt x="939" y="1006"/>
                    <a:pt x="945" y="1007"/>
                  </a:cubicBezTo>
                  <a:cubicBezTo>
                    <a:pt x="945" y="1004"/>
                    <a:pt x="945" y="1002"/>
                    <a:pt x="945" y="1000"/>
                  </a:cubicBezTo>
                  <a:cubicBezTo>
                    <a:pt x="939" y="1001"/>
                    <a:pt x="929" y="998"/>
                    <a:pt x="928" y="1005"/>
                  </a:cubicBezTo>
                  <a:close/>
                  <a:moveTo>
                    <a:pt x="905" y="1003"/>
                  </a:moveTo>
                  <a:cubicBezTo>
                    <a:pt x="911" y="1002"/>
                    <a:pt x="924" y="1008"/>
                    <a:pt x="926" y="1002"/>
                  </a:cubicBezTo>
                  <a:cubicBezTo>
                    <a:pt x="921" y="1001"/>
                    <a:pt x="911" y="1002"/>
                    <a:pt x="905" y="1003"/>
                  </a:cubicBezTo>
                  <a:close/>
                  <a:moveTo>
                    <a:pt x="510" y="1018"/>
                  </a:moveTo>
                  <a:cubicBezTo>
                    <a:pt x="512" y="1043"/>
                    <a:pt x="518" y="1061"/>
                    <a:pt x="525" y="1080"/>
                  </a:cubicBezTo>
                  <a:cubicBezTo>
                    <a:pt x="539" y="1124"/>
                    <a:pt x="556" y="1165"/>
                    <a:pt x="573" y="1204"/>
                  </a:cubicBezTo>
                  <a:cubicBezTo>
                    <a:pt x="605" y="1200"/>
                    <a:pt x="636" y="1195"/>
                    <a:pt x="671" y="1193"/>
                  </a:cubicBezTo>
                  <a:cubicBezTo>
                    <a:pt x="658" y="1137"/>
                    <a:pt x="651" y="1072"/>
                    <a:pt x="641" y="1014"/>
                  </a:cubicBezTo>
                  <a:cubicBezTo>
                    <a:pt x="641" y="1011"/>
                    <a:pt x="643" y="1004"/>
                    <a:pt x="637" y="1004"/>
                  </a:cubicBezTo>
                  <a:cubicBezTo>
                    <a:pt x="594" y="1007"/>
                    <a:pt x="552" y="1012"/>
                    <a:pt x="510" y="1018"/>
                  </a:cubicBezTo>
                  <a:close/>
                  <a:moveTo>
                    <a:pt x="675" y="1192"/>
                  </a:moveTo>
                  <a:cubicBezTo>
                    <a:pt x="693" y="1192"/>
                    <a:pt x="708" y="1189"/>
                    <a:pt x="726" y="1190"/>
                  </a:cubicBezTo>
                  <a:cubicBezTo>
                    <a:pt x="727" y="1128"/>
                    <a:pt x="725" y="1068"/>
                    <a:pt x="726" y="1006"/>
                  </a:cubicBezTo>
                  <a:cubicBezTo>
                    <a:pt x="697" y="1006"/>
                    <a:pt x="672" y="1004"/>
                    <a:pt x="645" y="1004"/>
                  </a:cubicBezTo>
                  <a:cubicBezTo>
                    <a:pt x="650" y="1067"/>
                    <a:pt x="663" y="1131"/>
                    <a:pt x="675" y="1192"/>
                  </a:cubicBezTo>
                  <a:close/>
                  <a:moveTo>
                    <a:pt x="786" y="1006"/>
                  </a:moveTo>
                  <a:cubicBezTo>
                    <a:pt x="784" y="1067"/>
                    <a:pt x="782" y="1128"/>
                    <a:pt x="780" y="1189"/>
                  </a:cubicBezTo>
                  <a:cubicBezTo>
                    <a:pt x="815" y="1190"/>
                    <a:pt x="851" y="1191"/>
                    <a:pt x="883" y="1196"/>
                  </a:cubicBezTo>
                  <a:cubicBezTo>
                    <a:pt x="899" y="1135"/>
                    <a:pt x="913" y="1072"/>
                    <a:pt x="925" y="1007"/>
                  </a:cubicBezTo>
                  <a:cubicBezTo>
                    <a:pt x="882" y="1000"/>
                    <a:pt x="834" y="1007"/>
                    <a:pt x="786" y="1006"/>
                  </a:cubicBezTo>
                  <a:close/>
                  <a:moveTo>
                    <a:pt x="1439" y="1083"/>
                  </a:moveTo>
                  <a:cubicBezTo>
                    <a:pt x="1437" y="1084"/>
                    <a:pt x="1439" y="1084"/>
                    <a:pt x="1439" y="1083"/>
                  </a:cubicBezTo>
                  <a:moveTo>
                    <a:pt x="1439" y="1083"/>
                  </a:moveTo>
                  <a:cubicBezTo>
                    <a:pt x="1439" y="1083"/>
                    <a:pt x="1440" y="1083"/>
                    <a:pt x="1440" y="1083"/>
                  </a:cubicBezTo>
                  <a:cubicBezTo>
                    <a:pt x="1458" y="1065"/>
                    <a:pt x="1478" y="1037"/>
                    <a:pt x="1474" y="1004"/>
                  </a:cubicBezTo>
                  <a:cubicBezTo>
                    <a:pt x="1465" y="1033"/>
                    <a:pt x="1451" y="1057"/>
                    <a:pt x="1439" y="1083"/>
                  </a:cubicBezTo>
                  <a:moveTo>
                    <a:pt x="729" y="1190"/>
                  </a:moveTo>
                  <a:cubicBezTo>
                    <a:pt x="744" y="1188"/>
                    <a:pt x="762" y="1189"/>
                    <a:pt x="777" y="1189"/>
                  </a:cubicBezTo>
                  <a:cubicBezTo>
                    <a:pt x="780" y="1129"/>
                    <a:pt x="782" y="1067"/>
                    <a:pt x="783" y="1006"/>
                  </a:cubicBezTo>
                  <a:cubicBezTo>
                    <a:pt x="765" y="1006"/>
                    <a:pt x="747" y="1006"/>
                    <a:pt x="729" y="1006"/>
                  </a:cubicBezTo>
                  <a:cubicBezTo>
                    <a:pt x="727" y="1066"/>
                    <a:pt x="729" y="1129"/>
                    <a:pt x="729" y="1190"/>
                  </a:cubicBezTo>
                  <a:close/>
                  <a:moveTo>
                    <a:pt x="928" y="1007"/>
                  </a:moveTo>
                  <a:cubicBezTo>
                    <a:pt x="915" y="1072"/>
                    <a:pt x="903" y="1136"/>
                    <a:pt x="885" y="1196"/>
                  </a:cubicBezTo>
                  <a:cubicBezTo>
                    <a:pt x="903" y="1197"/>
                    <a:pt x="920" y="1200"/>
                    <a:pt x="937" y="1202"/>
                  </a:cubicBezTo>
                  <a:cubicBezTo>
                    <a:pt x="941" y="1140"/>
                    <a:pt x="945" y="1077"/>
                    <a:pt x="945" y="1009"/>
                  </a:cubicBezTo>
                  <a:cubicBezTo>
                    <a:pt x="940" y="1009"/>
                    <a:pt x="934" y="1008"/>
                    <a:pt x="928" y="1007"/>
                  </a:cubicBezTo>
                  <a:close/>
                  <a:moveTo>
                    <a:pt x="951" y="1010"/>
                  </a:moveTo>
                  <a:cubicBezTo>
                    <a:pt x="947" y="1074"/>
                    <a:pt x="947" y="1142"/>
                    <a:pt x="941" y="1203"/>
                  </a:cubicBezTo>
                  <a:cubicBezTo>
                    <a:pt x="955" y="1205"/>
                    <a:pt x="968" y="1208"/>
                    <a:pt x="981" y="1211"/>
                  </a:cubicBezTo>
                  <a:cubicBezTo>
                    <a:pt x="1010" y="1153"/>
                    <a:pt x="1037" y="1093"/>
                    <a:pt x="1058" y="1026"/>
                  </a:cubicBezTo>
                  <a:cubicBezTo>
                    <a:pt x="1022" y="1020"/>
                    <a:pt x="989" y="1013"/>
                    <a:pt x="951" y="1010"/>
                  </a:cubicBezTo>
                  <a:close/>
                  <a:moveTo>
                    <a:pt x="507" y="1020"/>
                  </a:moveTo>
                  <a:cubicBezTo>
                    <a:pt x="508" y="1024"/>
                    <a:pt x="508" y="1016"/>
                    <a:pt x="507" y="1020"/>
                  </a:cubicBezTo>
                  <a:close/>
                  <a:moveTo>
                    <a:pt x="384" y="1045"/>
                  </a:moveTo>
                  <a:cubicBezTo>
                    <a:pt x="411" y="1107"/>
                    <a:pt x="441" y="1167"/>
                    <a:pt x="479" y="1218"/>
                  </a:cubicBezTo>
                  <a:cubicBezTo>
                    <a:pt x="493" y="1223"/>
                    <a:pt x="508" y="1219"/>
                    <a:pt x="522" y="1216"/>
                  </a:cubicBezTo>
                  <a:cubicBezTo>
                    <a:pt x="517" y="1173"/>
                    <a:pt x="513" y="1126"/>
                    <a:pt x="510" y="1081"/>
                  </a:cubicBezTo>
                  <a:cubicBezTo>
                    <a:pt x="509" y="1066"/>
                    <a:pt x="511" y="1049"/>
                    <a:pt x="509" y="1034"/>
                  </a:cubicBezTo>
                  <a:cubicBezTo>
                    <a:pt x="508" y="1030"/>
                    <a:pt x="506" y="1023"/>
                    <a:pt x="502" y="1020"/>
                  </a:cubicBezTo>
                  <a:cubicBezTo>
                    <a:pt x="460" y="1026"/>
                    <a:pt x="422" y="1036"/>
                    <a:pt x="384" y="1045"/>
                  </a:cubicBezTo>
                  <a:close/>
                  <a:moveTo>
                    <a:pt x="1274" y="1095"/>
                  </a:moveTo>
                  <a:cubicBezTo>
                    <a:pt x="1283" y="1099"/>
                    <a:pt x="1290" y="1105"/>
                    <a:pt x="1299" y="1109"/>
                  </a:cubicBezTo>
                  <a:cubicBezTo>
                    <a:pt x="1304" y="1081"/>
                    <a:pt x="1312" y="1050"/>
                    <a:pt x="1312" y="1021"/>
                  </a:cubicBezTo>
                  <a:cubicBezTo>
                    <a:pt x="1301" y="1047"/>
                    <a:pt x="1286" y="1070"/>
                    <a:pt x="1274" y="1095"/>
                  </a:cubicBezTo>
                  <a:close/>
                  <a:moveTo>
                    <a:pt x="508" y="1025"/>
                  </a:moveTo>
                  <a:cubicBezTo>
                    <a:pt x="507" y="1024"/>
                    <a:pt x="508" y="1025"/>
                    <a:pt x="508" y="1025"/>
                  </a:cubicBezTo>
                  <a:close/>
                  <a:moveTo>
                    <a:pt x="75" y="1026"/>
                  </a:moveTo>
                  <a:cubicBezTo>
                    <a:pt x="75" y="1026"/>
                    <a:pt x="74" y="1025"/>
                    <a:pt x="75" y="1026"/>
                  </a:cubicBezTo>
                  <a:close/>
                  <a:moveTo>
                    <a:pt x="1062" y="1027"/>
                  </a:moveTo>
                  <a:cubicBezTo>
                    <a:pt x="1038" y="1091"/>
                    <a:pt x="1014" y="1154"/>
                    <a:pt x="984" y="1211"/>
                  </a:cubicBezTo>
                  <a:cubicBezTo>
                    <a:pt x="1013" y="1223"/>
                    <a:pt x="1049" y="1219"/>
                    <a:pt x="1083" y="1213"/>
                  </a:cubicBezTo>
                  <a:cubicBezTo>
                    <a:pt x="1092" y="1199"/>
                    <a:pt x="1103" y="1185"/>
                    <a:pt x="1112" y="1170"/>
                  </a:cubicBezTo>
                  <a:cubicBezTo>
                    <a:pt x="1121" y="1156"/>
                    <a:pt x="1134" y="1140"/>
                    <a:pt x="1139" y="1124"/>
                  </a:cubicBezTo>
                  <a:cubicBezTo>
                    <a:pt x="1146" y="1101"/>
                    <a:pt x="1143" y="1075"/>
                    <a:pt x="1147" y="1047"/>
                  </a:cubicBezTo>
                  <a:cubicBezTo>
                    <a:pt x="1119" y="1040"/>
                    <a:pt x="1091" y="1033"/>
                    <a:pt x="1062" y="1027"/>
                  </a:cubicBezTo>
                  <a:close/>
                  <a:moveTo>
                    <a:pt x="526" y="1215"/>
                  </a:moveTo>
                  <a:cubicBezTo>
                    <a:pt x="539" y="1211"/>
                    <a:pt x="555" y="1208"/>
                    <a:pt x="570" y="1205"/>
                  </a:cubicBezTo>
                  <a:cubicBezTo>
                    <a:pt x="548" y="1154"/>
                    <a:pt x="529" y="1101"/>
                    <a:pt x="511" y="1046"/>
                  </a:cubicBezTo>
                  <a:cubicBezTo>
                    <a:pt x="514" y="1104"/>
                    <a:pt x="518" y="1162"/>
                    <a:pt x="526" y="1215"/>
                  </a:cubicBezTo>
                  <a:close/>
                  <a:moveTo>
                    <a:pt x="322" y="1065"/>
                  </a:moveTo>
                  <a:cubicBezTo>
                    <a:pt x="325" y="1103"/>
                    <a:pt x="332" y="1137"/>
                    <a:pt x="339" y="1171"/>
                  </a:cubicBezTo>
                  <a:cubicBezTo>
                    <a:pt x="345" y="1180"/>
                    <a:pt x="353" y="1188"/>
                    <a:pt x="359" y="1198"/>
                  </a:cubicBezTo>
                  <a:cubicBezTo>
                    <a:pt x="396" y="1205"/>
                    <a:pt x="436" y="1213"/>
                    <a:pt x="474" y="1217"/>
                  </a:cubicBezTo>
                  <a:cubicBezTo>
                    <a:pt x="441" y="1168"/>
                    <a:pt x="410" y="1113"/>
                    <a:pt x="386" y="1057"/>
                  </a:cubicBezTo>
                  <a:cubicBezTo>
                    <a:pt x="384" y="1054"/>
                    <a:pt x="384" y="1048"/>
                    <a:pt x="379" y="1047"/>
                  </a:cubicBezTo>
                  <a:cubicBezTo>
                    <a:pt x="359" y="1052"/>
                    <a:pt x="341" y="1059"/>
                    <a:pt x="322" y="1065"/>
                  </a:cubicBezTo>
                  <a:close/>
                  <a:moveTo>
                    <a:pt x="1144" y="1118"/>
                  </a:moveTo>
                  <a:cubicBezTo>
                    <a:pt x="1154" y="1097"/>
                    <a:pt x="1166" y="1078"/>
                    <a:pt x="1175" y="1055"/>
                  </a:cubicBezTo>
                  <a:cubicBezTo>
                    <a:pt x="1166" y="1054"/>
                    <a:pt x="1159" y="1050"/>
                    <a:pt x="1150" y="1049"/>
                  </a:cubicBezTo>
                  <a:cubicBezTo>
                    <a:pt x="1149" y="1072"/>
                    <a:pt x="1144" y="1097"/>
                    <a:pt x="1144" y="1118"/>
                  </a:cubicBezTo>
                  <a:close/>
                  <a:moveTo>
                    <a:pt x="87" y="1057"/>
                  </a:moveTo>
                  <a:cubicBezTo>
                    <a:pt x="94" y="1077"/>
                    <a:pt x="96" y="1100"/>
                    <a:pt x="115" y="1107"/>
                  </a:cubicBezTo>
                  <a:cubicBezTo>
                    <a:pt x="106" y="1091"/>
                    <a:pt x="96" y="1074"/>
                    <a:pt x="87" y="1057"/>
                  </a:cubicBezTo>
                  <a:moveTo>
                    <a:pt x="87" y="1057"/>
                  </a:moveTo>
                  <a:cubicBezTo>
                    <a:pt x="88" y="1053"/>
                    <a:pt x="84" y="1057"/>
                    <a:pt x="87" y="1057"/>
                  </a:cubicBezTo>
                  <a:moveTo>
                    <a:pt x="1177" y="1057"/>
                  </a:moveTo>
                  <a:cubicBezTo>
                    <a:pt x="1172" y="1069"/>
                    <a:pt x="1167" y="1081"/>
                    <a:pt x="1160" y="1093"/>
                  </a:cubicBezTo>
                  <a:cubicBezTo>
                    <a:pt x="1155" y="1103"/>
                    <a:pt x="1146" y="1113"/>
                    <a:pt x="1142" y="1125"/>
                  </a:cubicBezTo>
                  <a:cubicBezTo>
                    <a:pt x="1138" y="1137"/>
                    <a:pt x="1139" y="1152"/>
                    <a:pt x="1136" y="1165"/>
                  </a:cubicBezTo>
                  <a:cubicBezTo>
                    <a:pt x="1134" y="1178"/>
                    <a:pt x="1131" y="1190"/>
                    <a:pt x="1129" y="1204"/>
                  </a:cubicBezTo>
                  <a:cubicBezTo>
                    <a:pt x="1155" y="1201"/>
                    <a:pt x="1179" y="1194"/>
                    <a:pt x="1204" y="1189"/>
                  </a:cubicBezTo>
                  <a:cubicBezTo>
                    <a:pt x="1227" y="1159"/>
                    <a:pt x="1250" y="1129"/>
                    <a:pt x="1269" y="1095"/>
                  </a:cubicBezTo>
                  <a:cubicBezTo>
                    <a:pt x="1240" y="1080"/>
                    <a:pt x="1211" y="1066"/>
                    <a:pt x="1177" y="1057"/>
                  </a:cubicBezTo>
                  <a:close/>
                  <a:moveTo>
                    <a:pt x="64" y="1065"/>
                  </a:moveTo>
                  <a:cubicBezTo>
                    <a:pt x="88" y="1121"/>
                    <a:pt x="118" y="1171"/>
                    <a:pt x="154" y="1215"/>
                  </a:cubicBezTo>
                  <a:moveTo>
                    <a:pt x="154" y="1215"/>
                  </a:moveTo>
                  <a:cubicBezTo>
                    <a:pt x="154" y="1216"/>
                    <a:pt x="155" y="1216"/>
                    <a:pt x="155" y="1216"/>
                  </a:cubicBezTo>
                  <a:moveTo>
                    <a:pt x="155" y="1216"/>
                  </a:moveTo>
                  <a:cubicBezTo>
                    <a:pt x="155" y="1217"/>
                    <a:pt x="155" y="1218"/>
                    <a:pt x="156" y="1218"/>
                  </a:cubicBezTo>
                  <a:moveTo>
                    <a:pt x="156" y="1218"/>
                  </a:moveTo>
                  <a:cubicBezTo>
                    <a:pt x="156" y="1219"/>
                    <a:pt x="157" y="1219"/>
                    <a:pt x="157" y="1219"/>
                  </a:cubicBezTo>
                  <a:moveTo>
                    <a:pt x="157" y="1219"/>
                  </a:moveTo>
                  <a:cubicBezTo>
                    <a:pt x="158" y="1220"/>
                    <a:pt x="158" y="1219"/>
                    <a:pt x="157" y="1219"/>
                  </a:cubicBezTo>
                  <a:moveTo>
                    <a:pt x="157" y="1219"/>
                  </a:moveTo>
                  <a:cubicBezTo>
                    <a:pt x="157" y="1218"/>
                    <a:pt x="157" y="1218"/>
                    <a:pt x="156" y="1218"/>
                  </a:cubicBezTo>
                  <a:moveTo>
                    <a:pt x="156" y="1218"/>
                  </a:moveTo>
                  <a:cubicBezTo>
                    <a:pt x="156" y="1217"/>
                    <a:pt x="156" y="1216"/>
                    <a:pt x="155" y="1216"/>
                  </a:cubicBezTo>
                  <a:moveTo>
                    <a:pt x="155" y="1216"/>
                  </a:moveTo>
                  <a:cubicBezTo>
                    <a:pt x="155" y="1215"/>
                    <a:pt x="155" y="1215"/>
                    <a:pt x="154" y="1215"/>
                  </a:cubicBezTo>
                  <a:moveTo>
                    <a:pt x="154" y="1215"/>
                  </a:moveTo>
                  <a:cubicBezTo>
                    <a:pt x="134" y="1178"/>
                    <a:pt x="113" y="1142"/>
                    <a:pt x="99" y="1099"/>
                  </a:cubicBezTo>
                  <a:cubicBezTo>
                    <a:pt x="85" y="1089"/>
                    <a:pt x="75" y="1077"/>
                    <a:pt x="64" y="1065"/>
                  </a:cubicBezTo>
                  <a:moveTo>
                    <a:pt x="64" y="1065"/>
                  </a:moveTo>
                  <a:cubicBezTo>
                    <a:pt x="63" y="1064"/>
                    <a:pt x="63" y="1065"/>
                    <a:pt x="64" y="1065"/>
                  </a:cubicBezTo>
                  <a:moveTo>
                    <a:pt x="282" y="1081"/>
                  </a:moveTo>
                  <a:cubicBezTo>
                    <a:pt x="297" y="1111"/>
                    <a:pt x="315" y="1138"/>
                    <a:pt x="335" y="1164"/>
                  </a:cubicBezTo>
                  <a:cubicBezTo>
                    <a:pt x="327" y="1133"/>
                    <a:pt x="324" y="1098"/>
                    <a:pt x="318" y="1066"/>
                  </a:cubicBezTo>
                  <a:cubicBezTo>
                    <a:pt x="307" y="1072"/>
                    <a:pt x="294" y="1076"/>
                    <a:pt x="282" y="1081"/>
                  </a:cubicBezTo>
                  <a:close/>
                  <a:moveTo>
                    <a:pt x="1457" y="1068"/>
                  </a:moveTo>
                  <a:cubicBezTo>
                    <a:pt x="1458" y="1069"/>
                    <a:pt x="1457" y="1068"/>
                    <a:pt x="1457" y="1068"/>
                  </a:cubicBezTo>
                  <a:close/>
                  <a:moveTo>
                    <a:pt x="1361" y="1232"/>
                  </a:moveTo>
                  <a:cubicBezTo>
                    <a:pt x="1360" y="1233"/>
                    <a:pt x="1361" y="1233"/>
                    <a:pt x="1361" y="1232"/>
                  </a:cubicBezTo>
                  <a:moveTo>
                    <a:pt x="1361" y="1232"/>
                  </a:moveTo>
                  <a:cubicBezTo>
                    <a:pt x="1399" y="1185"/>
                    <a:pt x="1434" y="1129"/>
                    <a:pt x="1456" y="1069"/>
                  </a:cubicBezTo>
                  <a:cubicBezTo>
                    <a:pt x="1450" y="1078"/>
                    <a:pt x="1442" y="1085"/>
                    <a:pt x="1433" y="1092"/>
                  </a:cubicBezTo>
                  <a:cubicBezTo>
                    <a:pt x="1414" y="1130"/>
                    <a:pt x="1388" y="1162"/>
                    <a:pt x="1365" y="1196"/>
                  </a:cubicBezTo>
                  <a:cubicBezTo>
                    <a:pt x="1367" y="1209"/>
                    <a:pt x="1364" y="1221"/>
                    <a:pt x="1361" y="1232"/>
                  </a:cubicBezTo>
                  <a:moveTo>
                    <a:pt x="341" y="1193"/>
                  </a:moveTo>
                  <a:cubicBezTo>
                    <a:pt x="341" y="1194"/>
                    <a:pt x="342" y="1193"/>
                    <a:pt x="341" y="1193"/>
                  </a:cubicBezTo>
                  <a:moveTo>
                    <a:pt x="341" y="1193"/>
                  </a:moveTo>
                  <a:cubicBezTo>
                    <a:pt x="340" y="1185"/>
                    <a:pt x="337" y="1179"/>
                    <a:pt x="337" y="1172"/>
                  </a:cubicBezTo>
                  <a:cubicBezTo>
                    <a:pt x="315" y="1144"/>
                    <a:pt x="298" y="1113"/>
                    <a:pt x="278" y="1083"/>
                  </a:cubicBezTo>
                  <a:cubicBezTo>
                    <a:pt x="261" y="1092"/>
                    <a:pt x="240" y="1102"/>
                    <a:pt x="222" y="1114"/>
                  </a:cubicBezTo>
                  <a:cubicBezTo>
                    <a:pt x="220" y="1116"/>
                    <a:pt x="207" y="1125"/>
                    <a:pt x="207" y="1127"/>
                  </a:cubicBezTo>
                  <a:cubicBezTo>
                    <a:pt x="207" y="1129"/>
                    <a:pt x="219" y="1144"/>
                    <a:pt x="221" y="1146"/>
                  </a:cubicBezTo>
                  <a:cubicBezTo>
                    <a:pt x="226" y="1153"/>
                    <a:pt x="230" y="1157"/>
                    <a:pt x="234" y="1164"/>
                  </a:cubicBezTo>
                  <a:cubicBezTo>
                    <a:pt x="269" y="1174"/>
                    <a:pt x="303" y="1186"/>
                    <a:pt x="341" y="1193"/>
                  </a:cubicBezTo>
                  <a:moveTo>
                    <a:pt x="183" y="1096"/>
                  </a:moveTo>
                  <a:cubicBezTo>
                    <a:pt x="183" y="1095"/>
                    <a:pt x="184" y="1096"/>
                    <a:pt x="183" y="1096"/>
                  </a:cubicBezTo>
                  <a:close/>
                  <a:moveTo>
                    <a:pt x="195" y="1134"/>
                  </a:moveTo>
                  <a:cubicBezTo>
                    <a:pt x="197" y="1130"/>
                    <a:pt x="202" y="1130"/>
                    <a:pt x="203" y="1125"/>
                  </a:cubicBezTo>
                  <a:cubicBezTo>
                    <a:pt x="196" y="1116"/>
                    <a:pt x="191" y="1106"/>
                    <a:pt x="184" y="1097"/>
                  </a:cubicBezTo>
                  <a:cubicBezTo>
                    <a:pt x="187" y="1110"/>
                    <a:pt x="190" y="1123"/>
                    <a:pt x="195" y="1134"/>
                  </a:cubicBezTo>
                  <a:close/>
                  <a:moveTo>
                    <a:pt x="1271" y="1097"/>
                  </a:moveTo>
                  <a:cubicBezTo>
                    <a:pt x="1271" y="1098"/>
                    <a:pt x="1270" y="1099"/>
                    <a:pt x="1270" y="1100"/>
                  </a:cubicBezTo>
                  <a:cubicBezTo>
                    <a:pt x="1254" y="1126"/>
                    <a:pt x="1234" y="1154"/>
                    <a:pt x="1216" y="1177"/>
                  </a:cubicBezTo>
                  <a:cubicBezTo>
                    <a:pt x="1214" y="1180"/>
                    <a:pt x="1210" y="1183"/>
                    <a:pt x="1210" y="1187"/>
                  </a:cubicBezTo>
                  <a:cubicBezTo>
                    <a:pt x="1235" y="1180"/>
                    <a:pt x="1261" y="1174"/>
                    <a:pt x="1284" y="1165"/>
                  </a:cubicBezTo>
                  <a:cubicBezTo>
                    <a:pt x="1289" y="1147"/>
                    <a:pt x="1294" y="1131"/>
                    <a:pt x="1298" y="1112"/>
                  </a:cubicBezTo>
                  <a:cubicBezTo>
                    <a:pt x="1289" y="1107"/>
                    <a:pt x="1281" y="1100"/>
                    <a:pt x="1271" y="1097"/>
                  </a:cubicBezTo>
                  <a:close/>
                  <a:moveTo>
                    <a:pt x="1426" y="1099"/>
                  </a:moveTo>
                  <a:cubicBezTo>
                    <a:pt x="1417" y="1104"/>
                    <a:pt x="1408" y="1111"/>
                    <a:pt x="1399" y="1117"/>
                  </a:cubicBezTo>
                  <a:cubicBezTo>
                    <a:pt x="1394" y="1137"/>
                    <a:pt x="1385" y="1154"/>
                    <a:pt x="1377" y="1173"/>
                  </a:cubicBezTo>
                  <a:moveTo>
                    <a:pt x="1377" y="1173"/>
                  </a:moveTo>
                  <a:cubicBezTo>
                    <a:pt x="1376" y="1173"/>
                    <a:pt x="1377" y="1174"/>
                    <a:pt x="1376" y="1175"/>
                  </a:cubicBezTo>
                  <a:moveTo>
                    <a:pt x="1376" y="1175"/>
                  </a:moveTo>
                  <a:cubicBezTo>
                    <a:pt x="1375" y="1175"/>
                    <a:pt x="1377" y="1176"/>
                    <a:pt x="1376" y="1175"/>
                  </a:cubicBezTo>
                  <a:moveTo>
                    <a:pt x="1376" y="1175"/>
                  </a:moveTo>
                  <a:cubicBezTo>
                    <a:pt x="1377" y="1174"/>
                    <a:pt x="1377" y="1173"/>
                    <a:pt x="1377" y="1173"/>
                  </a:cubicBezTo>
                  <a:moveTo>
                    <a:pt x="1377" y="1173"/>
                  </a:moveTo>
                  <a:cubicBezTo>
                    <a:pt x="1396" y="1150"/>
                    <a:pt x="1412" y="1125"/>
                    <a:pt x="1426" y="1099"/>
                  </a:cubicBezTo>
                  <a:moveTo>
                    <a:pt x="1426" y="1099"/>
                  </a:moveTo>
                  <a:cubicBezTo>
                    <a:pt x="1428" y="1098"/>
                    <a:pt x="1426" y="1098"/>
                    <a:pt x="1426" y="1099"/>
                  </a:cubicBezTo>
                  <a:moveTo>
                    <a:pt x="159" y="1216"/>
                  </a:moveTo>
                  <a:cubicBezTo>
                    <a:pt x="156" y="1201"/>
                    <a:pt x="160" y="1188"/>
                    <a:pt x="164" y="1176"/>
                  </a:cubicBezTo>
                  <a:cubicBezTo>
                    <a:pt x="148" y="1157"/>
                    <a:pt x="133" y="1136"/>
                    <a:pt x="120" y="1113"/>
                  </a:cubicBezTo>
                  <a:cubicBezTo>
                    <a:pt x="113" y="1111"/>
                    <a:pt x="109" y="1105"/>
                    <a:pt x="102" y="1103"/>
                  </a:cubicBezTo>
                  <a:cubicBezTo>
                    <a:pt x="118" y="1144"/>
                    <a:pt x="137" y="1181"/>
                    <a:pt x="159" y="1216"/>
                  </a:cubicBezTo>
                  <a:close/>
                  <a:moveTo>
                    <a:pt x="1287" y="1164"/>
                  </a:moveTo>
                  <a:cubicBezTo>
                    <a:pt x="1303" y="1157"/>
                    <a:pt x="1323" y="1155"/>
                    <a:pt x="1333" y="1143"/>
                  </a:cubicBezTo>
                  <a:cubicBezTo>
                    <a:pt x="1325" y="1131"/>
                    <a:pt x="1312" y="1123"/>
                    <a:pt x="1301" y="1114"/>
                  </a:cubicBezTo>
                  <a:cubicBezTo>
                    <a:pt x="1296" y="1131"/>
                    <a:pt x="1292" y="1148"/>
                    <a:pt x="1287" y="1164"/>
                  </a:cubicBezTo>
                  <a:close/>
                  <a:moveTo>
                    <a:pt x="126" y="1118"/>
                  </a:moveTo>
                  <a:cubicBezTo>
                    <a:pt x="138" y="1138"/>
                    <a:pt x="150" y="1157"/>
                    <a:pt x="166" y="1174"/>
                  </a:cubicBezTo>
                  <a:cubicBezTo>
                    <a:pt x="169" y="1162"/>
                    <a:pt x="177" y="1155"/>
                    <a:pt x="182" y="1146"/>
                  </a:cubicBezTo>
                  <a:cubicBezTo>
                    <a:pt x="161" y="1138"/>
                    <a:pt x="144" y="1127"/>
                    <a:pt x="126" y="1118"/>
                  </a:cubicBezTo>
                  <a:moveTo>
                    <a:pt x="126" y="1118"/>
                  </a:moveTo>
                  <a:cubicBezTo>
                    <a:pt x="125" y="1116"/>
                    <a:pt x="124" y="1118"/>
                    <a:pt x="126" y="1118"/>
                  </a:cubicBezTo>
                  <a:moveTo>
                    <a:pt x="1342" y="1146"/>
                  </a:moveTo>
                  <a:cubicBezTo>
                    <a:pt x="1351" y="1159"/>
                    <a:pt x="1360" y="1173"/>
                    <a:pt x="1365" y="1190"/>
                  </a:cubicBezTo>
                  <a:cubicBezTo>
                    <a:pt x="1377" y="1168"/>
                    <a:pt x="1387" y="1145"/>
                    <a:pt x="1396" y="1120"/>
                  </a:cubicBezTo>
                  <a:cubicBezTo>
                    <a:pt x="1397" y="1120"/>
                    <a:pt x="1396" y="1119"/>
                    <a:pt x="1395" y="1119"/>
                  </a:cubicBezTo>
                  <a:cubicBezTo>
                    <a:pt x="1379" y="1129"/>
                    <a:pt x="1361" y="1138"/>
                    <a:pt x="1342" y="1146"/>
                  </a:cubicBezTo>
                  <a:close/>
                  <a:moveTo>
                    <a:pt x="204" y="1128"/>
                  </a:moveTo>
                  <a:cubicBezTo>
                    <a:pt x="202" y="1133"/>
                    <a:pt x="196" y="1134"/>
                    <a:pt x="195" y="1139"/>
                  </a:cubicBezTo>
                  <a:cubicBezTo>
                    <a:pt x="197" y="1142"/>
                    <a:pt x="198" y="1146"/>
                    <a:pt x="198" y="1151"/>
                  </a:cubicBezTo>
                  <a:cubicBezTo>
                    <a:pt x="209" y="1153"/>
                    <a:pt x="219" y="1160"/>
                    <a:pt x="229" y="1160"/>
                  </a:cubicBezTo>
                  <a:cubicBezTo>
                    <a:pt x="220" y="1151"/>
                    <a:pt x="214" y="1138"/>
                    <a:pt x="204" y="1128"/>
                  </a:cubicBezTo>
                  <a:close/>
                  <a:moveTo>
                    <a:pt x="1100" y="1194"/>
                  </a:moveTo>
                  <a:cubicBezTo>
                    <a:pt x="1095" y="1200"/>
                    <a:pt x="1088" y="1206"/>
                    <a:pt x="1088" y="1212"/>
                  </a:cubicBezTo>
                  <a:cubicBezTo>
                    <a:pt x="1101" y="1209"/>
                    <a:pt x="1114" y="1208"/>
                    <a:pt x="1126" y="1205"/>
                  </a:cubicBezTo>
                  <a:cubicBezTo>
                    <a:pt x="1129" y="1181"/>
                    <a:pt x="1137" y="1156"/>
                    <a:pt x="1137" y="1132"/>
                  </a:cubicBezTo>
                  <a:cubicBezTo>
                    <a:pt x="1126" y="1153"/>
                    <a:pt x="1113" y="1175"/>
                    <a:pt x="1100" y="1194"/>
                  </a:cubicBezTo>
                  <a:close/>
                  <a:moveTo>
                    <a:pt x="187" y="1146"/>
                  </a:moveTo>
                  <a:cubicBezTo>
                    <a:pt x="190" y="1145"/>
                    <a:pt x="194" y="1150"/>
                    <a:pt x="196" y="1148"/>
                  </a:cubicBezTo>
                  <a:cubicBezTo>
                    <a:pt x="193" y="1146"/>
                    <a:pt x="194" y="1141"/>
                    <a:pt x="192" y="1140"/>
                  </a:cubicBezTo>
                  <a:cubicBezTo>
                    <a:pt x="191" y="1142"/>
                    <a:pt x="188" y="1143"/>
                    <a:pt x="187" y="1146"/>
                  </a:cubicBezTo>
                  <a:close/>
                  <a:moveTo>
                    <a:pt x="1333" y="1147"/>
                  </a:moveTo>
                  <a:cubicBezTo>
                    <a:pt x="1335" y="1147"/>
                    <a:pt x="1336" y="1146"/>
                    <a:pt x="1337" y="1145"/>
                  </a:cubicBezTo>
                  <a:cubicBezTo>
                    <a:pt x="1335" y="1143"/>
                    <a:pt x="1334" y="1145"/>
                    <a:pt x="1333" y="1147"/>
                  </a:cubicBezTo>
                  <a:close/>
                  <a:moveTo>
                    <a:pt x="241" y="1257"/>
                  </a:moveTo>
                  <a:cubicBezTo>
                    <a:pt x="241" y="1258"/>
                    <a:pt x="242" y="1257"/>
                    <a:pt x="241" y="1257"/>
                  </a:cubicBezTo>
                  <a:moveTo>
                    <a:pt x="241" y="1257"/>
                  </a:moveTo>
                  <a:cubicBezTo>
                    <a:pt x="224" y="1224"/>
                    <a:pt x="209" y="1190"/>
                    <a:pt x="197" y="1152"/>
                  </a:cubicBezTo>
                  <a:cubicBezTo>
                    <a:pt x="194" y="1150"/>
                    <a:pt x="189" y="1150"/>
                    <a:pt x="187" y="1148"/>
                  </a:cubicBezTo>
                  <a:cubicBezTo>
                    <a:pt x="177" y="1154"/>
                    <a:pt x="173" y="1166"/>
                    <a:pt x="167" y="1175"/>
                  </a:cubicBezTo>
                  <a:cubicBezTo>
                    <a:pt x="189" y="1205"/>
                    <a:pt x="214" y="1232"/>
                    <a:pt x="241" y="1257"/>
                  </a:cubicBezTo>
                  <a:moveTo>
                    <a:pt x="1207" y="1335"/>
                  </a:moveTo>
                  <a:cubicBezTo>
                    <a:pt x="1206" y="1335"/>
                    <a:pt x="1208" y="1336"/>
                    <a:pt x="1207" y="1335"/>
                  </a:cubicBezTo>
                  <a:moveTo>
                    <a:pt x="1207" y="1335"/>
                  </a:moveTo>
                  <a:cubicBezTo>
                    <a:pt x="1267" y="1295"/>
                    <a:pt x="1319" y="1248"/>
                    <a:pt x="1362" y="1192"/>
                  </a:cubicBezTo>
                  <a:cubicBezTo>
                    <a:pt x="1357" y="1174"/>
                    <a:pt x="1350" y="1158"/>
                    <a:pt x="1337" y="1148"/>
                  </a:cubicBezTo>
                  <a:cubicBezTo>
                    <a:pt x="1322" y="1158"/>
                    <a:pt x="1312" y="1174"/>
                    <a:pt x="1300" y="1189"/>
                  </a:cubicBezTo>
                  <a:cubicBezTo>
                    <a:pt x="1294" y="1196"/>
                    <a:pt x="1288" y="1203"/>
                    <a:pt x="1281" y="1210"/>
                  </a:cubicBezTo>
                  <a:cubicBezTo>
                    <a:pt x="1275" y="1217"/>
                    <a:pt x="1267" y="1223"/>
                    <a:pt x="1263" y="1230"/>
                  </a:cubicBezTo>
                  <a:cubicBezTo>
                    <a:pt x="1258" y="1239"/>
                    <a:pt x="1255" y="1249"/>
                    <a:pt x="1251" y="1258"/>
                  </a:cubicBezTo>
                  <a:cubicBezTo>
                    <a:pt x="1237" y="1285"/>
                    <a:pt x="1225" y="1311"/>
                    <a:pt x="1207" y="1335"/>
                  </a:cubicBezTo>
                  <a:moveTo>
                    <a:pt x="1324" y="1154"/>
                  </a:moveTo>
                  <a:cubicBezTo>
                    <a:pt x="1310" y="1158"/>
                    <a:pt x="1300" y="1164"/>
                    <a:pt x="1286" y="1167"/>
                  </a:cubicBezTo>
                  <a:cubicBezTo>
                    <a:pt x="1282" y="1186"/>
                    <a:pt x="1272" y="1204"/>
                    <a:pt x="1269" y="1221"/>
                  </a:cubicBezTo>
                  <a:cubicBezTo>
                    <a:pt x="1287" y="1199"/>
                    <a:pt x="1307" y="1178"/>
                    <a:pt x="1324" y="1154"/>
                  </a:cubicBezTo>
                  <a:moveTo>
                    <a:pt x="1324" y="1154"/>
                  </a:moveTo>
                  <a:cubicBezTo>
                    <a:pt x="1325" y="1154"/>
                    <a:pt x="1324" y="1153"/>
                    <a:pt x="1324" y="1154"/>
                  </a:cubicBezTo>
                  <a:moveTo>
                    <a:pt x="222" y="1212"/>
                  </a:moveTo>
                  <a:cubicBezTo>
                    <a:pt x="231" y="1230"/>
                    <a:pt x="237" y="1251"/>
                    <a:pt x="247" y="1264"/>
                  </a:cubicBezTo>
                  <a:cubicBezTo>
                    <a:pt x="252" y="1270"/>
                    <a:pt x="260" y="1275"/>
                    <a:pt x="267" y="1280"/>
                  </a:cubicBezTo>
                  <a:cubicBezTo>
                    <a:pt x="287" y="1297"/>
                    <a:pt x="306" y="1314"/>
                    <a:pt x="328" y="1328"/>
                  </a:cubicBezTo>
                  <a:cubicBezTo>
                    <a:pt x="334" y="1313"/>
                    <a:pt x="344" y="1302"/>
                    <a:pt x="354" y="1291"/>
                  </a:cubicBezTo>
                  <a:cubicBezTo>
                    <a:pt x="308" y="1254"/>
                    <a:pt x="269" y="1211"/>
                    <a:pt x="232" y="1165"/>
                  </a:cubicBezTo>
                  <a:cubicBezTo>
                    <a:pt x="220" y="1162"/>
                    <a:pt x="212" y="1157"/>
                    <a:pt x="200" y="1154"/>
                  </a:cubicBezTo>
                  <a:cubicBezTo>
                    <a:pt x="206" y="1174"/>
                    <a:pt x="214" y="1193"/>
                    <a:pt x="222" y="1212"/>
                  </a:cubicBezTo>
                  <a:close/>
                  <a:moveTo>
                    <a:pt x="356" y="1290"/>
                  </a:moveTo>
                  <a:cubicBezTo>
                    <a:pt x="359" y="1285"/>
                    <a:pt x="365" y="1284"/>
                    <a:pt x="367" y="1278"/>
                  </a:cubicBezTo>
                  <a:cubicBezTo>
                    <a:pt x="358" y="1252"/>
                    <a:pt x="349" y="1226"/>
                    <a:pt x="342" y="1197"/>
                  </a:cubicBezTo>
                  <a:cubicBezTo>
                    <a:pt x="306" y="1189"/>
                    <a:pt x="270" y="1177"/>
                    <a:pt x="238" y="1169"/>
                  </a:cubicBezTo>
                  <a:cubicBezTo>
                    <a:pt x="274" y="1212"/>
                    <a:pt x="312" y="1254"/>
                    <a:pt x="356" y="1290"/>
                  </a:cubicBezTo>
                  <a:close/>
                  <a:moveTo>
                    <a:pt x="1223" y="1265"/>
                  </a:moveTo>
                  <a:cubicBezTo>
                    <a:pt x="1235" y="1254"/>
                    <a:pt x="1255" y="1239"/>
                    <a:pt x="1263" y="1225"/>
                  </a:cubicBezTo>
                  <a:cubicBezTo>
                    <a:pt x="1273" y="1209"/>
                    <a:pt x="1274" y="1190"/>
                    <a:pt x="1282" y="1170"/>
                  </a:cubicBezTo>
                  <a:cubicBezTo>
                    <a:pt x="1282" y="1169"/>
                    <a:pt x="1282" y="1169"/>
                    <a:pt x="1281" y="1169"/>
                  </a:cubicBezTo>
                  <a:cubicBezTo>
                    <a:pt x="1257" y="1177"/>
                    <a:pt x="1232" y="1184"/>
                    <a:pt x="1206" y="1191"/>
                  </a:cubicBezTo>
                  <a:cubicBezTo>
                    <a:pt x="1184" y="1218"/>
                    <a:pt x="1160" y="1242"/>
                    <a:pt x="1137" y="1268"/>
                  </a:cubicBezTo>
                  <a:cubicBezTo>
                    <a:pt x="1155" y="1276"/>
                    <a:pt x="1167" y="1289"/>
                    <a:pt x="1181" y="1301"/>
                  </a:cubicBezTo>
                  <a:cubicBezTo>
                    <a:pt x="1195" y="1290"/>
                    <a:pt x="1208" y="1278"/>
                    <a:pt x="1223" y="1265"/>
                  </a:cubicBezTo>
                  <a:close/>
                  <a:moveTo>
                    <a:pt x="344" y="1195"/>
                  </a:moveTo>
                  <a:cubicBezTo>
                    <a:pt x="349" y="1194"/>
                    <a:pt x="353" y="1198"/>
                    <a:pt x="355" y="1196"/>
                  </a:cubicBezTo>
                  <a:cubicBezTo>
                    <a:pt x="350" y="1190"/>
                    <a:pt x="346" y="1183"/>
                    <a:pt x="341" y="1178"/>
                  </a:cubicBezTo>
                  <a:cubicBezTo>
                    <a:pt x="342" y="1184"/>
                    <a:pt x="343" y="1189"/>
                    <a:pt x="344" y="1195"/>
                  </a:cubicBezTo>
                  <a:close/>
                  <a:moveTo>
                    <a:pt x="289" y="1331"/>
                  </a:moveTo>
                  <a:cubicBezTo>
                    <a:pt x="289" y="1332"/>
                    <a:pt x="290" y="1331"/>
                    <a:pt x="289" y="1331"/>
                  </a:cubicBezTo>
                  <a:moveTo>
                    <a:pt x="289" y="1331"/>
                  </a:moveTo>
                  <a:cubicBezTo>
                    <a:pt x="274" y="1310"/>
                    <a:pt x="258" y="1290"/>
                    <a:pt x="246" y="1266"/>
                  </a:cubicBezTo>
                  <a:cubicBezTo>
                    <a:pt x="216" y="1240"/>
                    <a:pt x="192" y="1209"/>
                    <a:pt x="165" y="1180"/>
                  </a:cubicBezTo>
                  <a:cubicBezTo>
                    <a:pt x="163" y="1194"/>
                    <a:pt x="158" y="1209"/>
                    <a:pt x="163" y="1223"/>
                  </a:cubicBezTo>
                  <a:cubicBezTo>
                    <a:pt x="169" y="1238"/>
                    <a:pt x="189" y="1257"/>
                    <a:pt x="203" y="1271"/>
                  </a:cubicBezTo>
                  <a:cubicBezTo>
                    <a:pt x="217" y="1284"/>
                    <a:pt x="236" y="1304"/>
                    <a:pt x="249" y="1313"/>
                  </a:cubicBezTo>
                  <a:cubicBezTo>
                    <a:pt x="261" y="1321"/>
                    <a:pt x="278" y="1326"/>
                    <a:pt x="289" y="1331"/>
                  </a:cubicBezTo>
                  <a:moveTo>
                    <a:pt x="676" y="1195"/>
                  </a:moveTo>
                  <a:cubicBezTo>
                    <a:pt x="677" y="1209"/>
                    <a:pt x="682" y="1221"/>
                    <a:pt x="683" y="1235"/>
                  </a:cubicBezTo>
                  <a:cubicBezTo>
                    <a:pt x="697" y="1236"/>
                    <a:pt x="712" y="1236"/>
                    <a:pt x="727" y="1236"/>
                  </a:cubicBezTo>
                  <a:cubicBezTo>
                    <a:pt x="726" y="1222"/>
                    <a:pt x="730" y="1202"/>
                    <a:pt x="725" y="1192"/>
                  </a:cubicBezTo>
                  <a:cubicBezTo>
                    <a:pt x="709" y="1193"/>
                    <a:pt x="691" y="1193"/>
                    <a:pt x="676" y="1195"/>
                  </a:cubicBezTo>
                  <a:close/>
                  <a:moveTo>
                    <a:pt x="729" y="1192"/>
                  </a:moveTo>
                  <a:cubicBezTo>
                    <a:pt x="729" y="1207"/>
                    <a:pt x="731" y="1220"/>
                    <a:pt x="730" y="1236"/>
                  </a:cubicBezTo>
                  <a:cubicBezTo>
                    <a:pt x="744" y="1238"/>
                    <a:pt x="761" y="1236"/>
                    <a:pt x="775" y="1237"/>
                  </a:cubicBezTo>
                  <a:cubicBezTo>
                    <a:pt x="777" y="1222"/>
                    <a:pt x="777" y="1207"/>
                    <a:pt x="777" y="1192"/>
                  </a:cubicBezTo>
                  <a:cubicBezTo>
                    <a:pt x="761" y="1192"/>
                    <a:pt x="745" y="1192"/>
                    <a:pt x="729" y="1192"/>
                  </a:cubicBezTo>
                  <a:close/>
                  <a:moveTo>
                    <a:pt x="780" y="1192"/>
                  </a:moveTo>
                  <a:cubicBezTo>
                    <a:pt x="779" y="1206"/>
                    <a:pt x="779" y="1222"/>
                    <a:pt x="778" y="1237"/>
                  </a:cubicBezTo>
                  <a:cubicBezTo>
                    <a:pt x="809" y="1235"/>
                    <a:pt x="841" y="1236"/>
                    <a:pt x="871" y="1234"/>
                  </a:cubicBezTo>
                  <a:cubicBezTo>
                    <a:pt x="875" y="1222"/>
                    <a:pt x="879" y="1210"/>
                    <a:pt x="882" y="1198"/>
                  </a:cubicBezTo>
                  <a:cubicBezTo>
                    <a:pt x="849" y="1195"/>
                    <a:pt x="816" y="1192"/>
                    <a:pt x="780" y="1192"/>
                  </a:cubicBezTo>
                  <a:close/>
                  <a:moveTo>
                    <a:pt x="1200" y="1193"/>
                  </a:moveTo>
                  <a:cubicBezTo>
                    <a:pt x="1176" y="1197"/>
                    <a:pt x="1153" y="1204"/>
                    <a:pt x="1128" y="1207"/>
                  </a:cubicBezTo>
                  <a:cubicBezTo>
                    <a:pt x="1124" y="1224"/>
                    <a:pt x="1120" y="1239"/>
                    <a:pt x="1116" y="1255"/>
                  </a:cubicBezTo>
                  <a:cubicBezTo>
                    <a:pt x="1122" y="1258"/>
                    <a:pt x="1128" y="1262"/>
                    <a:pt x="1134" y="1265"/>
                  </a:cubicBezTo>
                  <a:cubicBezTo>
                    <a:pt x="1158" y="1242"/>
                    <a:pt x="1180" y="1219"/>
                    <a:pt x="1200" y="1193"/>
                  </a:cubicBezTo>
                  <a:moveTo>
                    <a:pt x="1200" y="1193"/>
                  </a:moveTo>
                  <a:cubicBezTo>
                    <a:pt x="1201" y="1192"/>
                    <a:pt x="1200" y="1192"/>
                    <a:pt x="1200" y="1193"/>
                  </a:cubicBezTo>
                  <a:moveTo>
                    <a:pt x="671" y="1195"/>
                  </a:moveTo>
                  <a:cubicBezTo>
                    <a:pt x="638" y="1198"/>
                    <a:pt x="605" y="1201"/>
                    <a:pt x="575" y="1207"/>
                  </a:cubicBezTo>
                  <a:cubicBezTo>
                    <a:pt x="578" y="1215"/>
                    <a:pt x="580" y="1224"/>
                    <a:pt x="586" y="1229"/>
                  </a:cubicBezTo>
                  <a:cubicBezTo>
                    <a:pt x="616" y="1232"/>
                    <a:pt x="650" y="1235"/>
                    <a:pt x="680" y="1234"/>
                  </a:cubicBezTo>
                  <a:cubicBezTo>
                    <a:pt x="676" y="1222"/>
                    <a:pt x="675" y="1207"/>
                    <a:pt x="671" y="1195"/>
                  </a:cubicBezTo>
                  <a:close/>
                  <a:moveTo>
                    <a:pt x="369" y="1277"/>
                  </a:moveTo>
                  <a:cubicBezTo>
                    <a:pt x="382" y="1271"/>
                    <a:pt x="394" y="1263"/>
                    <a:pt x="406" y="1255"/>
                  </a:cubicBezTo>
                  <a:cubicBezTo>
                    <a:pt x="389" y="1237"/>
                    <a:pt x="373" y="1219"/>
                    <a:pt x="358" y="1199"/>
                  </a:cubicBezTo>
                  <a:cubicBezTo>
                    <a:pt x="353" y="1200"/>
                    <a:pt x="350" y="1197"/>
                    <a:pt x="345" y="1198"/>
                  </a:cubicBezTo>
                  <a:cubicBezTo>
                    <a:pt x="352" y="1226"/>
                    <a:pt x="361" y="1251"/>
                    <a:pt x="369" y="1277"/>
                  </a:cubicBezTo>
                  <a:close/>
                  <a:moveTo>
                    <a:pt x="884" y="1199"/>
                  </a:moveTo>
                  <a:cubicBezTo>
                    <a:pt x="882" y="1211"/>
                    <a:pt x="877" y="1221"/>
                    <a:pt x="874" y="1234"/>
                  </a:cubicBezTo>
                  <a:cubicBezTo>
                    <a:pt x="894" y="1233"/>
                    <a:pt x="914" y="1231"/>
                    <a:pt x="934" y="1230"/>
                  </a:cubicBezTo>
                  <a:cubicBezTo>
                    <a:pt x="934" y="1221"/>
                    <a:pt x="936" y="1215"/>
                    <a:pt x="936" y="1205"/>
                  </a:cubicBezTo>
                  <a:cubicBezTo>
                    <a:pt x="919" y="1202"/>
                    <a:pt x="903" y="1199"/>
                    <a:pt x="884" y="1199"/>
                  </a:cubicBezTo>
                  <a:close/>
                  <a:moveTo>
                    <a:pt x="1360" y="1199"/>
                  </a:moveTo>
                  <a:cubicBezTo>
                    <a:pt x="1360" y="1199"/>
                    <a:pt x="1361" y="1200"/>
                    <a:pt x="1360" y="1199"/>
                  </a:cubicBezTo>
                  <a:close/>
                  <a:moveTo>
                    <a:pt x="363" y="1201"/>
                  </a:moveTo>
                  <a:cubicBezTo>
                    <a:pt x="378" y="1220"/>
                    <a:pt x="392" y="1239"/>
                    <a:pt x="410" y="1254"/>
                  </a:cubicBezTo>
                  <a:cubicBezTo>
                    <a:pt x="432" y="1244"/>
                    <a:pt x="454" y="1234"/>
                    <a:pt x="480" y="1227"/>
                  </a:cubicBezTo>
                  <a:cubicBezTo>
                    <a:pt x="477" y="1217"/>
                    <a:pt x="463" y="1219"/>
                    <a:pt x="454" y="1218"/>
                  </a:cubicBezTo>
                  <a:cubicBezTo>
                    <a:pt x="424" y="1213"/>
                    <a:pt x="391" y="1206"/>
                    <a:pt x="363" y="1201"/>
                  </a:cubicBezTo>
                  <a:moveTo>
                    <a:pt x="363" y="1201"/>
                  </a:moveTo>
                  <a:cubicBezTo>
                    <a:pt x="362" y="1200"/>
                    <a:pt x="361" y="1201"/>
                    <a:pt x="363" y="1201"/>
                  </a:cubicBezTo>
                  <a:moveTo>
                    <a:pt x="1359" y="1201"/>
                  </a:moveTo>
                  <a:cubicBezTo>
                    <a:pt x="1318" y="1253"/>
                    <a:pt x="1263" y="1298"/>
                    <a:pt x="1208" y="1338"/>
                  </a:cubicBezTo>
                  <a:cubicBezTo>
                    <a:pt x="1206" y="1339"/>
                    <a:pt x="1201" y="1341"/>
                    <a:pt x="1202" y="1345"/>
                  </a:cubicBezTo>
                  <a:cubicBezTo>
                    <a:pt x="1217" y="1339"/>
                    <a:pt x="1232" y="1333"/>
                    <a:pt x="1247" y="1326"/>
                  </a:cubicBezTo>
                  <a:cubicBezTo>
                    <a:pt x="1261" y="1320"/>
                    <a:pt x="1277" y="1313"/>
                    <a:pt x="1289" y="1304"/>
                  </a:cubicBezTo>
                  <a:cubicBezTo>
                    <a:pt x="1303" y="1293"/>
                    <a:pt x="1316" y="1270"/>
                    <a:pt x="1326" y="1255"/>
                  </a:cubicBezTo>
                  <a:cubicBezTo>
                    <a:pt x="1338" y="1238"/>
                    <a:pt x="1350" y="1220"/>
                    <a:pt x="1359" y="1201"/>
                  </a:cubicBezTo>
                  <a:moveTo>
                    <a:pt x="1359" y="1201"/>
                  </a:moveTo>
                  <a:cubicBezTo>
                    <a:pt x="1361" y="1201"/>
                    <a:pt x="1359" y="1200"/>
                    <a:pt x="1359" y="1201"/>
                  </a:cubicBezTo>
                  <a:moveTo>
                    <a:pt x="1301" y="1295"/>
                  </a:moveTo>
                  <a:cubicBezTo>
                    <a:pt x="1299" y="1296"/>
                    <a:pt x="1301" y="1297"/>
                    <a:pt x="1301" y="1295"/>
                  </a:cubicBezTo>
                  <a:moveTo>
                    <a:pt x="1301" y="1295"/>
                  </a:moveTo>
                  <a:cubicBezTo>
                    <a:pt x="1315" y="1282"/>
                    <a:pt x="1343" y="1260"/>
                    <a:pt x="1354" y="1241"/>
                  </a:cubicBezTo>
                  <a:cubicBezTo>
                    <a:pt x="1360" y="1231"/>
                    <a:pt x="1364" y="1215"/>
                    <a:pt x="1362" y="1201"/>
                  </a:cubicBezTo>
                  <a:cubicBezTo>
                    <a:pt x="1345" y="1236"/>
                    <a:pt x="1323" y="1266"/>
                    <a:pt x="1301" y="1295"/>
                  </a:cubicBezTo>
                  <a:moveTo>
                    <a:pt x="938" y="1229"/>
                  </a:moveTo>
                  <a:cubicBezTo>
                    <a:pt x="950" y="1230"/>
                    <a:pt x="958" y="1227"/>
                    <a:pt x="970" y="1227"/>
                  </a:cubicBezTo>
                  <a:cubicBezTo>
                    <a:pt x="975" y="1224"/>
                    <a:pt x="977" y="1218"/>
                    <a:pt x="979" y="1213"/>
                  </a:cubicBezTo>
                  <a:cubicBezTo>
                    <a:pt x="967" y="1210"/>
                    <a:pt x="953" y="1208"/>
                    <a:pt x="941" y="1205"/>
                  </a:cubicBezTo>
                  <a:cubicBezTo>
                    <a:pt x="939" y="1212"/>
                    <a:pt x="940" y="1222"/>
                    <a:pt x="938" y="1229"/>
                  </a:cubicBezTo>
                  <a:close/>
                  <a:moveTo>
                    <a:pt x="526" y="1219"/>
                  </a:moveTo>
                  <a:cubicBezTo>
                    <a:pt x="526" y="1221"/>
                    <a:pt x="526" y="1222"/>
                    <a:pt x="527" y="1223"/>
                  </a:cubicBezTo>
                  <a:cubicBezTo>
                    <a:pt x="544" y="1226"/>
                    <a:pt x="565" y="1229"/>
                    <a:pt x="582" y="1228"/>
                  </a:cubicBezTo>
                  <a:cubicBezTo>
                    <a:pt x="577" y="1222"/>
                    <a:pt x="575" y="1213"/>
                    <a:pt x="571" y="1207"/>
                  </a:cubicBezTo>
                  <a:cubicBezTo>
                    <a:pt x="557" y="1212"/>
                    <a:pt x="538" y="1212"/>
                    <a:pt x="526" y="1219"/>
                  </a:cubicBezTo>
                  <a:close/>
                  <a:moveTo>
                    <a:pt x="1084" y="1215"/>
                  </a:moveTo>
                  <a:cubicBezTo>
                    <a:pt x="1080" y="1223"/>
                    <a:pt x="1071" y="1229"/>
                    <a:pt x="1070" y="1236"/>
                  </a:cubicBezTo>
                  <a:cubicBezTo>
                    <a:pt x="1086" y="1240"/>
                    <a:pt x="1099" y="1248"/>
                    <a:pt x="1113" y="1253"/>
                  </a:cubicBezTo>
                  <a:cubicBezTo>
                    <a:pt x="1118" y="1240"/>
                    <a:pt x="1120" y="1224"/>
                    <a:pt x="1125" y="1210"/>
                  </a:cubicBezTo>
                  <a:cubicBezTo>
                    <a:pt x="1125" y="1209"/>
                    <a:pt x="1125" y="1208"/>
                    <a:pt x="1123" y="1208"/>
                  </a:cubicBezTo>
                  <a:cubicBezTo>
                    <a:pt x="1111" y="1211"/>
                    <a:pt x="1097" y="1213"/>
                    <a:pt x="1084" y="1215"/>
                  </a:cubicBezTo>
                  <a:close/>
                  <a:moveTo>
                    <a:pt x="982" y="1214"/>
                  </a:moveTo>
                  <a:cubicBezTo>
                    <a:pt x="980" y="1218"/>
                    <a:pt x="977" y="1222"/>
                    <a:pt x="975" y="1226"/>
                  </a:cubicBezTo>
                  <a:cubicBezTo>
                    <a:pt x="988" y="1225"/>
                    <a:pt x="1003" y="1224"/>
                    <a:pt x="1015" y="1222"/>
                  </a:cubicBezTo>
                  <a:cubicBezTo>
                    <a:pt x="1005" y="1219"/>
                    <a:pt x="994" y="1216"/>
                    <a:pt x="982" y="1214"/>
                  </a:cubicBezTo>
                  <a:close/>
                  <a:moveTo>
                    <a:pt x="1031" y="1223"/>
                  </a:moveTo>
                  <a:cubicBezTo>
                    <a:pt x="1044" y="1226"/>
                    <a:pt x="1054" y="1231"/>
                    <a:pt x="1066" y="1234"/>
                  </a:cubicBezTo>
                  <a:cubicBezTo>
                    <a:pt x="1070" y="1229"/>
                    <a:pt x="1080" y="1220"/>
                    <a:pt x="1078" y="1216"/>
                  </a:cubicBezTo>
                  <a:cubicBezTo>
                    <a:pt x="1063" y="1219"/>
                    <a:pt x="1045" y="1220"/>
                    <a:pt x="1031" y="1223"/>
                  </a:cubicBezTo>
                  <a:close/>
                  <a:moveTo>
                    <a:pt x="509" y="1223"/>
                  </a:moveTo>
                  <a:cubicBezTo>
                    <a:pt x="515" y="1222"/>
                    <a:pt x="518" y="1224"/>
                    <a:pt x="524" y="1223"/>
                  </a:cubicBezTo>
                  <a:cubicBezTo>
                    <a:pt x="523" y="1222"/>
                    <a:pt x="524" y="1217"/>
                    <a:pt x="521" y="1218"/>
                  </a:cubicBezTo>
                  <a:cubicBezTo>
                    <a:pt x="518" y="1220"/>
                    <a:pt x="511" y="1219"/>
                    <a:pt x="509" y="1223"/>
                  </a:cubicBezTo>
                  <a:close/>
                  <a:moveTo>
                    <a:pt x="482" y="1225"/>
                  </a:moveTo>
                  <a:cubicBezTo>
                    <a:pt x="487" y="1226"/>
                    <a:pt x="490" y="1224"/>
                    <a:pt x="493" y="1223"/>
                  </a:cubicBezTo>
                  <a:cubicBezTo>
                    <a:pt x="488" y="1223"/>
                    <a:pt x="483" y="1220"/>
                    <a:pt x="480" y="1223"/>
                  </a:cubicBezTo>
                  <a:cubicBezTo>
                    <a:pt x="481" y="1223"/>
                    <a:pt x="482" y="1224"/>
                    <a:pt x="482" y="1225"/>
                  </a:cubicBezTo>
                  <a:close/>
                  <a:moveTo>
                    <a:pt x="535" y="1295"/>
                  </a:moveTo>
                  <a:cubicBezTo>
                    <a:pt x="536" y="1296"/>
                    <a:pt x="537" y="1294"/>
                    <a:pt x="535" y="1295"/>
                  </a:cubicBezTo>
                  <a:moveTo>
                    <a:pt x="535" y="1295"/>
                  </a:moveTo>
                  <a:cubicBezTo>
                    <a:pt x="532" y="1272"/>
                    <a:pt x="527" y="1251"/>
                    <a:pt x="525" y="1227"/>
                  </a:cubicBezTo>
                  <a:cubicBezTo>
                    <a:pt x="512" y="1224"/>
                    <a:pt x="497" y="1223"/>
                    <a:pt x="486" y="1227"/>
                  </a:cubicBezTo>
                  <a:cubicBezTo>
                    <a:pt x="498" y="1250"/>
                    <a:pt x="518" y="1273"/>
                    <a:pt x="535" y="1295"/>
                  </a:cubicBezTo>
                  <a:moveTo>
                    <a:pt x="1022" y="1223"/>
                  </a:moveTo>
                  <a:cubicBezTo>
                    <a:pt x="1007" y="1223"/>
                    <a:pt x="991" y="1230"/>
                    <a:pt x="973" y="1229"/>
                  </a:cubicBezTo>
                  <a:cubicBezTo>
                    <a:pt x="960" y="1255"/>
                    <a:pt x="945" y="1280"/>
                    <a:pt x="928" y="1303"/>
                  </a:cubicBezTo>
                  <a:cubicBezTo>
                    <a:pt x="927" y="1316"/>
                    <a:pt x="925" y="1329"/>
                    <a:pt x="922" y="1342"/>
                  </a:cubicBezTo>
                  <a:cubicBezTo>
                    <a:pt x="920" y="1353"/>
                    <a:pt x="915" y="1367"/>
                    <a:pt x="917" y="1376"/>
                  </a:cubicBezTo>
                  <a:cubicBezTo>
                    <a:pt x="925" y="1381"/>
                    <a:pt x="933" y="1372"/>
                    <a:pt x="939" y="1367"/>
                  </a:cubicBezTo>
                  <a:cubicBezTo>
                    <a:pt x="986" y="1330"/>
                    <a:pt x="1029" y="1283"/>
                    <a:pt x="1064" y="1236"/>
                  </a:cubicBezTo>
                  <a:cubicBezTo>
                    <a:pt x="1050" y="1234"/>
                    <a:pt x="1038" y="1224"/>
                    <a:pt x="1022" y="1223"/>
                  </a:cubicBezTo>
                  <a:close/>
                  <a:moveTo>
                    <a:pt x="539" y="1299"/>
                  </a:moveTo>
                  <a:cubicBezTo>
                    <a:pt x="563" y="1325"/>
                    <a:pt x="587" y="1352"/>
                    <a:pt x="615" y="1374"/>
                  </a:cubicBezTo>
                  <a:cubicBezTo>
                    <a:pt x="628" y="1368"/>
                    <a:pt x="645" y="1367"/>
                    <a:pt x="658" y="1362"/>
                  </a:cubicBezTo>
                  <a:cubicBezTo>
                    <a:pt x="630" y="1322"/>
                    <a:pt x="605" y="1279"/>
                    <a:pt x="583" y="1232"/>
                  </a:cubicBezTo>
                  <a:cubicBezTo>
                    <a:pt x="564" y="1230"/>
                    <a:pt x="545" y="1229"/>
                    <a:pt x="527" y="1226"/>
                  </a:cubicBezTo>
                  <a:cubicBezTo>
                    <a:pt x="530" y="1251"/>
                    <a:pt x="535" y="1275"/>
                    <a:pt x="539" y="1299"/>
                  </a:cubicBezTo>
                  <a:close/>
                  <a:moveTo>
                    <a:pt x="537" y="1300"/>
                  </a:moveTo>
                  <a:cubicBezTo>
                    <a:pt x="517" y="1278"/>
                    <a:pt x="500" y="1252"/>
                    <a:pt x="481" y="1229"/>
                  </a:cubicBezTo>
                  <a:cubicBezTo>
                    <a:pt x="456" y="1237"/>
                    <a:pt x="433" y="1246"/>
                    <a:pt x="412" y="1256"/>
                  </a:cubicBezTo>
                  <a:cubicBezTo>
                    <a:pt x="452" y="1302"/>
                    <a:pt x="504" y="1344"/>
                    <a:pt x="558" y="1379"/>
                  </a:cubicBezTo>
                  <a:cubicBezTo>
                    <a:pt x="550" y="1354"/>
                    <a:pt x="543" y="1328"/>
                    <a:pt x="537" y="1300"/>
                  </a:cubicBezTo>
                  <a:close/>
                  <a:moveTo>
                    <a:pt x="938" y="1232"/>
                  </a:moveTo>
                  <a:cubicBezTo>
                    <a:pt x="936" y="1253"/>
                    <a:pt x="931" y="1276"/>
                    <a:pt x="931" y="1295"/>
                  </a:cubicBezTo>
                  <a:cubicBezTo>
                    <a:pt x="945" y="1275"/>
                    <a:pt x="957" y="1253"/>
                    <a:pt x="970" y="1231"/>
                  </a:cubicBezTo>
                  <a:cubicBezTo>
                    <a:pt x="970" y="1230"/>
                    <a:pt x="970" y="1229"/>
                    <a:pt x="968" y="1229"/>
                  </a:cubicBezTo>
                  <a:cubicBezTo>
                    <a:pt x="959" y="1231"/>
                    <a:pt x="948" y="1232"/>
                    <a:pt x="938" y="1232"/>
                  </a:cubicBezTo>
                  <a:close/>
                  <a:moveTo>
                    <a:pt x="663" y="1362"/>
                  </a:moveTo>
                  <a:cubicBezTo>
                    <a:pt x="679" y="1359"/>
                    <a:pt x="696" y="1357"/>
                    <a:pt x="712" y="1355"/>
                  </a:cubicBezTo>
                  <a:cubicBezTo>
                    <a:pt x="700" y="1317"/>
                    <a:pt x="690" y="1278"/>
                    <a:pt x="680" y="1238"/>
                  </a:cubicBezTo>
                  <a:cubicBezTo>
                    <a:pt x="649" y="1236"/>
                    <a:pt x="616" y="1235"/>
                    <a:pt x="586" y="1232"/>
                  </a:cubicBezTo>
                  <a:cubicBezTo>
                    <a:pt x="608" y="1279"/>
                    <a:pt x="632" y="1324"/>
                    <a:pt x="663" y="1362"/>
                  </a:cubicBezTo>
                  <a:close/>
                  <a:moveTo>
                    <a:pt x="872" y="1237"/>
                  </a:moveTo>
                  <a:cubicBezTo>
                    <a:pt x="861" y="1280"/>
                    <a:pt x="845" y="1318"/>
                    <a:pt x="829" y="1357"/>
                  </a:cubicBezTo>
                  <a:cubicBezTo>
                    <a:pt x="845" y="1360"/>
                    <a:pt x="862" y="1361"/>
                    <a:pt x="876" y="1366"/>
                  </a:cubicBezTo>
                  <a:cubicBezTo>
                    <a:pt x="895" y="1349"/>
                    <a:pt x="908" y="1326"/>
                    <a:pt x="924" y="1306"/>
                  </a:cubicBezTo>
                  <a:cubicBezTo>
                    <a:pt x="927" y="1282"/>
                    <a:pt x="932" y="1259"/>
                    <a:pt x="933" y="1233"/>
                  </a:cubicBezTo>
                  <a:cubicBezTo>
                    <a:pt x="912" y="1234"/>
                    <a:pt x="892" y="1235"/>
                    <a:pt x="872" y="1237"/>
                  </a:cubicBezTo>
                  <a:close/>
                  <a:moveTo>
                    <a:pt x="1182" y="1304"/>
                  </a:moveTo>
                  <a:cubicBezTo>
                    <a:pt x="1190" y="1314"/>
                    <a:pt x="1196" y="1326"/>
                    <a:pt x="1200" y="1341"/>
                  </a:cubicBezTo>
                  <a:cubicBezTo>
                    <a:pt x="1222" y="1309"/>
                    <a:pt x="1244" y="1273"/>
                    <a:pt x="1257" y="1235"/>
                  </a:cubicBezTo>
                  <a:cubicBezTo>
                    <a:pt x="1234" y="1260"/>
                    <a:pt x="1208" y="1282"/>
                    <a:pt x="1182" y="1304"/>
                  </a:cubicBezTo>
                  <a:close/>
                  <a:moveTo>
                    <a:pt x="778" y="1239"/>
                  </a:moveTo>
                  <a:cubicBezTo>
                    <a:pt x="776" y="1277"/>
                    <a:pt x="774" y="1315"/>
                    <a:pt x="773" y="1353"/>
                  </a:cubicBezTo>
                  <a:cubicBezTo>
                    <a:pt x="791" y="1354"/>
                    <a:pt x="810" y="1355"/>
                    <a:pt x="826" y="1357"/>
                  </a:cubicBezTo>
                  <a:cubicBezTo>
                    <a:pt x="843" y="1319"/>
                    <a:pt x="857" y="1279"/>
                    <a:pt x="870" y="1237"/>
                  </a:cubicBezTo>
                  <a:cubicBezTo>
                    <a:pt x="840" y="1238"/>
                    <a:pt x="810" y="1239"/>
                    <a:pt x="778" y="1239"/>
                  </a:cubicBezTo>
                  <a:close/>
                  <a:moveTo>
                    <a:pt x="170" y="1239"/>
                  </a:moveTo>
                  <a:cubicBezTo>
                    <a:pt x="177" y="1254"/>
                    <a:pt x="187" y="1266"/>
                    <a:pt x="198" y="1276"/>
                  </a:cubicBezTo>
                  <a:moveTo>
                    <a:pt x="198" y="1276"/>
                  </a:moveTo>
                  <a:cubicBezTo>
                    <a:pt x="199" y="1278"/>
                    <a:pt x="200" y="1276"/>
                    <a:pt x="198" y="1276"/>
                  </a:cubicBezTo>
                  <a:moveTo>
                    <a:pt x="198" y="1276"/>
                  </a:moveTo>
                  <a:cubicBezTo>
                    <a:pt x="189" y="1264"/>
                    <a:pt x="180" y="1250"/>
                    <a:pt x="170" y="1239"/>
                  </a:cubicBezTo>
                  <a:moveTo>
                    <a:pt x="170" y="1239"/>
                  </a:moveTo>
                  <a:cubicBezTo>
                    <a:pt x="169" y="1237"/>
                    <a:pt x="169" y="1239"/>
                    <a:pt x="170" y="1239"/>
                  </a:cubicBezTo>
                  <a:moveTo>
                    <a:pt x="716" y="1355"/>
                  </a:moveTo>
                  <a:cubicBezTo>
                    <a:pt x="722" y="1356"/>
                    <a:pt x="725" y="1353"/>
                    <a:pt x="731" y="1354"/>
                  </a:cubicBezTo>
                  <a:cubicBezTo>
                    <a:pt x="729" y="1317"/>
                    <a:pt x="729" y="1277"/>
                    <a:pt x="727" y="1239"/>
                  </a:cubicBezTo>
                  <a:cubicBezTo>
                    <a:pt x="713" y="1240"/>
                    <a:pt x="696" y="1237"/>
                    <a:pt x="684" y="1239"/>
                  </a:cubicBezTo>
                  <a:cubicBezTo>
                    <a:pt x="694" y="1278"/>
                    <a:pt x="704" y="1318"/>
                    <a:pt x="716" y="1355"/>
                  </a:cubicBezTo>
                  <a:close/>
                  <a:moveTo>
                    <a:pt x="1067" y="1238"/>
                  </a:moveTo>
                  <a:cubicBezTo>
                    <a:pt x="1026" y="1291"/>
                    <a:pt x="978" y="1338"/>
                    <a:pt x="927" y="1381"/>
                  </a:cubicBezTo>
                  <a:cubicBezTo>
                    <a:pt x="939" y="1385"/>
                    <a:pt x="948" y="1391"/>
                    <a:pt x="959" y="1396"/>
                  </a:cubicBezTo>
                  <a:cubicBezTo>
                    <a:pt x="1011" y="1367"/>
                    <a:pt x="1058" y="1334"/>
                    <a:pt x="1101" y="1296"/>
                  </a:cubicBezTo>
                  <a:cubicBezTo>
                    <a:pt x="1104" y="1282"/>
                    <a:pt x="1110" y="1271"/>
                    <a:pt x="1112" y="1256"/>
                  </a:cubicBezTo>
                  <a:cubicBezTo>
                    <a:pt x="1098" y="1249"/>
                    <a:pt x="1084" y="1242"/>
                    <a:pt x="1067" y="1238"/>
                  </a:cubicBezTo>
                  <a:close/>
                  <a:moveTo>
                    <a:pt x="731" y="1239"/>
                  </a:moveTo>
                  <a:cubicBezTo>
                    <a:pt x="730" y="1276"/>
                    <a:pt x="733" y="1316"/>
                    <a:pt x="733" y="1354"/>
                  </a:cubicBezTo>
                  <a:cubicBezTo>
                    <a:pt x="745" y="1354"/>
                    <a:pt x="757" y="1353"/>
                    <a:pt x="770" y="1353"/>
                  </a:cubicBezTo>
                  <a:cubicBezTo>
                    <a:pt x="772" y="1316"/>
                    <a:pt x="774" y="1278"/>
                    <a:pt x="775" y="1240"/>
                  </a:cubicBezTo>
                  <a:cubicBezTo>
                    <a:pt x="761" y="1239"/>
                    <a:pt x="747" y="1238"/>
                    <a:pt x="731" y="1239"/>
                  </a:cubicBezTo>
                  <a:close/>
                  <a:moveTo>
                    <a:pt x="559" y="1383"/>
                  </a:moveTo>
                  <a:cubicBezTo>
                    <a:pt x="502" y="1348"/>
                    <a:pt x="454" y="1304"/>
                    <a:pt x="408" y="1258"/>
                  </a:cubicBezTo>
                  <a:cubicBezTo>
                    <a:pt x="395" y="1265"/>
                    <a:pt x="383" y="1272"/>
                    <a:pt x="371" y="1280"/>
                  </a:cubicBezTo>
                  <a:cubicBezTo>
                    <a:pt x="377" y="1308"/>
                    <a:pt x="393" y="1320"/>
                    <a:pt x="414" y="1334"/>
                  </a:cubicBezTo>
                  <a:cubicBezTo>
                    <a:pt x="445" y="1356"/>
                    <a:pt x="480" y="1376"/>
                    <a:pt x="511" y="1392"/>
                  </a:cubicBezTo>
                  <a:cubicBezTo>
                    <a:pt x="529" y="1393"/>
                    <a:pt x="548" y="1399"/>
                    <a:pt x="564" y="1398"/>
                  </a:cubicBezTo>
                  <a:cubicBezTo>
                    <a:pt x="563" y="1393"/>
                    <a:pt x="560" y="1389"/>
                    <a:pt x="559" y="1383"/>
                  </a:cubicBezTo>
                  <a:close/>
                  <a:moveTo>
                    <a:pt x="1106" y="1293"/>
                  </a:moveTo>
                  <a:cubicBezTo>
                    <a:pt x="1114" y="1284"/>
                    <a:pt x="1124" y="1276"/>
                    <a:pt x="1133" y="1267"/>
                  </a:cubicBezTo>
                  <a:cubicBezTo>
                    <a:pt x="1126" y="1264"/>
                    <a:pt x="1122" y="1260"/>
                    <a:pt x="1115" y="1258"/>
                  </a:cubicBezTo>
                  <a:cubicBezTo>
                    <a:pt x="1112" y="1269"/>
                    <a:pt x="1106" y="1282"/>
                    <a:pt x="1106" y="1293"/>
                  </a:cubicBezTo>
                  <a:close/>
                  <a:moveTo>
                    <a:pt x="193" y="1264"/>
                  </a:moveTo>
                  <a:cubicBezTo>
                    <a:pt x="193" y="1265"/>
                    <a:pt x="193" y="1265"/>
                    <a:pt x="194" y="1265"/>
                  </a:cubicBezTo>
                  <a:moveTo>
                    <a:pt x="194" y="1265"/>
                  </a:moveTo>
                  <a:cubicBezTo>
                    <a:pt x="194" y="1266"/>
                    <a:pt x="194" y="1266"/>
                    <a:pt x="195" y="1266"/>
                  </a:cubicBezTo>
                  <a:moveTo>
                    <a:pt x="195" y="1266"/>
                  </a:moveTo>
                  <a:cubicBezTo>
                    <a:pt x="205" y="1280"/>
                    <a:pt x="216" y="1293"/>
                    <a:pt x="232" y="1301"/>
                  </a:cubicBezTo>
                  <a:moveTo>
                    <a:pt x="232" y="1301"/>
                  </a:moveTo>
                  <a:cubicBezTo>
                    <a:pt x="232" y="1302"/>
                    <a:pt x="232" y="1302"/>
                    <a:pt x="233" y="1302"/>
                  </a:cubicBezTo>
                  <a:moveTo>
                    <a:pt x="233" y="1302"/>
                  </a:moveTo>
                  <a:cubicBezTo>
                    <a:pt x="234" y="1304"/>
                    <a:pt x="234" y="1302"/>
                    <a:pt x="233" y="1302"/>
                  </a:cubicBezTo>
                  <a:moveTo>
                    <a:pt x="233" y="1302"/>
                  </a:moveTo>
                  <a:cubicBezTo>
                    <a:pt x="233" y="1301"/>
                    <a:pt x="233" y="1301"/>
                    <a:pt x="232" y="1301"/>
                  </a:cubicBezTo>
                  <a:moveTo>
                    <a:pt x="195" y="1266"/>
                  </a:moveTo>
                  <a:cubicBezTo>
                    <a:pt x="207" y="1278"/>
                    <a:pt x="219" y="1290"/>
                    <a:pt x="232" y="1301"/>
                  </a:cubicBezTo>
                  <a:moveTo>
                    <a:pt x="195" y="1266"/>
                  </a:moveTo>
                  <a:cubicBezTo>
                    <a:pt x="195" y="1265"/>
                    <a:pt x="194" y="1265"/>
                    <a:pt x="194" y="1265"/>
                  </a:cubicBezTo>
                  <a:moveTo>
                    <a:pt x="194" y="1265"/>
                  </a:moveTo>
                  <a:cubicBezTo>
                    <a:pt x="194" y="1264"/>
                    <a:pt x="193" y="1264"/>
                    <a:pt x="193" y="1264"/>
                  </a:cubicBezTo>
                  <a:moveTo>
                    <a:pt x="193" y="1264"/>
                  </a:moveTo>
                  <a:cubicBezTo>
                    <a:pt x="192" y="1262"/>
                    <a:pt x="192" y="1264"/>
                    <a:pt x="193" y="1264"/>
                  </a:cubicBezTo>
                  <a:moveTo>
                    <a:pt x="1071" y="1373"/>
                  </a:moveTo>
                  <a:cubicBezTo>
                    <a:pt x="1070" y="1374"/>
                    <a:pt x="1071" y="1374"/>
                    <a:pt x="1071" y="1373"/>
                  </a:cubicBezTo>
                  <a:moveTo>
                    <a:pt x="1071" y="1373"/>
                  </a:moveTo>
                  <a:cubicBezTo>
                    <a:pt x="1096" y="1361"/>
                    <a:pt x="1127" y="1341"/>
                    <a:pt x="1154" y="1321"/>
                  </a:cubicBezTo>
                  <a:cubicBezTo>
                    <a:pt x="1159" y="1318"/>
                    <a:pt x="1178" y="1306"/>
                    <a:pt x="1178" y="1302"/>
                  </a:cubicBezTo>
                  <a:cubicBezTo>
                    <a:pt x="1178" y="1299"/>
                    <a:pt x="1160" y="1286"/>
                    <a:pt x="1158" y="1284"/>
                  </a:cubicBezTo>
                  <a:cubicBezTo>
                    <a:pt x="1149" y="1277"/>
                    <a:pt x="1143" y="1273"/>
                    <a:pt x="1134" y="1269"/>
                  </a:cubicBezTo>
                  <a:cubicBezTo>
                    <a:pt x="1124" y="1279"/>
                    <a:pt x="1114" y="1289"/>
                    <a:pt x="1102" y="1298"/>
                  </a:cubicBezTo>
                  <a:cubicBezTo>
                    <a:pt x="1094" y="1326"/>
                    <a:pt x="1082" y="1349"/>
                    <a:pt x="1071" y="1373"/>
                  </a:cubicBezTo>
                  <a:moveTo>
                    <a:pt x="253" y="1272"/>
                  </a:moveTo>
                  <a:cubicBezTo>
                    <a:pt x="253" y="1273"/>
                    <a:pt x="254" y="1273"/>
                    <a:pt x="254" y="1273"/>
                  </a:cubicBezTo>
                  <a:moveTo>
                    <a:pt x="254" y="1273"/>
                  </a:moveTo>
                  <a:cubicBezTo>
                    <a:pt x="266" y="1296"/>
                    <a:pt x="280" y="1316"/>
                    <a:pt x="295" y="1335"/>
                  </a:cubicBezTo>
                  <a:cubicBezTo>
                    <a:pt x="305" y="1338"/>
                    <a:pt x="314" y="1343"/>
                    <a:pt x="324" y="1345"/>
                  </a:cubicBezTo>
                  <a:cubicBezTo>
                    <a:pt x="324" y="1340"/>
                    <a:pt x="326" y="1335"/>
                    <a:pt x="327" y="1331"/>
                  </a:cubicBezTo>
                  <a:cubicBezTo>
                    <a:pt x="302" y="1313"/>
                    <a:pt x="277" y="1294"/>
                    <a:pt x="254" y="1273"/>
                  </a:cubicBezTo>
                  <a:moveTo>
                    <a:pt x="254" y="1273"/>
                  </a:moveTo>
                  <a:cubicBezTo>
                    <a:pt x="254" y="1273"/>
                    <a:pt x="254" y="1272"/>
                    <a:pt x="253" y="1272"/>
                  </a:cubicBezTo>
                  <a:moveTo>
                    <a:pt x="253" y="1272"/>
                  </a:moveTo>
                  <a:cubicBezTo>
                    <a:pt x="253" y="1271"/>
                    <a:pt x="252" y="1273"/>
                    <a:pt x="253" y="1272"/>
                  </a:cubicBezTo>
                  <a:moveTo>
                    <a:pt x="379" y="1308"/>
                  </a:moveTo>
                  <a:cubicBezTo>
                    <a:pt x="380" y="1309"/>
                    <a:pt x="380" y="1308"/>
                    <a:pt x="379" y="1308"/>
                  </a:cubicBezTo>
                  <a:moveTo>
                    <a:pt x="379" y="1308"/>
                  </a:moveTo>
                  <a:cubicBezTo>
                    <a:pt x="376" y="1299"/>
                    <a:pt x="372" y="1290"/>
                    <a:pt x="368" y="1282"/>
                  </a:cubicBezTo>
                  <a:cubicBezTo>
                    <a:pt x="365" y="1285"/>
                    <a:pt x="361" y="1288"/>
                    <a:pt x="358" y="1292"/>
                  </a:cubicBezTo>
                  <a:cubicBezTo>
                    <a:pt x="365" y="1297"/>
                    <a:pt x="371" y="1303"/>
                    <a:pt x="379" y="1308"/>
                  </a:cubicBezTo>
                  <a:moveTo>
                    <a:pt x="383" y="1315"/>
                  </a:moveTo>
                  <a:cubicBezTo>
                    <a:pt x="373" y="1308"/>
                    <a:pt x="366" y="1299"/>
                    <a:pt x="355" y="1294"/>
                  </a:cubicBezTo>
                  <a:cubicBezTo>
                    <a:pt x="345" y="1304"/>
                    <a:pt x="335" y="1315"/>
                    <a:pt x="330" y="1330"/>
                  </a:cubicBezTo>
                  <a:cubicBezTo>
                    <a:pt x="356" y="1345"/>
                    <a:pt x="378" y="1368"/>
                    <a:pt x="413" y="1371"/>
                  </a:cubicBezTo>
                  <a:cubicBezTo>
                    <a:pt x="401" y="1354"/>
                    <a:pt x="391" y="1335"/>
                    <a:pt x="383" y="1315"/>
                  </a:cubicBezTo>
                  <a:close/>
                  <a:moveTo>
                    <a:pt x="929" y="1297"/>
                  </a:moveTo>
                  <a:cubicBezTo>
                    <a:pt x="929" y="1297"/>
                    <a:pt x="930" y="1298"/>
                    <a:pt x="929" y="1297"/>
                  </a:cubicBezTo>
                  <a:close/>
                  <a:moveTo>
                    <a:pt x="224" y="1300"/>
                  </a:moveTo>
                  <a:cubicBezTo>
                    <a:pt x="224" y="1301"/>
                    <a:pt x="225" y="1301"/>
                    <a:pt x="225" y="1301"/>
                  </a:cubicBezTo>
                  <a:moveTo>
                    <a:pt x="225" y="1301"/>
                  </a:moveTo>
                  <a:cubicBezTo>
                    <a:pt x="259" y="1340"/>
                    <a:pt x="299" y="1371"/>
                    <a:pt x="343" y="1399"/>
                  </a:cubicBezTo>
                  <a:cubicBezTo>
                    <a:pt x="340" y="1392"/>
                    <a:pt x="333" y="1387"/>
                    <a:pt x="331" y="1378"/>
                  </a:cubicBezTo>
                  <a:cubicBezTo>
                    <a:pt x="326" y="1374"/>
                    <a:pt x="321" y="1369"/>
                    <a:pt x="317" y="1364"/>
                  </a:cubicBezTo>
                  <a:cubicBezTo>
                    <a:pt x="283" y="1346"/>
                    <a:pt x="259" y="1319"/>
                    <a:pt x="225" y="1301"/>
                  </a:cubicBezTo>
                  <a:moveTo>
                    <a:pt x="225" y="1301"/>
                  </a:moveTo>
                  <a:cubicBezTo>
                    <a:pt x="226" y="1300"/>
                    <a:pt x="225" y="1300"/>
                    <a:pt x="224" y="1300"/>
                  </a:cubicBezTo>
                  <a:moveTo>
                    <a:pt x="224" y="1300"/>
                  </a:moveTo>
                  <a:cubicBezTo>
                    <a:pt x="224" y="1299"/>
                    <a:pt x="223" y="1300"/>
                    <a:pt x="224" y="1300"/>
                  </a:cubicBezTo>
                  <a:moveTo>
                    <a:pt x="961" y="1398"/>
                  </a:moveTo>
                  <a:cubicBezTo>
                    <a:pt x="996" y="1395"/>
                    <a:pt x="1039" y="1392"/>
                    <a:pt x="1066" y="1377"/>
                  </a:cubicBezTo>
                  <a:cubicBezTo>
                    <a:pt x="1077" y="1353"/>
                    <a:pt x="1091" y="1328"/>
                    <a:pt x="1097" y="1302"/>
                  </a:cubicBezTo>
                  <a:cubicBezTo>
                    <a:pt x="1057" y="1339"/>
                    <a:pt x="1010" y="1370"/>
                    <a:pt x="961" y="1398"/>
                  </a:cubicBezTo>
                  <a:close/>
                  <a:moveTo>
                    <a:pt x="1294" y="1304"/>
                  </a:moveTo>
                  <a:cubicBezTo>
                    <a:pt x="1293" y="1304"/>
                    <a:pt x="1294" y="1305"/>
                    <a:pt x="1294" y="1304"/>
                  </a:cubicBezTo>
                  <a:close/>
                  <a:moveTo>
                    <a:pt x="1292" y="1305"/>
                  </a:moveTo>
                  <a:cubicBezTo>
                    <a:pt x="1292" y="1305"/>
                    <a:pt x="1293" y="1306"/>
                    <a:pt x="1292" y="1305"/>
                  </a:cubicBezTo>
                  <a:close/>
                  <a:moveTo>
                    <a:pt x="561" y="1382"/>
                  </a:moveTo>
                  <a:cubicBezTo>
                    <a:pt x="567" y="1384"/>
                    <a:pt x="571" y="1388"/>
                    <a:pt x="577" y="1391"/>
                  </a:cubicBezTo>
                  <a:cubicBezTo>
                    <a:pt x="587" y="1385"/>
                    <a:pt x="597" y="1379"/>
                    <a:pt x="610" y="1376"/>
                  </a:cubicBezTo>
                  <a:cubicBezTo>
                    <a:pt x="587" y="1352"/>
                    <a:pt x="562" y="1331"/>
                    <a:pt x="541" y="1305"/>
                  </a:cubicBezTo>
                  <a:cubicBezTo>
                    <a:pt x="546" y="1332"/>
                    <a:pt x="554" y="1357"/>
                    <a:pt x="561" y="1382"/>
                  </a:cubicBezTo>
                  <a:close/>
                  <a:moveTo>
                    <a:pt x="1179" y="1305"/>
                  </a:moveTo>
                  <a:cubicBezTo>
                    <a:pt x="1162" y="1320"/>
                    <a:pt x="1142" y="1333"/>
                    <a:pt x="1122" y="1345"/>
                  </a:cubicBezTo>
                  <a:cubicBezTo>
                    <a:pt x="1103" y="1357"/>
                    <a:pt x="1083" y="1369"/>
                    <a:pt x="1066" y="1382"/>
                  </a:cubicBezTo>
                  <a:cubicBezTo>
                    <a:pt x="1112" y="1371"/>
                    <a:pt x="1168" y="1364"/>
                    <a:pt x="1197" y="1341"/>
                  </a:cubicBezTo>
                  <a:cubicBezTo>
                    <a:pt x="1194" y="1326"/>
                    <a:pt x="1188" y="1314"/>
                    <a:pt x="1179" y="1305"/>
                  </a:cubicBezTo>
                  <a:close/>
                  <a:moveTo>
                    <a:pt x="1283" y="1311"/>
                  </a:moveTo>
                  <a:cubicBezTo>
                    <a:pt x="1257" y="1325"/>
                    <a:pt x="1230" y="1338"/>
                    <a:pt x="1200" y="1348"/>
                  </a:cubicBezTo>
                  <a:cubicBezTo>
                    <a:pt x="1201" y="1361"/>
                    <a:pt x="1197" y="1369"/>
                    <a:pt x="1194" y="1378"/>
                  </a:cubicBezTo>
                  <a:moveTo>
                    <a:pt x="1194" y="1378"/>
                  </a:moveTo>
                  <a:cubicBezTo>
                    <a:pt x="1193" y="1379"/>
                    <a:pt x="1194" y="1379"/>
                    <a:pt x="1194" y="1378"/>
                  </a:cubicBezTo>
                  <a:moveTo>
                    <a:pt x="1194" y="1378"/>
                  </a:moveTo>
                  <a:cubicBezTo>
                    <a:pt x="1227" y="1358"/>
                    <a:pt x="1258" y="1338"/>
                    <a:pt x="1283" y="1311"/>
                  </a:cubicBezTo>
                  <a:moveTo>
                    <a:pt x="1283" y="1311"/>
                  </a:moveTo>
                  <a:cubicBezTo>
                    <a:pt x="1285" y="1310"/>
                    <a:pt x="1283" y="1310"/>
                    <a:pt x="1283" y="1311"/>
                  </a:cubicBezTo>
                  <a:moveTo>
                    <a:pt x="881" y="1367"/>
                  </a:moveTo>
                  <a:cubicBezTo>
                    <a:pt x="892" y="1368"/>
                    <a:pt x="901" y="1372"/>
                    <a:pt x="911" y="1374"/>
                  </a:cubicBezTo>
                  <a:cubicBezTo>
                    <a:pt x="916" y="1355"/>
                    <a:pt x="921" y="1331"/>
                    <a:pt x="922" y="1312"/>
                  </a:cubicBezTo>
                  <a:cubicBezTo>
                    <a:pt x="910" y="1331"/>
                    <a:pt x="895" y="1349"/>
                    <a:pt x="881" y="1367"/>
                  </a:cubicBezTo>
                  <a:close/>
                  <a:moveTo>
                    <a:pt x="388" y="1319"/>
                  </a:moveTo>
                  <a:cubicBezTo>
                    <a:pt x="395" y="1338"/>
                    <a:pt x="406" y="1356"/>
                    <a:pt x="416" y="1373"/>
                  </a:cubicBezTo>
                  <a:cubicBezTo>
                    <a:pt x="444" y="1379"/>
                    <a:pt x="470" y="1386"/>
                    <a:pt x="500" y="1390"/>
                  </a:cubicBezTo>
                  <a:moveTo>
                    <a:pt x="500" y="1390"/>
                  </a:moveTo>
                  <a:cubicBezTo>
                    <a:pt x="500" y="1392"/>
                    <a:pt x="504" y="1389"/>
                    <a:pt x="500" y="1390"/>
                  </a:cubicBezTo>
                  <a:moveTo>
                    <a:pt x="388" y="1319"/>
                  </a:moveTo>
                  <a:cubicBezTo>
                    <a:pt x="423" y="1344"/>
                    <a:pt x="460" y="1368"/>
                    <a:pt x="500" y="1390"/>
                  </a:cubicBezTo>
                  <a:moveTo>
                    <a:pt x="388" y="1319"/>
                  </a:moveTo>
                  <a:cubicBezTo>
                    <a:pt x="387" y="1317"/>
                    <a:pt x="386" y="1319"/>
                    <a:pt x="388" y="1319"/>
                  </a:cubicBezTo>
                  <a:moveTo>
                    <a:pt x="261" y="1322"/>
                  </a:moveTo>
                  <a:cubicBezTo>
                    <a:pt x="260" y="1322"/>
                    <a:pt x="262" y="1323"/>
                    <a:pt x="261" y="1322"/>
                  </a:cubicBezTo>
                  <a:close/>
                  <a:moveTo>
                    <a:pt x="264" y="1323"/>
                  </a:moveTo>
                  <a:cubicBezTo>
                    <a:pt x="264" y="1324"/>
                    <a:pt x="264" y="1324"/>
                    <a:pt x="264" y="1324"/>
                  </a:cubicBezTo>
                  <a:cubicBezTo>
                    <a:pt x="279" y="1334"/>
                    <a:pt x="292" y="1346"/>
                    <a:pt x="308" y="1355"/>
                  </a:cubicBezTo>
                  <a:moveTo>
                    <a:pt x="308" y="1355"/>
                  </a:moveTo>
                  <a:cubicBezTo>
                    <a:pt x="308" y="1356"/>
                    <a:pt x="308" y="1356"/>
                    <a:pt x="309" y="1356"/>
                  </a:cubicBezTo>
                  <a:moveTo>
                    <a:pt x="309" y="1356"/>
                  </a:moveTo>
                  <a:cubicBezTo>
                    <a:pt x="309" y="1357"/>
                    <a:pt x="310" y="1356"/>
                    <a:pt x="309" y="1356"/>
                  </a:cubicBezTo>
                  <a:moveTo>
                    <a:pt x="309" y="1356"/>
                  </a:moveTo>
                  <a:cubicBezTo>
                    <a:pt x="309" y="1355"/>
                    <a:pt x="309" y="1355"/>
                    <a:pt x="308" y="1355"/>
                  </a:cubicBezTo>
                  <a:moveTo>
                    <a:pt x="308" y="1355"/>
                  </a:moveTo>
                  <a:cubicBezTo>
                    <a:pt x="299" y="1338"/>
                    <a:pt x="282" y="1330"/>
                    <a:pt x="264" y="1323"/>
                  </a:cubicBezTo>
                  <a:moveTo>
                    <a:pt x="264" y="1323"/>
                  </a:moveTo>
                  <a:cubicBezTo>
                    <a:pt x="263" y="1322"/>
                    <a:pt x="263" y="1323"/>
                    <a:pt x="264" y="1323"/>
                  </a:cubicBezTo>
                  <a:moveTo>
                    <a:pt x="327" y="1347"/>
                  </a:moveTo>
                  <a:cubicBezTo>
                    <a:pt x="343" y="1351"/>
                    <a:pt x="359" y="1360"/>
                    <a:pt x="374" y="1361"/>
                  </a:cubicBezTo>
                  <a:cubicBezTo>
                    <a:pt x="358" y="1353"/>
                    <a:pt x="345" y="1342"/>
                    <a:pt x="329" y="1333"/>
                  </a:cubicBezTo>
                  <a:cubicBezTo>
                    <a:pt x="328" y="1337"/>
                    <a:pt x="327" y="1341"/>
                    <a:pt x="327" y="1347"/>
                  </a:cubicBezTo>
                  <a:close/>
                  <a:moveTo>
                    <a:pt x="299" y="1340"/>
                  </a:moveTo>
                  <a:cubicBezTo>
                    <a:pt x="308" y="1349"/>
                    <a:pt x="314" y="1361"/>
                    <a:pt x="326" y="1367"/>
                  </a:cubicBezTo>
                  <a:cubicBezTo>
                    <a:pt x="325" y="1362"/>
                    <a:pt x="324" y="1356"/>
                    <a:pt x="324" y="1348"/>
                  </a:cubicBezTo>
                  <a:cubicBezTo>
                    <a:pt x="315" y="1346"/>
                    <a:pt x="309" y="1342"/>
                    <a:pt x="299" y="1340"/>
                  </a:cubicBezTo>
                  <a:moveTo>
                    <a:pt x="299" y="1340"/>
                  </a:moveTo>
                  <a:cubicBezTo>
                    <a:pt x="299" y="1338"/>
                    <a:pt x="298" y="1340"/>
                    <a:pt x="299" y="1340"/>
                  </a:cubicBezTo>
                  <a:moveTo>
                    <a:pt x="1254" y="1341"/>
                  </a:moveTo>
                  <a:cubicBezTo>
                    <a:pt x="1254" y="1340"/>
                    <a:pt x="1254" y="1341"/>
                    <a:pt x="1254" y="1342"/>
                  </a:cubicBezTo>
                  <a:moveTo>
                    <a:pt x="1254" y="1342"/>
                  </a:moveTo>
                  <a:cubicBezTo>
                    <a:pt x="1253" y="1341"/>
                    <a:pt x="1253" y="1342"/>
                    <a:pt x="1253" y="1343"/>
                  </a:cubicBezTo>
                  <a:moveTo>
                    <a:pt x="1253" y="1343"/>
                  </a:moveTo>
                  <a:cubicBezTo>
                    <a:pt x="1252" y="1342"/>
                    <a:pt x="1252" y="1343"/>
                    <a:pt x="1252" y="1343"/>
                  </a:cubicBezTo>
                  <a:moveTo>
                    <a:pt x="1252" y="1343"/>
                  </a:moveTo>
                  <a:cubicBezTo>
                    <a:pt x="1231" y="1356"/>
                    <a:pt x="1213" y="1372"/>
                    <a:pt x="1191" y="1383"/>
                  </a:cubicBezTo>
                  <a:cubicBezTo>
                    <a:pt x="1188" y="1390"/>
                    <a:pt x="1182" y="1395"/>
                    <a:pt x="1178" y="1402"/>
                  </a:cubicBezTo>
                  <a:moveTo>
                    <a:pt x="1178" y="1402"/>
                  </a:moveTo>
                  <a:cubicBezTo>
                    <a:pt x="1177" y="1402"/>
                    <a:pt x="1177" y="1402"/>
                    <a:pt x="1177" y="1403"/>
                  </a:cubicBezTo>
                  <a:moveTo>
                    <a:pt x="1177" y="1403"/>
                  </a:moveTo>
                  <a:cubicBezTo>
                    <a:pt x="1175" y="1404"/>
                    <a:pt x="1177" y="1404"/>
                    <a:pt x="1177" y="1403"/>
                  </a:cubicBezTo>
                  <a:moveTo>
                    <a:pt x="1177" y="1403"/>
                  </a:moveTo>
                  <a:cubicBezTo>
                    <a:pt x="1178" y="1403"/>
                    <a:pt x="1178" y="1403"/>
                    <a:pt x="1178" y="1402"/>
                  </a:cubicBezTo>
                  <a:moveTo>
                    <a:pt x="1178" y="1402"/>
                  </a:moveTo>
                  <a:cubicBezTo>
                    <a:pt x="1205" y="1385"/>
                    <a:pt x="1229" y="1365"/>
                    <a:pt x="1252" y="1343"/>
                  </a:cubicBezTo>
                  <a:moveTo>
                    <a:pt x="1252" y="1343"/>
                  </a:moveTo>
                  <a:cubicBezTo>
                    <a:pt x="1252" y="1344"/>
                    <a:pt x="1253" y="1343"/>
                    <a:pt x="1253" y="1343"/>
                  </a:cubicBezTo>
                  <a:moveTo>
                    <a:pt x="1253" y="1343"/>
                  </a:moveTo>
                  <a:cubicBezTo>
                    <a:pt x="1253" y="1343"/>
                    <a:pt x="1253" y="1342"/>
                    <a:pt x="1254" y="1342"/>
                  </a:cubicBezTo>
                  <a:moveTo>
                    <a:pt x="1254" y="1342"/>
                  </a:moveTo>
                  <a:cubicBezTo>
                    <a:pt x="1254" y="1342"/>
                    <a:pt x="1254" y="1341"/>
                    <a:pt x="1254" y="1341"/>
                  </a:cubicBezTo>
                  <a:moveTo>
                    <a:pt x="1254" y="1341"/>
                  </a:moveTo>
                  <a:cubicBezTo>
                    <a:pt x="1256" y="1340"/>
                    <a:pt x="1254" y="1339"/>
                    <a:pt x="1254" y="1341"/>
                  </a:cubicBezTo>
                  <a:moveTo>
                    <a:pt x="1193" y="1348"/>
                  </a:moveTo>
                  <a:cubicBezTo>
                    <a:pt x="1193" y="1348"/>
                    <a:pt x="1194" y="1349"/>
                    <a:pt x="1193" y="1348"/>
                  </a:cubicBezTo>
                  <a:close/>
                  <a:moveTo>
                    <a:pt x="330" y="1369"/>
                  </a:moveTo>
                  <a:cubicBezTo>
                    <a:pt x="368" y="1393"/>
                    <a:pt x="409" y="1413"/>
                    <a:pt x="454" y="1429"/>
                  </a:cubicBezTo>
                  <a:cubicBezTo>
                    <a:pt x="444" y="1415"/>
                    <a:pt x="432" y="1403"/>
                    <a:pt x="423" y="1388"/>
                  </a:cubicBezTo>
                  <a:cubicBezTo>
                    <a:pt x="395" y="1370"/>
                    <a:pt x="360" y="1360"/>
                    <a:pt x="326" y="1349"/>
                  </a:cubicBezTo>
                  <a:cubicBezTo>
                    <a:pt x="327" y="1357"/>
                    <a:pt x="327" y="1364"/>
                    <a:pt x="330" y="1369"/>
                  </a:cubicBezTo>
                  <a:close/>
                  <a:moveTo>
                    <a:pt x="1151" y="1402"/>
                  </a:moveTo>
                  <a:cubicBezTo>
                    <a:pt x="1149" y="1403"/>
                    <a:pt x="1151" y="1403"/>
                    <a:pt x="1151" y="1402"/>
                  </a:cubicBezTo>
                  <a:moveTo>
                    <a:pt x="1151" y="1402"/>
                  </a:moveTo>
                  <a:cubicBezTo>
                    <a:pt x="1165" y="1397"/>
                    <a:pt x="1176" y="1388"/>
                    <a:pt x="1189" y="1382"/>
                  </a:cubicBezTo>
                  <a:cubicBezTo>
                    <a:pt x="1193" y="1373"/>
                    <a:pt x="1197" y="1363"/>
                    <a:pt x="1198" y="1350"/>
                  </a:cubicBezTo>
                  <a:cubicBezTo>
                    <a:pt x="1183" y="1365"/>
                    <a:pt x="1168" y="1386"/>
                    <a:pt x="1151" y="1402"/>
                  </a:cubicBezTo>
                  <a:moveTo>
                    <a:pt x="1191" y="1352"/>
                  </a:moveTo>
                  <a:cubicBezTo>
                    <a:pt x="1142" y="1377"/>
                    <a:pt x="1096" y="1406"/>
                    <a:pt x="1039" y="1424"/>
                  </a:cubicBezTo>
                  <a:cubicBezTo>
                    <a:pt x="1033" y="1434"/>
                    <a:pt x="1025" y="1443"/>
                    <a:pt x="1017" y="1452"/>
                  </a:cubicBezTo>
                  <a:moveTo>
                    <a:pt x="1017" y="1452"/>
                  </a:moveTo>
                  <a:cubicBezTo>
                    <a:pt x="1016" y="1453"/>
                    <a:pt x="1017" y="1453"/>
                    <a:pt x="1017" y="1452"/>
                  </a:cubicBezTo>
                  <a:moveTo>
                    <a:pt x="1017" y="1452"/>
                  </a:moveTo>
                  <a:cubicBezTo>
                    <a:pt x="1063" y="1442"/>
                    <a:pt x="1102" y="1425"/>
                    <a:pt x="1141" y="1408"/>
                  </a:cubicBezTo>
                  <a:cubicBezTo>
                    <a:pt x="1159" y="1390"/>
                    <a:pt x="1176" y="1372"/>
                    <a:pt x="1191" y="1352"/>
                  </a:cubicBezTo>
                  <a:moveTo>
                    <a:pt x="1191" y="1352"/>
                  </a:moveTo>
                  <a:cubicBezTo>
                    <a:pt x="1193" y="1352"/>
                    <a:pt x="1191" y="1351"/>
                    <a:pt x="1191" y="1352"/>
                  </a:cubicBezTo>
                  <a:moveTo>
                    <a:pt x="735" y="1356"/>
                  </a:moveTo>
                  <a:cubicBezTo>
                    <a:pt x="733" y="1373"/>
                    <a:pt x="736" y="1393"/>
                    <a:pt x="736" y="1411"/>
                  </a:cubicBezTo>
                  <a:cubicBezTo>
                    <a:pt x="746" y="1411"/>
                    <a:pt x="756" y="1411"/>
                    <a:pt x="766" y="1411"/>
                  </a:cubicBezTo>
                  <a:cubicBezTo>
                    <a:pt x="768" y="1393"/>
                    <a:pt x="768" y="1374"/>
                    <a:pt x="770" y="1356"/>
                  </a:cubicBezTo>
                  <a:cubicBezTo>
                    <a:pt x="758" y="1356"/>
                    <a:pt x="747" y="1356"/>
                    <a:pt x="735" y="1356"/>
                  </a:cubicBezTo>
                  <a:close/>
                  <a:moveTo>
                    <a:pt x="773" y="1356"/>
                  </a:moveTo>
                  <a:cubicBezTo>
                    <a:pt x="771" y="1374"/>
                    <a:pt x="770" y="1392"/>
                    <a:pt x="769" y="1411"/>
                  </a:cubicBezTo>
                  <a:cubicBezTo>
                    <a:pt x="779" y="1411"/>
                    <a:pt x="789" y="1411"/>
                    <a:pt x="799" y="1411"/>
                  </a:cubicBezTo>
                  <a:cubicBezTo>
                    <a:pt x="809" y="1394"/>
                    <a:pt x="817" y="1376"/>
                    <a:pt x="825" y="1359"/>
                  </a:cubicBezTo>
                  <a:cubicBezTo>
                    <a:pt x="807" y="1358"/>
                    <a:pt x="791" y="1356"/>
                    <a:pt x="773" y="1356"/>
                  </a:cubicBezTo>
                  <a:close/>
                  <a:moveTo>
                    <a:pt x="718" y="1358"/>
                  </a:moveTo>
                  <a:cubicBezTo>
                    <a:pt x="721" y="1371"/>
                    <a:pt x="728" y="1389"/>
                    <a:pt x="733" y="1403"/>
                  </a:cubicBezTo>
                  <a:cubicBezTo>
                    <a:pt x="732" y="1388"/>
                    <a:pt x="731" y="1373"/>
                    <a:pt x="731" y="1357"/>
                  </a:cubicBezTo>
                  <a:cubicBezTo>
                    <a:pt x="727" y="1357"/>
                    <a:pt x="721" y="1356"/>
                    <a:pt x="718" y="1358"/>
                  </a:cubicBezTo>
                  <a:close/>
                  <a:moveTo>
                    <a:pt x="664" y="1365"/>
                  </a:moveTo>
                  <a:cubicBezTo>
                    <a:pt x="673" y="1379"/>
                    <a:pt x="687" y="1397"/>
                    <a:pt x="701" y="1410"/>
                  </a:cubicBezTo>
                  <a:cubicBezTo>
                    <a:pt x="712" y="1408"/>
                    <a:pt x="723" y="1413"/>
                    <a:pt x="732" y="1410"/>
                  </a:cubicBezTo>
                  <a:cubicBezTo>
                    <a:pt x="724" y="1394"/>
                    <a:pt x="719" y="1376"/>
                    <a:pt x="713" y="1358"/>
                  </a:cubicBezTo>
                  <a:cubicBezTo>
                    <a:pt x="696" y="1359"/>
                    <a:pt x="679" y="1361"/>
                    <a:pt x="664" y="1365"/>
                  </a:cubicBezTo>
                  <a:close/>
                  <a:moveTo>
                    <a:pt x="1171" y="1359"/>
                  </a:moveTo>
                  <a:cubicBezTo>
                    <a:pt x="1137" y="1369"/>
                    <a:pt x="1101" y="1378"/>
                    <a:pt x="1064" y="1386"/>
                  </a:cubicBezTo>
                  <a:cubicBezTo>
                    <a:pt x="1058" y="1397"/>
                    <a:pt x="1050" y="1409"/>
                    <a:pt x="1043" y="1420"/>
                  </a:cubicBezTo>
                  <a:cubicBezTo>
                    <a:pt x="1090" y="1404"/>
                    <a:pt x="1132" y="1383"/>
                    <a:pt x="1171" y="1359"/>
                  </a:cubicBezTo>
                  <a:moveTo>
                    <a:pt x="1171" y="1359"/>
                  </a:moveTo>
                  <a:cubicBezTo>
                    <a:pt x="1172" y="1358"/>
                    <a:pt x="1171" y="1358"/>
                    <a:pt x="1171" y="1359"/>
                  </a:cubicBezTo>
                  <a:moveTo>
                    <a:pt x="827" y="1360"/>
                  </a:moveTo>
                  <a:cubicBezTo>
                    <a:pt x="820" y="1378"/>
                    <a:pt x="811" y="1394"/>
                    <a:pt x="802" y="1411"/>
                  </a:cubicBezTo>
                  <a:cubicBezTo>
                    <a:pt x="813" y="1409"/>
                    <a:pt x="828" y="1411"/>
                    <a:pt x="838" y="1409"/>
                  </a:cubicBezTo>
                  <a:cubicBezTo>
                    <a:pt x="847" y="1399"/>
                    <a:pt x="859" y="1388"/>
                    <a:pt x="868" y="1378"/>
                  </a:cubicBezTo>
                  <a:cubicBezTo>
                    <a:pt x="871" y="1375"/>
                    <a:pt x="876" y="1371"/>
                    <a:pt x="874" y="1367"/>
                  </a:cubicBezTo>
                  <a:cubicBezTo>
                    <a:pt x="860" y="1364"/>
                    <a:pt x="844" y="1361"/>
                    <a:pt x="827" y="1360"/>
                  </a:cubicBezTo>
                  <a:close/>
                  <a:moveTo>
                    <a:pt x="375" y="1363"/>
                  </a:moveTo>
                  <a:cubicBezTo>
                    <a:pt x="375" y="1362"/>
                    <a:pt x="376" y="1363"/>
                    <a:pt x="375" y="1363"/>
                  </a:cubicBezTo>
                  <a:close/>
                  <a:moveTo>
                    <a:pt x="618" y="1375"/>
                  </a:moveTo>
                  <a:cubicBezTo>
                    <a:pt x="621" y="1381"/>
                    <a:pt x="628" y="1387"/>
                    <a:pt x="635" y="1392"/>
                  </a:cubicBezTo>
                  <a:cubicBezTo>
                    <a:pt x="641" y="1397"/>
                    <a:pt x="650" y="1406"/>
                    <a:pt x="657" y="1408"/>
                  </a:cubicBezTo>
                  <a:cubicBezTo>
                    <a:pt x="669" y="1411"/>
                    <a:pt x="681" y="1407"/>
                    <a:pt x="695" y="1410"/>
                  </a:cubicBezTo>
                  <a:cubicBezTo>
                    <a:pt x="685" y="1397"/>
                    <a:pt x="672" y="1379"/>
                    <a:pt x="659" y="1366"/>
                  </a:cubicBezTo>
                  <a:cubicBezTo>
                    <a:pt x="644" y="1368"/>
                    <a:pt x="632" y="1372"/>
                    <a:pt x="618" y="1375"/>
                  </a:cubicBezTo>
                  <a:close/>
                  <a:moveTo>
                    <a:pt x="879" y="1368"/>
                  </a:moveTo>
                  <a:cubicBezTo>
                    <a:pt x="870" y="1379"/>
                    <a:pt x="860" y="1391"/>
                    <a:pt x="850" y="1400"/>
                  </a:cubicBezTo>
                  <a:cubicBezTo>
                    <a:pt x="848" y="1403"/>
                    <a:pt x="842" y="1405"/>
                    <a:pt x="844" y="1409"/>
                  </a:cubicBezTo>
                  <a:cubicBezTo>
                    <a:pt x="857" y="1409"/>
                    <a:pt x="870" y="1407"/>
                    <a:pt x="884" y="1407"/>
                  </a:cubicBezTo>
                  <a:cubicBezTo>
                    <a:pt x="892" y="1402"/>
                    <a:pt x="900" y="1396"/>
                    <a:pt x="908" y="1391"/>
                  </a:cubicBezTo>
                  <a:cubicBezTo>
                    <a:pt x="908" y="1385"/>
                    <a:pt x="910" y="1381"/>
                    <a:pt x="911" y="1377"/>
                  </a:cubicBezTo>
                  <a:cubicBezTo>
                    <a:pt x="900" y="1374"/>
                    <a:pt x="890" y="1371"/>
                    <a:pt x="879" y="1368"/>
                  </a:cubicBezTo>
                  <a:close/>
                  <a:moveTo>
                    <a:pt x="419" y="1382"/>
                  </a:moveTo>
                  <a:cubicBezTo>
                    <a:pt x="416" y="1375"/>
                    <a:pt x="405" y="1372"/>
                    <a:pt x="398" y="1372"/>
                  </a:cubicBezTo>
                  <a:cubicBezTo>
                    <a:pt x="405" y="1375"/>
                    <a:pt x="413" y="1382"/>
                    <a:pt x="419" y="1382"/>
                  </a:cubicBezTo>
                  <a:close/>
                  <a:moveTo>
                    <a:pt x="332" y="1374"/>
                  </a:moveTo>
                  <a:cubicBezTo>
                    <a:pt x="368" y="1419"/>
                    <a:pt x="423" y="1445"/>
                    <a:pt x="487" y="1461"/>
                  </a:cubicBezTo>
                  <a:moveTo>
                    <a:pt x="487" y="1461"/>
                  </a:moveTo>
                  <a:cubicBezTo>
                    <a:pt x="488" y="1462"/>
                    <a:pt x="489" y="1461"/>
                    <a:pt x="487" y="1461"/>
                  </a:cubicBezTo>
                  <a:moveTo>
                    <a:pt x="487" y="1461"/>
                  </a:moveTo>
                  <a:cubicBezTo>
                    <a:pt x="476" y="1454"/>
                    <a:pt x="470" y="1441"/>
                    <a:pt x="458" y="1434"/>
                  </a:cubicBezTo>
                  <a:cubicBezTo>
                    <a:pt x="438" y="1423"/>
                    <a:pt x="414" y="1417"/>
                    <a:pt x="392" y="1407"/>
                  </a:cubicBezTo>
                  <a:cubicBezTo>
                    <a:pt x="371" y="1397"/>
                    <a:pt x="351" y="1384"/>
                    <a:pt x="332" y="1374"/>
                  </a:cubicBezTo>
                  <a:moveTo>
                    <a:pt x="332" y="1374"/>
                  </a:moveTo>
                  <a:cubicBezTo>
                    <a:pt x="331" y="1373"/>
                    <a:pt x="331" y="1374"/>
                    <a:pt x="332" y="1374"/>
                  </a:cubicBezTo>
                  <a:moveTo>
                    <a:pt x="419" y="1377"/>
                  </a:moveTo>
                  <a:cubicBezTo>
                    <a:pt x="420" y="1381"/>
                    <a:pt x="424" y="1383"/>
                    <a:pt x="425" y="1387"/>
                  </a:cubicBezTo>
                  <a:cubicBezTo>
                    <a:pt x="461" y="1403"/>
                    <a:pt x="496" y="1420"/>
                    <a:pt x="536" y="1431"/>
                  </a:cubicBezTo>
                  <a:cubicBezTo>
                    <a:pt x="537" y="1422"/>
                    <a:pt x="546" y="1417"/>
                    <a:pt x="546" y="1411"/>
                  </a:cubicBezTo>
                  <a:cubicBezTo>
                    <a:pt x="533" y="1406"/>
                    <a:pt x="522" y="1401"/>
                    <a:pt x="511" y="1394"/>
                  </a:cubicBezTo>
                  <a:cubicBezTo>
                    <a:pt x="479" y="1390"/>
                    <a:pt x="450" y="1383"/>
                    <a:pt x="419" y="1377"/>
                  </a:cubicBezTo>
                  <a:moveTo>
                    <a:pt x="419" y="1377"/>
                  </a:moveTo>
                  <a:cubicBezTo>
                    <a:pt x="419" y="1376"/>
                    <a:pt x="418" y="1377"/>
                    <a:pt x="419" y="1377"/>
                  </a:cubicBezTo>
                  <a:moveTo>
                    <a:pt x="612" y="1377"/>
                  </a:moveTo>
                  <a:cubicBezTo>
                    <a:pt x="601" y="1382"/>
                    <a:pt x="588" y="1386"/>
                    <a:pt x="579" y="1392"/>
                  </a:cubicBezTo>
                  <a:cubicBezTo>
                    <a:pt x="593" y="1405"/>
                    <a:pt x="625" y="1407"/>
                    <a:pt x="650" y="1406"/>
                  </a:cubicBezTo>
                  <a:cubicBezTo>
                    <a:pt x="636" y="1397"/>
                    <a:pt x="626" y="1386"/>
                    <a:pt x="612" y="1377"/>
                  </a:cubicBezTo>
                  <a:close/>
                  <a:moveTo>
                    <a:pt x="914" y="1387"/>
                  </a:moveTo>
                  <a:cubicBezTo>
                    <a:pt x="915" y="1384"/>
                    <a:pt x="920" y="1384"/>
                    <a:pt x="920" y="1380"/>
                  </a:cubicBezTo>
                  <a:cubicBezTo>
                    <a:pt x="917" y="1380"/>
                    <a:pt x="917" y="1378"/>
                    <a:pt x="914" y="1379"/>
                  </a:cubicBezTo>
                  <a:cubicBezTo>
                    <a:pt x="915" y="1382"/>
                    <a:pt x="911" y="1385"/>
                    <a:pt x="914" y="1387"/>
                  </a:cubicBezTo>
                  <a:close/>
                  <a:moveTo>
                    <a:pt x="1062" y="1382"/>
                  </a:moveTo>
                  <a:cubicBezTo>
                    <a:pt x="1061" y="1382"/>
                    <a:pt x="1059" y="1383"/>
                    <a:pt x="1059" y="1384"/>
                  </a:cubicBezTo>
                  <a:cubicBezTo>
                    <a:pt x="1061" y="1384"/>
                    <a:pt x="1062" y="1384"/>
                    <a:pt x="1062" y="1382"/>
                  </a:cubicBezTo>
                  <a:moveTo>
                    <a:pt x="1062" y="1382"/>
                  </a:moveTo>
                  <a:cubicBezTo>
                    <a:pt x="1064" y="1381"/>
                    <a:pt x="1062" y="1381"/>
                    <a:pt x="1062" y="1382"/>
                  </a:cubicBezTo>
                  <a:moveTo>
                    <a:pt x="911" y="1391"/>
                  </a:moveTo>
                  <a:cubicBezTo>
                    <a:pt x="911" y="1397"/>
                    <a:pt x="908" y="1400"/>
                    <a:pt x="908" y="1405"/>
                  </a:cubicBezTo>
                  <a:cubicBezTo>
                    <a:pt x="923" y="1401"/>
                    <a:pt x="944" y="1404"/>
                    <a:pt x="956" y="1397"/>
                  </a:cubicBezTo>
                  <a:cubicBezTo>
                    <a:pt x="941" y="1391"/>
                    <a:pt x="923" y="1374"/>
                    <a:pt x="911" y="1391"/>
                  </a:cubicBezTo>
                  <a:close/>
                  <a:moveTo>
                    <a:pt x="339" y="1387"/>
                  </a:moveTo>
                  <a:cubicBezTo>
                    <a:pt x="338" y="1387"/>
                    <a:pt x="339" y="1388"/>
                    <a:pt x="340" y="1388"/>
                  </a:cubicBezTo>
                  <a:moveTo>
                    <a:pt x="340" y="1388"/>
                  </a:moveTo>
                  <a:cubicBezTo>
                    <a:pt x="346" y="1400"/>
                    <a:pt x="356" y="1408"/>
                    <a:pt x="369" y="1414"/>
                  </a:cubicBezTo>
                  <a:moveTo>
                    <a:pt x="369" y="1414"/>
                  </a:moveTo>
                  <a:cubicBezTo>
                    <a:pt x="369" y="1414"/>
                    <a:pt x="371" y="1414"/>
                    <a:pt x="371" y="1415"/>
                  </a:cubicBezTo>
                  <a:moveTo>
                    <a:pt x="371" y="1415"/>
                  </a:moveTo>
                  <a:cubicBezTo>
                    <a:pt x="372" y="1416"/>
                    <a:pt x="372" y="1414"/>
                    <a:pt x="371" y="1415"/>
                  </a:cubicBezTo>
                  <a:moveTo>
                    <a:pt x="371" y="1415"/>
                  </a:moveTo>
                  <a:cubicBezTo>
                    <a:pt x="371" y="1414"/>
                    <a:pt x="370" y="1414"/>
                    <a:pt x="369" y="1414"/>
                  </a:cubicBezTo>
                  <a:moveTo>
                    <a:pt x="369" y="1414"/>
                  </a:moveTo>
                  <a:cubicBezTo>
                    <a:pt x="360" y="1405"/>
                    <a:pt x="349" y="1396"/>
                    <a:pt x="340" y="1388"/>
                  </a:cubicBezTo>
                  <a:moveTo>
                    <a:pt x="340" y="1388"/>
                  </a:moveTo>
                  <a:cubicBezTo>
                    <a:pt x="340" y="1387"/>
                    <a:pt x="339" y="1387"/>
                    <a:pt x="339" y="1387"/>
                  </a:cubicBezTo>
                  <a:moveTo>
                    <a:pt x="339" y="1387"/>
                  </a:moveTo>
                  <a:cubicBezTo>
                    <a:pt x="338" y="1385"/>
                    <a:pt x="337" y="1387"/>
                    <a:pt x="339" y="1387"/>
                  </a:cubicBezTo>
                  <a:moveTo>
                    <a:pt x="567" y="1396"/>
                  </a:moveTo>
                  <a:cubicBezTo>
                    <a:pt x="568" y="1393"/>
                    <a:pt x="572" y="1394"/>
                    <a:pt x="573" y="1391"/>
                  </a:cubicBezTo>
                  <a:cubicBezTo>
                    <a:pt x="570" y="1390"/>
                    <a:pt x="566" y="1388"/>
                    <a:pt x="563" y="1386"/>
                  </a:cubicBezTo>
                  <a:cubicBezTo>
                    <a:pt x="564" y="1390"/>
                    <a:pt x="565" y="1394"/>
                    <a:pt x="567" y="1396"/>
                  </a:cubicBezTo>
                  <a:close/>
                  <a:moveTo>
                    <a:pt x="982" y="1419"/>
                  </a:moveTo>
                  <a:cubicBezTo>
                    <a:pt x="986" y="1424"/>
                    <a:pt x="989" y="1430"/>
                    <a:pt x="989" y="1439"/>
                  </a:cubicBezTo>
                  <a:cubicBezTo>
                    <a:pt x="1006" y="1434"/>
                    <a:pt x="1021" y="1428"/>
                    <a:pt x="1038" y="1423"/>
                  </a:cubicBezTo>
                  <a:cubicBezTo>
                    <a:pt x="1040" y="1417"/>
                    <a:pt x="1046" y="1411"/>
                    <a:pt x="1050" y="1405"/>
                  </a:cubicBezTo>
                  <a:cubicBezTo>
                    <a:pt x="1054" y="1399"/>
                    <a:pt x="1059" y="1390"/>
                    <a:pt x="1059" y="1387"/>
                  </a:cubicBezTo>
                  <a:cubicBezTo>
                    <a:pt x="1030" y="1395"/>
                    <a:pt x="1008" y="1409"/>
                    <a:pt x="982" y="1419"/>
                  </a:cubicBezTo>
                  <a:close/>
                  <a:moveTo>
                    <a:pt x="1184" y="1388"/>
                  </a:moveTo>
                  <a:cubicBezTo>
                    <a:pt x="1153" y="1402"/>
                    <a:pt x="1127" y="1421"/>
                    <a:pt x="1103" y="1442"/>
                  </a:cubicBezTo>
                  <a:moveTo>
                    <a:pt x="1103" y="1442"/>
                  </a:moveTo>
                  <a:cubicBezTo>
                    <a:pt x="1102" y="1442"/>
                    <a:pt x="1101" y="1443"/>
                    <a:pt x="1101" y="1443"/>
                  </a:cubicBezTo>
                  <a:moveTo>
                    <a:pt x="1101" y="1443"/>
                  </a:moveTo>
                  <a:cubicBezTo>
                    <a:pt x="1099" y="1444"/>
                    <a:pt x="1101" y="1444"/>
                    <a:pt x="1101" y="1443"/>
                  </a:cubicBezTo>
                  <a:moveTo>
                    <a:pt x="1101" y="1443"/>
                  </a:moveTo>
                  <a:cubicBezTo>
                    <a:pt x="1102" y="1443"/>
                    <a:pt x="1103" y="1443"/>
                    <a:pt x="1103" y="1442"/>
                  </a:cubicBezTo>
                  <a:moveTo>
                    <a:pt x="1103" y="1442"/>
                  </a:moveTo>
                  <a:cubicBezTo>
                    <a:pt x="1134" y="1428"/>
                    <a:pt x="1167" y="1416"/>
                    <a:pt x="1184" y="1388"/>
                  </a:cubicBezTo>
                  <a:moveTo>
                    <a:pt x="1184" y="1388"/>
                  </a:moveTo>
                  <a:cubicBezTo>
                    <a:pt x="1186" y="1387"/>
                    <a:pt x="1184" y="1386"/>
                    <a:pt x="1184" y="1388"/>
                  </a:cubicBezTo>
                  <a:moveTo>
                    <a:pt x="429" y="1391"/>
                  </a:moveTo>
                  <a:cubicBezTo>
                    <a:pt x="438" y="1406"/>
                    <a:pt x="450" y="1419"/>
                    <a:pt x="461" y="1432"/>
                  </a:cubicBezTo>
                  <a:cubicBezTo>
                    <a:pt x="485" y="1439"/>
                    <a:pt x="511" y="1450"/>
                    <a:pt x="537" y="1452"/>
                  </a:cubicBezTo>
                  <a:cubicBezTo>
                    <a:pt x="534" y="1448"/>
                    <a:pt x="536" y="1440"/>
                    <a:pt x="535" y="1434"/>
                  </a:cubicBezTo>
                  <a:cubicBezTo>
                    <a:pt x="497" y="1422"/>
                    <a:pt x="463" y="1407"/>
                    <a:pt x="429" y="1391"/>
                  </a:cubicBezTo>
                  <a:moveTo>
                    <a:pt x="429" y="1391"/>
                  </a:moveTo>
                  <a:cubicBezTo>
                    <a:pt x="428" y="1390"/>
                    <a:pt x="428" y="1392"/>
                    <a:pt x="429" y="1391"/>
                  </a:cubicBezTo>
                  <a:moveTo>
                    <a:pt x="966" y="1402"/>
                  </a:moveTo>
                  <a:cubicBezTo>
                    <a:pt x="971" y="1406"/>
                    <a:pt x="976" y="1410"/>
                    <a:pt x="980" y="1416"/>
                  </a:cubicBezTo>
                  <a:cubicBezTo>
                    <a:pt x="1001" y="1409"/>
                    <a:pt x="1020" y="1400"/>
                    <a:pt x="1038" y="1391"/>
                  </a:cubicBezTo>
                  <a:cubicBezTo>
                    <a:pt x="1015" y="1395"/>
                    <a:pt x="989" y="1397"/>
                    <a:pt x="966" y="1402"/>
                  </a:cubicBezTo>
                  <a:close/>
                  <a:moveTo>
                    <a:pt x="567" y="1399"/>
                  </a:moveTo>
                  <a:cubicBezTo>
                    <a:pt x="573" y="1400"/>
                    <a:pt x="584" y="1403"/>
                    <a:pt x="589" y="1401"/>
                  </a:cubicBezTo>
                  <a:cubicBezTo>
                    <a:pt x="581" y="1397"/>
                    <a:pt x="574" y="1390"/>
                    <a:pt x="567" y="1399"/>
                  </a:cubicBezTo>
                  <a:close/>
                  <a:moveTo>
                    <a:pt x="891" y="1406"/>
                  </a:moveTo>
                  <a:cubicBezTo>
                    <a:pt x="896" y="1407"/>
                    <a:pt x="899" y="1404"/>
                    <a:pt x="904" y="1405"/>
                  </a:cubicBezTo>
                  <a:cubicBezTo>
                    <a:pt x="903" y="1401"/>
                    <a:pt x="907" y="1397"/>
                    <a:pt x="905" y="1395"/>
                  </a:cubicBezTo>
                  <a:cubicBezTo>
                    <a:pt x="901" y="1399"/>
                    <a:pt x="895" y="1402"/>
                    <a:pt x="891" y="1406"/>
                  </a:cubicBezTo>
                  <a:close/>
                  <a:moveTo>
                    <a:pt x="548" y="1410"/>
                  </a:moveTo>
                  <a:cubicBezTo>
                    <a:pt x="552" y="1408"/>
                    <a:pt x="555" y="1404"/>
                    <a:pt x="558" y="1401"/>
                  </a:cubicBezTo>
                  <a:cubicBezTo>
                    <a:pt x="546" y="1401"/>
                    <a:pt x="532" y="1396"/>
                    <a:pt x="521" y="1397"/>
                  </a:cubicBezTo>
                  <a:cubicBezTo>
                    <a:pt x="530" y="1401"/>
                    <a:pt x="539" y="1405"/>
                    <a:pt x="548" y="1410"/>
                  </a:cubicBezTo>
                  <a:close/>
                  <a:moveTo>
                    <a:pt x="552" y="1412"/>
                  </a:moveTo>
                  <a:cubicBezTo>
                    <a:pt x="559" y="1414"/>
                    <a:pt x="565" y="1417"/>
                    <a:pt x="572" y="1419"/>
                  </a:cubicBezTo>
                  <a:cubicBezTo>
                    <a:pt x="571" y="1413"/>
                    <a:pt x="567" y="1409"/>
                    <a:pt x="566" y="1402"/>
                  </a:cubicBezTo>
                  <a:cubicBezTo>
                    <a:pt x="558" y="1402"/>
                    <a:pt x="556" y="1408"/>
                    <a:pt x="552" y="1412"/>
                  </a:cubicBezTo>
                  <a:close/>
                  <a:moveTo>
                    <a:pt x="950" y="1403"/>
                  </a:moveTo>
                  <a:cubicBezTo>
                    <a:pt x="936" y="1407"/>
                    <a:pt x="915" y="1424"/>
                    <a:pt x="901" y="1427"/>
                  </a:cubicBezTo>
                  <a:cubicBezTo>
                    <a:pt x="899" y="1433"/>
                    <a:pt x="898" y="1439"/>
                    <a:pt x="895" y="1444"/>
                  </a:cubicBezTo>
                  <a:cubicBezTo>
                    <a:pt x="925" y="1438"/>
                    <a:pt x="950" y="1427"/>
                    <a:pt x="977" y="1418"/>
                  </a:cubicBezTo>
                  <a:cubicBezTo>
                    <a:pt x="971" y="1409"/>
                    <a:pt x="964" y="1399"/>
                    <a:pt x="950" y="1403"/>
                  </a:cubicBezTo>
                  <a:close/>
                  <a:moveTo>
                    <a:pt x="576" y="1421"/>
                  </a:moveTo>
                  <a:cubicBezTo>
                    <a:pt x="625" y="1439"/>
                    <a:pt x="678" y="1457"/>
                    <a:pt x="736" y="1463"/>
                  </a:cubicBezTo>
                  <a:cubicBezTo>
                    <a:pt x="684" y="1449"/>
                    <a:pt x="638" y="1429"/>
                    <a:pt x="596" y="1405"/>
                  </a:cubicBezTo>
                  <a:cubicBezTo>
                    <a:pt x="586" y="1405"/>
                    <a:pt x="579" y="1403"/>
                    <a:pt x="569" y="1403"/>
                  </a:cubicBezTo>
                  <a:cubicBezTo>
                    <a:pt x="571" y="1409"/>
                    <a:pt x="574" y="1415"/>
                    <a:pt x="576" y="1421"/>
                  </a:cubicBezTo>
                  <a:close/>
                  <a:moveTo>
                    <a:pt x="908" y="1407"/>
                  </a:moveTo>
                  <a:cubicBezTo>
                    <a:pt x="905" y="1412"/>
                    <a:pt x="905" y="1418"/>
                    <a:pt x="902" y="1423"/>
                  </a:cubicBezTo>
                  <a:cubicBezTo>
                    <a:pt x="917" y="1418"/>
                    <a:pt x="930" y="1411"/>
                    <a:pt x="942" y="1404"/>
                  </a:cubicBezTo>
                  <a:cubicBezTo>
                    <a:pt x="931" y="1405"/>
                    <a:pt x="920" y="1407"/>
                    <a:pt x="908" y="1407"/>
                  </a:cubicBezTo>
                  <a:close/>
                  <a:moveTo>
                    <a:pt x="606" y="1407"/>
                  </a:moveTo>
                  <a:cubicBezTo>
                    <a:pt x="645" y="1429"/>
                    <a:pt x="691" y="1449"/>
                    <a:pt x="737" y="1461"/>
                  </a:cubicBezTo>
                  <a:cubicBezTo>
                    <a:pt x="716" y="1449"/>
                    <a:pt x="695" y="1437"/>
                    <a:pt x="674" y="1423"/>
                  </a:cubicBezTo>
                  <a:cubicBezTo>
                    <a:pt x="667" y="1419"/>
                    <a:pt x="660" y="1411"/>
                    <a:pt x="654" y="1410"/>
                  </a:cubicBezTo>
                  <a:cubicBezTo>
                    <a:pt x="638" y="1406"/>
                    <a:pt x="624" y="1410"/>
                    <a:pt x="606" y="1407"/>
                  </a:cubicBezTo>
                  <a:moveTo>
                    <a:pt x="606" y="1407"/>
                  </a:moveTo>
                  <a:cubicBezTo>
                    <a:pt x="605" y="1404"/>
                    <a:pt x="602" y="1408"/>
                    <a:pt x="606" y="1407"/>
                  </a:cubicBezTo>
                  <a:moveTo>
                    <a:pt x="886" y="1409"/>
                  </a:moveTo>
                  <a:cubicBezTo>
                    <a:pt x="854" y="1430"/>
                    <a:pt x="820" y="1448"/>
                    <a:pt x="783" y="1463"/>
                  </a:cubicBezTo>
                  <a:cubicBezTo>
                    <a:pt x="824" y="1454"/>
                    <a:pt x="862" y="1441"/>
                    <a:pt x="897" y="1426"/>
                  </a:cubicBezTo>
                  <a:cubicBezTo>
                    <a:pt x="899" y="1420"/>
                    <a:pt x="901" y="1413"/>
                    <a:pt x="903" y="1408"/>
                  </a:cubicBezTo>
                  <a:cubicBezTo>
                    <a:pt x="897" y="1407"/>
                    <a:pt x="893" y="1410"/>
                    <a:pt x="886" y="1409"/>
                  </a:cubicBezTo>
                  <a:close/>
                  <a:moveTo>
                    <a:pt x="839" y="1412"/>
                  </a:moveTo>
                  <a:cubicBezTo>
                    <a:pt x="819" y="1430"/>
                    <a:pt x="798" y="1447"/>
                    <a:pt x="776" y="1463"/>
                  </a:cubicBezTo>
                  <a:cubicBezTo>
                    <a:pt x="814" y="1448"/>
                    <a:pt x="848" y="1430"/>
                    <a:pt x="879" y="1410"/>
                  </a:cubicBezTo>
                  <a:cubicBezTo>
                    <a:pt x="865" y="1410"/>
                    <a:pt x="853" y="1412"/>
                    <a:pt x="839" y="1412"/>
                  </a:cubicBezTo>
                  <a:close/>
                  <a:moveTo>
                    <a:pt x="736" y="1456"/>
                  </a:moveTo>
                  <a:cubicBezTo>
                    <a:pt x="735" y="1447"/>
                    <a:pt x="725" y="1440"/>
                    <a:pt x="718" y="1433"/>
                  </a:cubicBezTo>
                  <a:cubicBezTo>
                    <a:pt x="712" y="1427"/>
                    <a:pt x="704" y="1415"/>
                    <a:pt x="697" y="1413"/>
                  </a:cubicBezTo>
                  <a:cubicBezTo>
                    <a:pt x="687" y="1409"/>
                    <a:pt x="674" y="1412"/>
                    <a:pt x="661" y="1412"/>
                  </a:cubicBezTo>
                  <a:cubicBezTo>
                    <a:pt x="685" y="1428"/>
                    <a:pt x="708" y="1444"/>
                    <a:pt x="736" y="1456"/>
                  </a:cubicBezTo>
                  <a:close/>
                  <a:moveTo>
                    <a:pt x="770" y="1463"/>
                  </a:moveTo>
                  <a:cubicBezTo>
                    <a:pt x="769" y="1462"/>
                    <a:pt x="769" y="1463"/>
                    <a:pt x="769" y="1463"/>
                  </a:cubicBezTo>
                  <a:moveTo>
                    <a:pt x="769" y="1463"/>
                  </a:moveTo>
                  <a:cubicBezTo>
                    <a:pt x="767" y="1464"/>
                    <a:pt x="769" y="1465"/>
                    <a:pt x="769" y="1463"/>
                  </a:cubicBezTo>
                  <a:moveTo>
                    <a:pt x="769" y="1463"/>
                  </a:moveTo>
                  <a:cubicBezTo>
                    <a:pt x="770" y="1464"/>
                    <a:pt x="770" y="1463"/>
                    <a:pt x="770" y="1463"/>
                  </a:cubicBezTo>
                  <a:moveTo>
                    <a:pt x="770" y="1463"/>
                  </a:moveTo>
                  <a:cubicBezTo>
                    <a:pt x="789" y="1450"/>
                    <a:pt x="811" y="1435"/>
                    <a:pt x="828" y="1418"/>
                  </a:cubicBezTo>
                  <a:cubicBezTo>
                    <a:pt x="830" y="1417"/>
                    <a:pt x="834" y="1414"/>
                    <a:pt x="832" y="1412"/>
                  </a:cubicBezTo>
                  <a:cubicBezTo>
                    <a:pt x="824" y="1414"/>
                    <a:pt x="811" y="1412"/>
                    <a:pt x="801" y="1413"/>
                  </a:cubicBezTo>
                  <a:cubicBezTo>
                    <a:pt x="792" y="1430"/>
                    <a:pt x="781" y="1446"/>
                    <a:pt x="770" y="1463"/>
                  </a:cubicBezTo>
                  <a:moveTo>
                    <a:pt x="735" y="1445"/>
                  </a:moveTo>
                  <a:cubicBezTo>
                    <a:pt x="735" y="1434"/>
                    <a:pt x="734" y="1424"/>
                    <a:pt x="733" y="1414"/>
                  </a:cubicBezTo>
                  <a:cubicBezTo>
                    <a:pt x="724" y="1414"/>
                    <a:pt x="712" y="1411"/>
                    <a:pt x="702" y="1414"/>
                  </a:cubicBezTo>
                  <a:cubicBezTo>
                    <a:pt x="713" y="1424"/>
                    <a:pt x="723" y="1436"/>
                    <a:pt x="735" y="1445"/>
                  </a:cubicBezTo>
                  <a:close/>
                  <a:moveTo>
                    <a:pt x="574" y="1423"/>
                  </a:moveTo>
                  <a:cubicBezTo>
                    <a:pt x="566" y="1420"/>
                    <a:pt x="558" y="1416"/>
                    <a:pt x="549" y="1414"/>
                  </a:cubicBezTo>
                  <a:cubicBezTo>
                    <a:pt x="545" y="1420"/>
                    <a:pt x="540" y="1423"/>
                    <a:pt x="539" y="1433"/>
                  </a:cubicBezTo>
                  <a:cubicBezTo>
                    <a:pt x="554" y="1436"/>
                    <a:pt x="571" y="1443"/>
                    <a:pt x="584" y="1444"/>
                  </a:cubicBezTo>
                  <a:cubicBezTo>
                    <a:pt x="580" y="1438"/>
                    <a:pt x="578" y="1430"/>
                    <a:pt x="574" y="1423"/>
                  </a:cubicBezTo>
                  <a:close/>
                  <a:moveTo>
                    <a:pt x="761" y="1463"/>
                  </a:moveTo>
                  <a:cubicBezTo>
                    <a:pt x="763" y="1448"/>
                    <a:pt x="764" y="1430"/>
                    <a:pt x="766" y="1414"/>
                  </a:cubicBezTo>
                  <a:cubicBezTo>
                    <a:pt x="757" y="1414"/>
                    <a:pt x="745" y="1412"/>
                    <a:pt x="737" y="1415"/>
                  </a:cubicBezTo>
                  <a:cubicBezTo>
                    <a:pt x="745" y="1431"/>
                    <a:pt x="752" y="1449"/>
                    <a:pt x="761" y="1463"/>
                  </a:cubicBezTo>
                  <a:close/>
                  <a:moveTo>
                    <a:pt x="765" y="1464"/>
                  </a:moveTo>
                  <a:cubicBezTo>
                    <a:pt x="776" y="1448"/>
                    <a:pt x="788" y="1432"/>
                    <a:pt x="798" y="1414"/>
                  </a:cubicBezTo>
                  <a:cubicBezTo>
                    <a:pt x="788" y="1414"/>
                    <a:pt x="778" y="1414"/>
                    <a:pt x="768" y="1414"/>
                  </a:cubicBezTo>
                  <a:cubicBezTo>
                    <a:pt x="768" y="1431"/>
                    <a:pt x="764" y="1449"/>
                    <a:pt x="765" y="1464"/>
                  </a:cubicBezTo>
                  <a:close/>
                  <a:moveTo>
                    <a:pt x="366" y="1415"/>
                  </a:moveTo>
                  <a:cubicBezTo>
                    <a:pt x="366" y="1416"/>
                    <a:pt x="367" y="1416"/>
                    <a:pt x="367" y="1416"/>
                  </a:cubicBezTo>
                  <a:moveTo>
                    <a:pt x="367" y="1416"/>
                  </a:moveTo>
                  <a:cubicBezTo>
                    <a:pt x="382" y="1430"/>
                    <a:pt x="403" y="1442"/>
                    <a:pt x="422" y="1448"/>
                  </a:cubicBezTo>
                  <a:cubicBezTo>
                    <a:pt x="403" y="1438"/>
                    <a:pt x="388" y="1425"/>
                    <a:pt x="367" y="1416"/>
                  </a:cubicBezTo>
                  <a:moveTo>
                    <a:pt x="367" y="1416"/>
                  </a:moveTo>
                  <a:cubicBezTo>
                    <a:pt x="367" y="1416"/>
                    <a:pt x="366" y="1416"/>
                    <a:pt x="366" y="1415"/>
                  </a:cubicBezTo>
                  <a:moveTo>
                    <a:pt x="366" y="1415"/>
                  </a:moveTo>
                  <a:cubicBezTo>
                    <a:pt x="365" y="1414"/>
                    <a:pt x="364" y="1416"/>
                    <a:pt x="366" y="1415"/>
                  </a:cubicBezTo>
                  <a:moveTo>
                    <a:pt x="1132" y="1415"/>
                  </a:moveTo>
                  <a:cubicBezTo>
                    <a:pt x="1094" y="1431"/>
                    <a:pt x="1057" y="1446"/>
                    <a:pt x="1014" y="1456"/>
                  </a:cubicBezTo>
                  <a:cubicBezTo>
                    <a:pt x="1007" y="1463"/>
                    <a:pt x="999" y="1470"/>
                    <a:pt x="991" y="1477"/>
                  </a:cubicBezTo>
                  <a:cubicBezTo>
                    <a:pt x="1048" y="1467"/>
                    <a:pt x="1099" y="1450"/>
                    <a:pt x="1132" y="1415"/>
                  </a:cubicBezTo>
                  <a:moveTo>
                    <a:pt x="1132" y="1415"/>
                  </a:moveTo>
                  <a:cubicBezTo>
                    <a:pt x="1133" y="1415"/>
                    <a:pt x="1132" y="1414"/>
                    <a:pt x="1132" y="1415"/>
                  </a:cubicBezTo>
                  <a:moveTo>
                    <a:pt x="979" y="1419"/>
                  </a:moveTo>
                  <a:cubicBezTo>
                    <a:pt x="953" y="1430"/>
                    <a:pt x="925" y="1440"/>
                    <a:pt x="894" y="1447"/>
                  </a:cubicBezTo>
                  <a:cubicBezTo>
                    <a:pt x="893" y="1451"/>
                    <a:pt x="891" y="1455"/>
                    <a:pt x="890" y="1460"/>
                  </a:cubicBezTo>
                  <a:cubicBezTo>
                    <a:pt x="924" y="1455"/>
                    <a:pt x="955" y="1447"/>
                    <a:pt x="987" y="1439"/>
                  </a:cubicBezTo>
                  <a:cubicBezTo>
                    <a:pt x="986" y="1431"/>
                    <a:pt x="983" y="1424"/>
                    <a:pt x="979" y="1419"/>
                  </a:cubicBezTo>
                  <a:close/>
                  <a:moveTo>
                    <a:pt x="755" y="1463"/>
                  </a:moveTo>
                  <a:cubicBezTo>
                    <a:pt x="756" y="1464"/>
                    <a:pt x="756" y="1462"/>
                    <a:pt x="755" y="1463"/>
                  </a:cubicBezTo>
                  <a:moveTo>
                    <a:pt x="755" y="1463"/>
                  </a:moveTo>
                  <a:cubicBezTo>
                    <a:pt x="749" y="1449"/>
                    <a:pt x="743" y="1437"/>
                    <a:pt x="737" y="1424"/>
                  </a:cubicBezTo>
                  <a:cubicBezTo>
                    <a:pt x="736" y="1433"/>
                    <a:pt x="739" y="1439"/>
                    <a:pt x="738" y="1448"/>
                  </a:cubicBezTo>
                  <a:cubicBezTo>
                    <a:pt x="743" y="1453"/>
                    <a:pt x="749" y="1458"/>
                    <a:pt x="755" y="1463"/>
                  </a:cubicBezTo>
                  <a:moveTo>
                    <a:pt x="587" y="1446"/>
                  </a:moveTo>
                  <a:cubicBezTo>
                    <a:pt x="632" y="1456"/>
                    <a:pt x="682" y="1466"/>
                    <a:pt x="733" y="1466"/>
                  </a:cubicBezTo>
                  <a:cubicBezTo>
                    <a:pt x="676" y="1459"/>
                    <a:pt x="625" y="1440"/>
                    <a:pt x="578" y="1426"/>
                  </a:cubicBezTo>
                  <a:cubicBezTo>
                    <a:pt x="582" y="1432"/>
                    <a:pt x="584" y="1439"/>
                    <a:pt x="587" y="1446"/>
                  </a:cubicBezTo>
                  <a:close/>
                  <a:moveTo>
                    <a:pt x="1034" y="1427"/>
                  </a:moveTo>
                  <a:cubicBezTo>
                    <a:pt x="1019" y="1432"/>
                    <a:pt x="1004" y="1437"/>
                    <a:pt x="989" y="1441"/>
                  </a:cubicBezTo>
                  <a:cubicBezTo>
                    <a:pt x="989" y="1450"/>
                    <a:pt x="986" y="1454"/>
                    <a:pt x="984" y="1460"/>
                  </a:cubicBezTo>
                  <a:moveTo>
                    <a:pt x="984" y="1460"/>
                  </a:moveTo>
                  <a:cubicBezTo>
                    <a:pt x="982" y="1460"/>
                    <a:pt x="984" y="1461"/>
                    <a:pt x="984" y="1460"/>
                  </a:cubicBezTo>
                  <a:moveTo>
                    <a:pt x="984" y="1460"/>
                  </a:moveTo>
                  <a:cubicBezTo>
                    <a:pt x="994" y="1459"/>
                    <a:pt x="1001" y="1456"/>
                    <a:pt x="1011" y="1455"/>
                  </a:cubicBezTo>
                  <a:cubicBezTo>
                    <a:pt x="1019" y="1446"/>
                    <a:pt x="1027" y="1437"/>
                    <a:pt x="1034" y="1427"/>
                  </a:cubicBezTo>
                  <a:moveTo>
                    <a:pt x="1034" y="1427"/>
                  </a:moveTo>
                  <a:cubicBezTo>
                    <a:pt x="1035" y="1426"/>
                    <a:pt x="1034" y="1426"/>
                    <a:pt x="1034" y="1427"/>
                  </a:cubicBezTo>
                  <a:moveTo>
                    <a:pt x="1141" y="1428"/>
                  </a:moveTo>
                  <a:cubicBezTo>
                    <a:pt x="1141" y="1428"/>
                    <a:pt x="1142" y="1429"/>
                    <a:pt x="1141" y="1428"/>
                  </a:cubicBezTo>
                  <a:close/>
                  <a:moveTo>
                    <a:pt x="1139" y="1429"/>
                  </a:moveTo>
                  <a:cubicBezTo>
                    <a:pt x="1138" y="1429"/>
                    <a:pt x="1138" y="1429"/>
                    <a:pt x="1137" y="1430"/>
                  </a:cubicBezTo>
                  <a:moveTo>
                    <a:pt x="1137" y="1430"/>
                  </a:moveTo>
                  <a:cubicBezTo>
                    <a:pt x="1136" y="1430"/>
                    <a:pt x="1136" y="1430"/>
                    <a:pt x="1135" y="1431"/>
                  </a:cubicBezTo>
                  <a:moveTo>
                    <a:pt x="1135" y="1431"/>
                  </a:moveTo>
                  <a:cubicBezTo>
                    <a:pt x="1116" y="1441"/>
                    <a:pt x="1092" y="1448"/>
                    <a:pt x="1074" y="1461"/>
                  </a:cubicBezTo>
                  <a:cubicBezTo>
                    <a:pt x="1096" y="1452"/>
                    <a:pt x="1118" y="1443"/>
                    <a:pt x="1135" y="1431"/>
                  </a:cubicBezTo>
                  <a:moveTo>
                    <a:pt x="1135" y="1431"/>
                  </a:moveTo>
                  <a:cubicBezTo>
                    <a:pt x="1137" y="1431"/>
                    <a:pt x="1137" y="1431"/>
                    <a:pt x="1137" y="1430"/>
                  </a:cubicBezTo>
                  <a:moveTo>
                    <a:pt x="1137" y="1430"/>
                  </a:moveTo>
                  <a:cubicBezTo>
                    <a:pt x="1138" y="1430"/>
                    <a:pt x="1139" y="1430"/>
                    <a:pt x="1139" y="1429"/>
                  </a:cubicBezTo>
                  <a:moveTo>
                    <a:pt x="1139" y="1429"/>
                  </a:moveTo>
                  <a:cubicBezTo>
                    <a:pt x="1141" y="1428"/>
                    <a:pt x="1139" y="1428"/>
                    <a:pt x="1139" y="1429"/>
                  </a:cubicBezTo>
                  <a:moveTo>
                    <a:pt x="789" y="1465"/>
                  </a:moveTo>
                  <a:cubicBezTo>
                    <a:pt x="825" y="1461"/>
                    <a:pt x="858" y="1454"/>
                    <a:pt x="891" y="1446"/>
                  </a:cubicBezTo>
                  <a:cubicBezTo>
                    <a:pt x="892" y="1440"/>
                    <a:pt x="897" y="1434"/>
                    <a:pt x="895" y="1429"/>
                  </a:cubicBezTo>
                  <a:cubicBezTo>
                    <a:pt x="863" y="1444"/>
                    <a:pt x="826" y="1455"/>
                    <a:pt x="789" y="1465"/>
                  </a:cubicBezTo>
                  <a:close/>
                  <a:moveTo>
                    <a:pt x="404" y="1435"/>
                  </a:moveTo>
                  <a:cubicBezTo>
                    <a:pt x="404" y="1434"/>
                    <a:pt x="405" y="1435"/>
                    <a:pt x="404" y="1435"/>
                  </a:cubicBezTo>
                  <a:close/>
                  <a:moveTo>
                    <a:pt x="407" y="1436"/>
                  </a:moveTo>
                  <a:cubicBezTo>
                    <a:pt x="407" y="1437"/>
                    <a:pt x="408" y="1436"/>
                    <a:pt x="409" y="1437"/>
                  </a:cubicBezTo>
                  <a:moveTo>
                    <a:pt x="409" y="1437"/>
                  </a:moveTo>
                  <a:cubicBezTo>
                    <a:pt x="409" y="1437"/>
                    <a:pt x="409" y="1437"/>
                    <a:pt x="409" y="1438"/>
                  </a:cubicBezTo>
                  <a:cubicBezTo>
                    <a:pt x="439" y="1456"/>
                    <a:pt x="472" y="1472"/>
                    <a:pt x="513" y="1480"/>
                  </a:cubicBezTo>
                  <a:moveTo>
                    <a:pt x="513" y="1480"/>
                  </a:moveTo>
                  <a:cubicBezTo>
                    <a:pt x="514" y="1483"/>
                    <a:pt x="517" y="1479"/>
                    <a:pt x="513" y="1480"/>
                  </a:cubicBezTo>
                  <a:moveTo>
                    <a:pt x="513" y="1480"/>
                  </a:moveTo>
                  <a:cubicBezTo>
                    <a:pt x="487" y="1457"/>
                    <a:pt x="441" y="1454"/>
                    <a:pt x="409" y="1437"/>
                  </a:cubicBezTo>
                  <a:moveTo>
                    <a:pt x="409" y="1437"/>
                  </a:moveTo>
                  <a:cubicBezTo>
                    <a:pt x="409" y="1436"/>
                    <a:pt x="408" y="1436"/>
                    <a:pt x="407" y="1436"/>
                  </a:cubicBezTo>
                  <a:moveTo>
                    <a:pt x="407" y="1436"/>
                  </a:moveTo>
                  <a:cubicBezTo>
                    <a:pt x="406" y="1434"/>
                    <a:pt x="406" y="1436"/>
                    <a:pt x="407" y="1436"/>
                  </a:cubicBezTo>
                  <a:moveTo>
                    <a:pt x="541" y="1455"/>
                  </a:moveTo>
                  <a:cubicBezTo>
                    <a:pt x="559" y="1457"/>
                    <a:pt x="575" y="1462"/>
                    <a:pt x="594" y="1463"/>
                  </a:cubicBezTo>
                  <a:cubicBezTo>
                    <a:pt x="592" y="1458"/>
                    <a:pt x="588" y="1454"/>
                    <a:pt x="586" y="1448"/>
                  </a:cubicBezTo>
                  <a:cubicBezTo>
                    <a:pt x="570" y="1444"/>
                    <a:pt x="554" y="1440"/>
                    <a:pt x="538" y="1435"/>
                  </a:cubicBezTo>
                  <a:cubicBezTo>
                    <a:pt x="536" y="1441"/>
                    <a:pt x="539" y="1450"/>
                    <a:pt x="541" y="1455"/>
                  </a:cubicBezTo>
                  <a:close/>
                  <a:moveTo>
                    <a:pt x="466" y="1437"/>
                  </a:moveTo>
                  <a:cubicBezTo>
                    <a:pt x="466" y="1437"/>
                    <a:pt x="466" y="1437"/>
                    <a:pt x="466" y="1438"/>
                  </a:cubicBezTo>
                  <a:cubicBezTo>
                    <a:pt x="476" y="1446"/>
                    <a:pt x="485" y="1455"/>
                    <a:pt x="495" y="1463"/>
                  </a:cubicBezTo>
                  <a:cubicBezTo>
                    <a:pt x="514" y="1467"/>
                    <a:pt x="531" y="1473"/>
                    <a:pt x="552" y="1474"/>
                  </a:cubicBezTo>
                  <a:moveTo>
                    <a:pt x="552" y="1474"/>
                  </a:moveTo>
                  <a:cubicBezTo>
                    <a:pt x="552" y="1475"/>
                    <a:pt x="553" y="1474"/>
                    <a:pt x="552" y="1474"/>
                  </a:cubicBezTo>
                  <a:moveTo>
                    <a:pt x="552" y="1474"/>
                  </a:moveTo>
                  <a:cubicBezTo>
                    <a:pt x="547" y="1468"/>
                    <a:pt x="542" y="1463"/>
                    <a:pt x="538" y="1456"/>
                  </a:cubicBezTo>
                  <a:cubicBezTo>
                    <a:pt x="512" y="1451"/>
                    <a:pt x="490" y="1443"/>
                    <a:pt x="466" y="1437"/>
                  </a:cubicBezTo>
                  <a:moveTo>
                    <a:pt x="466" y="1437"/>
                  </a:moveTo>
                  <a:cubicBezTo>
                    <a:pt x="466" y="1435"/>
                    <a:pt x="465" y="1437"/>
                    <a:pt x="466" y="1437"/>
                  </a:cubicBezTo>
                  <a:moveTo>
                    <a:pt x="888" y="1463"/>
                  </a:moveTo>
                  <a:cubicBezTo>
                    <a:pt x="888" y="1467"/>
                    <a:pt x="885" y="1469"/>
                    <a:pt x="884" y="1472"/>
                  </a:cubicBezTo>
                  <a:cubicBezTo>
                    <a:pt x="919" y="1472"/>
                    <a:pt x="949" y="1466"/>
                    <a:pt x="980" y="1462"/>
                  </a:cubicBezTo>
                  <a:cubicBezTo>
                    <a:pt x="982" y="1456"/>
                    <a:pt x="988" y="1448"/>
                    <a:pt x="986" y="1441"/>
                  </a:cubicBezTo>
                  <a:cubicBezTo>
                    <a:pt x="956" y="1451"/>
                    <a:pt x="922" y="1458"/>
                    <a:pt x="888" y="1463"/>
                  </a:cubicBezTo>
                  <a:close/>
                  <a:moveTo>
                    <a:pt x="1098" y="1445"/>
                  </a:moveTo>
                  <a:cubicBezTo>
                    <a:pt x="1098" y="1445"/>
                    <a:pt x="1099" y="1446"/>
                    <a:pt x="1098" y="1445"/>
                  </a:cubicBezTo>
                  <a:close/>
                  <a:moveTo>
                    <a:pt x="423" y="1450"/>
                  </a:moveTo>
                  <a:cubicBezTo>
                    <a:pt x="423" y="1450"/>
                    <a:pt x="424" y="1451"/>
                    <a:pt x="423" y="1450"/>
                  </a:cubicBezTo>
                  <a:close/>
                  <a:moveTo>
                    <a:pt x="600" y="1464"/>
                  </a:moveTo>
                  <a:cubicBezTo>
                    <a:pt x="639" y="1469"/>
                    <a:pt x="688" y="1474"/>
                    <a:pt x="730" y="1469"/>
                  </a:cubicBezTo>
                  <a:cubicBezTo>
                    <a:pt x="679" y="1467"/>
                    <a:pt x="633" y="1459"/>
                    <a:pt x="590" y="1449"/>
                  </a:cubicBezTo>
                  <a:cubicBezTo>
                    <a:pt x="593" y="1455"/>
                    <a:pt x="595" y="1461"/>
                    <a:pt x="600" y="1464"/>
                  </a:cubicBezTo>
                  <a:close/>
                  <a:moveTo>
                    <a:pt x="888" y="1449"/>
                  </a:moveTo>
                  <a:cubicBezTo>
                    <a:pt x="859" y="1457"/>
                    <a:pt x="828" y="1462"/>
                    <a:pt x="797" y="1467"/>
                  </a:cubicBezTo>
                  <a:cubicBezTo>
                    <a:pt x="795" y="1467"/>
                    <a:pt x="793" y="1467"/>
                    <a:pt x="792" y="1467"/>
                  </a:cubicBezTo>
                  <a:cubicBezTo>
                    <a:pt x="790" y="1468"/>
                    <a:pt x="792" y="1469"/>
                    <a:pt x="794" y="1468"/>
                  </a:cubicBezTo>
                  <a:cubicBezTo>
                    <a:pt x="826" y="1467"/>
                    <a:pt x="856" y="1465"/>
                    <a:pt x="885" y="1461"/>
                  </a:cubicBezTo>
                  <a:cubicBezTo>
                    <a:pt x="887" y="1457"/>
                    <a:pt x="888" y="1453"/>
                    <a:pt x="890" y="1449"/>
                  </a:cubicBezTo>
                  <a:cubicBezTo>
                    <a:pt x="889" y="1449"/>
                    <a:pt x="888" y="1449"/>
                    <a:pt x="888" y="1449"/>
                  </a:cubicBezTo>
                  <a:close/>
                  <a:moveTo>
                    <a:pt x="425" y="1451"/>
                  </a:moveTo>
                  <a:cubicBezTo>
                    <a:pt x="425" y="1451"/>
                    <a:pt x="426" y="1452"/>
                    <a:pt x="425" y="1451"/>
                  </a:cubicBezTo>
                  <a:close/>
                  <a:moveTo>
                    <a:pt x="427" y="1452"/>
                  </a:moveTo>
                  <a:cubicBezTo>
                    <a:pt x="427" y="1452"/>
                    <a:pt x="428" y="1453"/>
                    <a:pt x="427" y="1452"/>
                  </a:cubicBezTo>
                  <a:close/>
                  <a:moveTo>
                    <a:pt x="429" y="1453"/>
                  </a:moveTo>
                  <a:cubicBezTo>
                    <a:pt x="428" y="1453"/>
                    <a:pt x="430" y="1454"/>
                    <a:pt x="429" y="1453"/>
                  </a:cubicBezTo>
                  <a:close/>
                  <a:moveTo>
                    <a:pt x="749" y="1462"/>
                  </a:moveTo>
                  <a:cubicBezTo>
                    <a:pt x="749" y="1462"/>
                    <a:pt x="750" y="1462"/>
                    <a:pt x="750" y="1463"/>
                  </a:cubicBezTo>
                  <a:moveTo>
                    <a:pt x="750" y="1463"/>
                  </a:moveTo>
                  <a:cubicBezTo>
                    <a:pt x="751" y="1464"/>
                    <a:pt x="752" y="1462"/>
                    <a:pt x="750" y="1463"/>
                  </a:cubicBezTo>
                  <a:moveTo>
                    <a:pt x="750" y="1463"/>
                  </a:moveTo>
                  <a:cubicBezTo>
                    <a:pt x="750" y="1462"/>
                    <a:pt x="749" y="1462"/>
                    <a:pt x="749" y="1462"/>
                  </a:cubicBezTo>
                  <a:moveTo>
                    <a:pt x="749" y="1462"/>
                  </a:moveTo>
                  <a:cubicBezTo>
                    <a:pt x="746" y="1458"/>
                    <a:pt x="742" y="1456"/>
                    <a:pt x="739" y="1453"/>
                  </a:cubicBezTo>
                  <a:cubicBezTo>
                    <a:pt x="738" y="1460"/>
                    <a:pt x="744" y="1460"/>
                    <a:pt x="749" y="1462"/>
                  </a:cubicBezTo>
                  <a:moveTo>
                    <a:pt x="559" y="1476"/>
                  </a:moveTo>
                  <a:cubicBezTo>
                    <a:pt x="572" y="1480"/>
                    <a:pt x="590" y="1477"/>
                    <a:pt x="605" y="1480"/>
                  </a:cubicBezTo>
                  <a:cubicBezTo>
                    <a:pt x="605" y="1476"/>
                    <a:pt x="598" y="1472"/>
                    <a:pt x="597" y="1466"/>
                  </a:cubicBezTo>
                  <a:cubicBezTo>
                    <a:pt x="577" y="1465"/>
                    <a:pt x="561" y="1460"/>
                    <a:pt x="543" y="1458"/>
                  </a:cubicBezTo>
                  <a:cubicBezTo>
                    <a:pt x="547" y="1464"/>
                    <a:pt x="551" y="1473"/>
                    <a:pt x="559" y="1476"/>
                  </a:cubicBezTo>
                  <a:close/>
                  <a:moveTo>
                    <a:pt x="981" y="1463"/>
                  </a:moveTo>
                  <a:cubicBezTo>
                    <a:pt x="976" y="1471"/>
                    <a:pt x="970" y="1476"/>
                    <a:pt x="964" y="1481"/>
                  </a:cubicBezTo>
                  <a:cubicBezTo>
                    <a:pt x="972" y="1480"/>
                    <a:pt x="978" y="1479"/>
                    <a:pt x="986" y="1478"/>
                  </a:cubicBezTo>
                  <a:cubicBezTo>
                    <a:pt x="993" y="1472"/>
                    <a:pt x="1000" y="1466"/>
                    <a:pt x="1007" y="1460"/>
                  </a:cubicBezTo>
                  <a:cubicBezTo>
                    <a:pt x="1007" y="1458"/>
                    <a:pt x="1008" y="1458"/>
                    <a:pt x="1006" y="1458"/>
                  </a:cubicBezTo>
                  <a:cubicBezTo>
                    <a:pt x="998" y="1460"/>
                    <a:pt x="989" y="1461"/>
                    <a:pt x="981" y="1463"/>
                  </a:cubicBezTo>
                  <a:close/>
                  <a:moveTo>
                    <a:pt x="1069" y="1460"/>
                  </a:moveTo>
                  <a:cubicBezTo>
                    <a:pt x="1069" y="1459"/>
                    <a:pt x="1070" y="1460"/>
                    <a:pt x="1069" y="1460"/>
                  </a:cubicBezTo>
                  <a:close/>
                  <a:moveTo>
                    <a:pt x="1066" y="1461"/>
                  </a:moveTo>
                  <a:cubicBezTo>
                    <a:pt x="1041" y="1468"/>
                    <a:pt x="1016" y="1476"/>
                    <a:pt x="987" y="1480"/>
                  </a:cubicBezTo>
                  <a:cubicBezTo>
                    <a:pt x="984" y="1484"/>
                    <a:pt x="979" y="1485"/>
                    <a:pt x="976" y="1488"/>
                  </a:cubicBezTo>
                  <a:cubicBezTo>
                    <a:pt x="1008" y="1481"/>
                    <a:pt x="1042" y="1475"/>
                    <a:pt x="1066" y="1461"/>
                  </a:cubicBezTo>
                  <a:moveTo>
                    <a:pt x="1066" y="1461"/>
                  </a:moveTo>
                  <a:cubicBezTo>
                    <a:pt x="1070" y="1462"/>
                    <a:pt x="1067" y="1458"/>
                    <a:pt x="1066" y="1461"/>
                  </a:cubicBezTo>
                  <a:moveTo>
                    <a:pt x="742" y="1463"/>
                  </a:moveTo>
                  <a:cubicBezTo>
                    <a:pt x="742" y="1465"/>
                    <a:pt x="746" y="1462"/>
                    <a:pt x="742" y="1463"/>
                  </a:cubicBezTo>
                  <a:moveTo>
                    <a:pt x="742" y="1463"/>
                  </a:moveTo>
                  <a:cubicBezTo>
                    <a:pt x="741" y="1462"/>
                    <a:pt x="740" y="1461"/>
                    <a:pt x="739" y="1461"/>
                  </a:cubicBezTo>
                  <a:cubicBezTo>
                    <a:pt x="739" y="1463"/>
                    <a:pt x="740" y="1462"/>
                    <a:pt x="742" y="1463"/>
                  </a:cubicBezTo>
                  <a:moveTo>
                    <a:pt x="1072" y="1462"/>
                  </a:moveTo>
                  <a:cubicBezTo>
                    <a:pt x="1072" y="1461"/>
                    <a:pt x="1073" y="1462"/>
                    <a:pt x="1072" y="1462"/>
                  </a:cubicBezTo>
                  <a:close/>
                  <a:moveTo>
                    <a:pt x="774" y="1463"/>
                  </a:moveTo>
                  <a:cubicBezTo>
                    <a:pt x="774" y="1463"/>
                    <a:pt x="775" y="1464"/>
                    <a:pt x="774" y="1463"/>
                  </a:cubicBezTo>
                  <a:close/>
                  <a:moveTo>
                    <a:pt x="746" y="1464"/>
                  </a:moveTo>
                  <a:cubicBezTo>
                    <a:pt x="745" y="1464"/>
                    <a:pt x="746" y="1465"/>
                    <a:pt x="746" y="1464"/>
                  </a:cubicBezTo>
                  <a:close/>
                  <a:moveTo>
                    <a:pt x="780" y="1464"/>
                  </a:moveTo>
                  <a:cubicBezTo>
                    <a:pt x="780" y="1464"/>
                    <a:pt x="781" y="1465"/>
                    <a:pt x="780" y="1464"/>
                  </a:cubicBezTo>
                  <a:close/>
                  <a:moveTo>
                    <a:pt x="796" y="1472"/>
                  </a:moveTo>
                  <a:cubicBezTo>
                    <a:pt x="823" y="1473"/>
                    <a:pt x="851" y="1473"/>
                    <a:pt x="879" y="1473"/>
                  </a:cubicBezTo>
                  <a:cubicBezTo>
                    <a:pt x="879" y="1470"/>
                    <a:pt x="886" y="1464"/>
                    <a:pt x="882" y="1463"/>
                  </a:cubicBezTo>
                  <a:cubicBezTo>
                    <a:pt x="855" y="1469"/>
                    <a:pt x="823" y="1468"/>
                    <a:pt x="796" y="1472"/>
                  </a:cubicBezTo>
                  <a:close/>
                  <a:moveTo>
                    <a:pt x="882" y="1475"/>
                  </a:moveTo>
                  <a:cubicBezTo>
                    <a:pt x="882" y="1479"/>
                    <a:pt x="879" y="1481"/>
                    <a:pt x="878" y="1485"/>
                  </a:cubicBezTo>
                  <a:cubicBezTo>
                    <a:pt x="901" y="1482"/>
                    <a:pt x="937" y="1489"/>
                    <a:pt x="958" y="1482"/>
                  </a:cubicBezTo>
                  <a:cubicBezTo>
                    <a:pt x="961" y="1480"/>
                    <a:pt x="965" y="1476"/>
                    <a:pt x="968" y="1473"/>
                  </a:cubicBezTo>
                  <a:cubicBezTo>
                    <a:pt x="971" y="1470"/>
                    <a:pt x="977" y="1467"/>
                    <a:pt x="975" y="1464"/>
                  </a:cubicBezTo>
                  <a:cubicBezTo>
                    <a:pt x="946" y="1470"/>
                    <a:pt x="916" y="1474"/>
                    <a:pt x="882" y="1475"/>
                  </a:cubicBezTo>
                  <a:close/>
                  <a:moveTo>
                    <a:pt x="784" y="1466"/>
                  </a:moveTo>
                  <a:cubicBezTo>
                    <a:pt x="784" y="1466"/>
                    <a:pt x="785" y="1467"/>
                    <a:pt x="784" y="1466"/>
                  </a:cubicBezTo>
                  <a:close/>
                  <a:moveTo>
                    <a:pt x="503" y="1468"/>
                  </a:moveTo>
                  <a:cubicBezTo>
                    <a:pt x="520" y="1486"/>
                    <a:pt x="554" y="1491"/>
                    <a:pt x="582" y="1493"/>
                  </a:cubicBezTo>
                  <a:cubicBezTo>
                    <a:pt x="572" y="1490"/>
                    <a:pt x="565" y="1483"/>
                    <a:pt x="556" y="1478"/>
                  </a:cubicBezTo>
                  <a:cubicBezTo>
                    <a:pt x="537" y="1475"/>
                    <a:pt x="521" y="1471"/>
                    <a:pt x="503" y="1468"/>
                  </a:cubicBezTo>
                  <a:moveTo>
                    <a:pt x="503" y="1468"/>
                  </a:moveTo>
                  <a:cubicBezTo>
                    <a:pt x="502" y="1467"/>
                    <a:pt x="502" y="1468"/>
                    <a:pt x="503" y="1468"/>
                  </a:cubicBezTo>
                  <a:moveTo>
                    <a:pt x="611" y="1480"/>
                  </a:moveTo>
                  <a:cubicBezTo>
                    <a:pt x="653" y="1483"/>
                    <a:pt x="697" y="1480"/>
                    <a:pt x="732" y="1473"/>
                  </a:cubicBezTo>
                  <a:cubicBezTo>
                    <a:pt x="687" y="1475"/>
                    <a:pt x="642" y="1473"/>
                    <a:pt x="601" y="1467"/>
                  </a:cubicBezTo>
                  <a:cubicBezTo>
                    <a:pt x="604" y="1472"/>
                    <a:pt x="605" y="1478"/>
                    <a:pt x="611" y="1480"/>
                  </a:cubicBezTo>
                  <a:close/>
                  <a:moveTo>
                    <a:pt x="738" y="1472"/>
                  </a:moveTo>
                  <a:cubicBezTo>
                    <a:pt x="737" y="1472"/>
                    <a:pt x="736" y="1472"/>
                    <a:pt x="736" y="1473"/>
                  </a:cubicBezTo>
                  <a:cubicBezTo>
                    <a:pt x="737" y="1473"/>
                    <a:pt x="738" y="1473"/>
                    <a:pt x="738" y="1472"/>
                  </a:cubicBezTo>
                  <a:close/>
                  <a:moveTo>
                    <a:pt x="789" y="1473"/>
                  </a:moveTo>
                  <a:cubicBezTo>
                    <a:pt x="788" y="1473"/>
                    <a:pt x="786" y="1473"/>
                    <a:pt x="786" y="1474"/>
                  </a:cubicBezTo>
                  <a:cubicBezTo>
                    <a:pt x="787" y="1474"/>
                    <a:pt x="789" y="1474"/>
                    <a:pt x="789" y="1473"/>
                  </a:cubicBezTo>
                  <a:close/>
                  <a:moveTo>
                    <a:pt x="742" y="1475"/>
                  </a:moveTo>
                  <a:cubicBezTo>
                    <a:pt x="741" y="1475"/>
                    <a:pt x="742" y="1476"/>
                    <a:pt x="742" y="1475"/>
                  </a:cubicBezTo>
                  <a:close/>
                  <a:moveTo>
                    <a:pt x="745" y="1509"/>
                  </a:moveTo>
                  <a:cubicBezTo>
                    <a:pt x="748" y="1509"/>
                    <a:pt x="752" y="1509"/>
                    <a:pt x="755" y="1509"/>
                  </a:cubicBezTo>
                  <a:cubicBezTo>
                    <a:pt x="757" y="1498"/>
                    <a:pt x="761" y="1484"/>
                    <a:pt x="759" y="1474"/>
                  </a:cubicBezTo>
                  <a:cubicBezTo>
                    <a:pt x="754" y="1485"/>
                    <a:pt x="737" y="1490"/>
                    <a:pt x="745" y="1509"/>
                  </a:cubicBezTo>
                  <a:close/>
                  <a:moveTo>
                    <a:pt x="877" y="1476"/>
                  </a:moveTo>
                  <a:cubicBezTo>
                    <a:pt x="879" y="1475"/>
                    <a:pt x="877" y="1475"/>
                    <a:pt x="877" y="1476"/>
                  </a:cubicBezTo>
                  <a:moveTo>
                    <a:pt x="877" y="1476"/>
                  </a:moveTo>
                  <a:cubicBezTo>
                    <a:pt x="848" y="1477"/>
                    <a:pt x="817" y="1475"/>
                    <a:pt x="791" y="1475"/>
                  </a:cubicBezTo>
                  <a:cubicBezTo>
                    <a:pt x="817" y="1479"/>
                    <a:pt x="844" y="1483"/>
                    <a:pt x="873" y="1485"/>
                  </a:cubicBezTo>
                  <a:cubicBezTo>
                    <a:pt x="875" y="1482"/>
                    <a:pt x="877" y="1480"/>
                    <a:pt x="877" y="1476"/>
                  </a:cubicBezTo>
                  <a:moveTo>
                    <a:pt x="655" y="1493"/>
                  </a:moveTo>
                  <a:cubicBezTo>
                    <a:pt x="685" y="1490"/>
                    <a:pt x="715" y="1482"/>
                    <a:pt x="737" y="1477"/>
                  </a:cubicBezTo>
                  <a:cubicBezTo>
                    <a:pt x="737" y="1476"/>
                    <a:pt x="739" y="1475"/>
                    <a:pt x="736" y="1475"/>
                  </a:cubicBezTo>
                  <a:cubicBezTo>
                    <a:pt x="700" y="1482"/>
                    <a:pt x="655" y="1485"/>
                    <a:pt x="612" y="1483"/>
                  </a:cubicBezTo>
                  <a:cubicBezTo>
                    <a:pt x="615" y="1498"/>
                    <a:pt x="635" y="1496"/>
                    <a:pt x="655" y="1493"/>
                  </a:cubicBezTo>
                  <a:close/>
                  <a:moveTo>
                    <a:pt x="749" y="1476"/>
                  </a:moveTo>
                  <a:cubicBezTo>
                    <a:pt x="748" y="1476"/>
                    <a:pt x="749" y="1477"/>
                    <a:pt x="749" y="1476"/>
                  </a:cubicBezTo>
                  <a:close/>
                  <a:moveTo>
                    <a:pt x="754" y="1476"/>
                  </a:moveTo>
                  <a:cubicBezTo>
                    <a:pt x="749" y="1477"/>
                    <a:pt x="746" y="1481"/>
                    <a:pt x="741" y="1483"/>
                  </a:cubicBezTo>
                  <a:cubicBezTo>
                    <a:pt x="742" y="1484"/>
                    <a:pt x="741" y="1488"/>
                    <a:pt x="743" y="1489"/>
                  </a:cubicBezTo>
                  <a:cubicBezTo>
                    <a:pt x="746" y="1485"/>
                    <a:pt x="752" y="1481"/>
                    <a:pt x="754" y="1476"/>
                  </a:cubicBezTo>
                  <a:moveTo>
                    <a:pt x="754" y="1476"/>
                  </a:moveTo>
                  <a:cubicBezTo>
                    <a:pt x="756" y="1475"/>
                    <a:pt x="754" y="1475"/>
                    <a:pt x="754" y="1476"/>
                  </a:cubicBezTo>
                  <a:moveTo>
                    <a:pt x="773" y="1476"/>
                  </a:moveTo>
                  <a:cubicBezTo>
                    <a:pt x="772" y="1476"/>
                    <a:pt x="773" y="1477"/>
                    <a:pt x="773" y="1476"/>
                  </a:cubicBezTo>
                  <a:close/>
                  <a:moveTo>
                    <a:pt x="782" y="1475"/>
                  </a:moveTo>
                  <a:cubicBezTo>
                    <a:pt x="781" y="1475"/>
                    <a:pt x="780" y="1475"/>
                    <a:pt x="780" y="1476"/>
                  </a:cubicBezTo>
                  <a:cubicBezTo>
                    <a:pt x="781" y="1476"/>
                    <a:pt x="782" y="1476"/>
                    <a:pt x="782" y="1475"/>
                  </a:cubicBezTo>
                  <a:close/>
                  <a:moveTo>
                    <a:pt x="746" y="1477"/>
                  </a:moveTo>
                  <a:cubicBezTo>
                    <a:pt x="743" y="1476"/>
                    <a:pt x="739" y="1478"/>
                    <a:pt x="742" y="1480"/>
                  </a:cubicBezTo>
                  <a:cubicBezTo>
                    <a:pt x="742" y="1478"/>
                    <a:pt x="745" y="1479"/>
                    <a:pt x="746" y="1477"/>
                  </a:cubicBezTo>
                  <a:moveTo>
                    <a:pt x="746" y="1477"/>
                  </a:moveTo>
                  <a:cubicBezTo>
                    <a:pt x="750" y="1478"/>
                    <a:pt x="746" y="1474"/>
                    <a:pt x="746" y="1477"/>
                  </a:cubicBezTo>
                  <a:moveTo>
                    <a:pt x="758" y="1509"/>
                  </a:moveTo>
                  <a:cubicBezTo>
                    <a:pt x="768" y="1509"/>
                    <a:pt x="777" y="1509"/>
                    <a:pt x="787" y="1509"/>
                  </a:cubicBezTo>
                  <a:cubicBezTo>
                    <a:pt x="781" y="1500"/>
                    <a:pt x="770" y="1487"/>
                    <a:pt x="763" y="1476"/>
                  </a:cubicBezTo>
                  <a:cubicBezTo>
                    <a:pt x="761" y="1486"/>
                    <a:pt x="760" y="1498"/>
                    <a:pt x="758" y="1509"/>
                  </a:cubicBezTo>
                  <a:close/>
                  <a:moveTo>
                    <a:pt x="796" y="1509"/>
                  </a:moveTo>
                  <a:cubicBezTo>
                    <a:pt x="804" y="1511"/>
                    <a:pt x="813" y="1505"/>
                    <a:pt x="826" y="1508"/>
                  </a:cubicBezTo>
                  <a:cubicBezTo>
                    <a:pt x="807" y="1497"/>
                    <a:pt x="786" y="1489"/>
                    <a:pt x="769" y="1476"/>
                  </a:cubicBezTo>
                  <a:cubicBezTo>
                    <a:pt x="777" y="1485"/>
                    <a:pt x="782" y="1505"/>
                    <a:pt x="796" y="1509"/>
                  </a:cubicBezTo>
                  <a:close/>
                  <a:moveTo>
                    <a:pt x="837" y="1507"/>
                  </a:moveTo>
                  <a:cubicBezTo>
                    <a:pt x="844" y="1507"/>
                    <a:pt x="860" y="1507"/>
                    <a:pt x="864" y="1499"/>
                  </a:cubicBezTo>
                  <a:cubicBezTo>
                    <a:pt x="831" y="1496"/>
                    <a:pt x="800" y="1484"/>
                    <a:pt x="774" y="1477"/>
                  </a:cubicBezTo>
                  <a:cubicBezTo>
                    <a:pt x="791" y="1485"/>
                    <a:pt x="814" y="1505"/>
                    <a:pt x="837" y="1507"/>
                  </a:cubicBezTo>
                  <a:close/>
                  <a:moveTo>
                    <a:pt x="865" y="1497"/>
                  </a:moveTo>
                  <a:cubicBezTo>
                    <a:pt x="867" y="1494"/>
                    <a:pt x="870" y="1491"/>
                    <a:pt x="871" y="1487"/>
                  </a:cubicBezTo>
                  <a:cubicBezTo>
                    <a:pt x="839" y="1487"/>
                    <a:pt x="810" y="1479"/>
                    <a:pt x="783" y="1477"/>
                  </a:cubicBezTo>
                  <a:cubicBezTo>
                    <a:pt x="809" y="1485"/>
                    <a:pt x="835" y="1493"/>
                    <a:pt x="865" y="1497"/>
                  </a:cubicBezTo>
                  <a:close/>
                  <a:moveTo>
                    <a:pt x="617" y="1495"/>
                  </a:moveTo>
                  <a:cubicBezTo>
                    <a:pt x="616" y="1492"/>
                    <a:pt x="610" y="1486"/>
                    <a:pt x="606" y="1483"/>
                  </a:cubicBezTo>
                  <a:cubicBezTo>
                    <a:pt x="592" y="1483"/>
                    <a:pt x="576" y="1479"/>
                    <a:pt x="563" y="1480"/>
                  </a:cubicBezTo>
                  <a:cubicBezTo>
                    <a:pt x="577" y="1489"/>
                    <a:pt x="591" y="1498"/>
                    <a:pt x="617" y="1495"/>
                  </a:cubicBezTo>
                  <a:close/>
                  <a:moveTo>
                    <a:pt x="626" y="1499"/>
                  </a:moveTo>
                  <a:cubicBezTo>
                    <a:pt x="667" y="1513"/>
                    <a:pt x="710" y="1498"/>
                    <a:pt x="738" y="1480"/>
                  </a:cubicBezTo>
                  <a:cubicBezTo>
                    <a:pt x="706" y="1488"/>
                    <a:pt x="665" y="1495"/>
                    <a:pt x="626" y="1499"/>
                  </a:cubicBezTo>
                  <a:close/>
                  <a:moveTo>
                    <a:pt x="1025" y="1480"/>
                  </a:moveTo>
                  <a:cubicBezTo>
                    <a:pt x="1025" y="1479"/>
                    <a:pt x="1026" y="1480"/>
                    <a:pt x="1025" y="1480"/>
                  </a:cubicBezTo>
                  <a:close/>
                  <a:moveTo>
                    <a:pt x="1022" y="1481"/>
                  </a:moveTo>
                  <a:cubicBezTo>
                    <a:pt x="1023" y="1481"/>
                    <a:pt x="1022" y="1480"/>
                    <a:pt x="1022" y="1481"/>
                  </a:cubicBezTo>
                  <a:close/>
                  <a:moveTo>
                    <a:pt x="516" y="1482"/>
                  </a:moveTo>
                  <a:cubicBezTo>
                    <a:pt x="516" y="1481"/>
                    <a:pt x="517" y="1482"/>
                    <a:pt x="516" y="1482"/>
                  </a:cubicBezTo>
                  <a:close/>
                  <a:moveTo>
                    <a:pt x="1018" y="1482"/>
                  </a:moveTo>
                  <a:cubicBezTo>
                    <a:pt x="1001" y="1486"/>
                    <a:pt x="981" y="1488"/>
                    <a:pt x="966" y="1495"/>
                  </a:cubicBezTo>
                  <a:moveTo>
                    <a:pt x="966" y="1495"/>
                  </a:moveTo>
                  <a:cubicBezTo>
                    <a:pt x="962" y="1494"/>
                    <a:pt x="965" y="1498"/>
                    <a:pt x="966" y="1495"/>
                  </a:cubicBezTo>
                  <a:moveTo>
                    <a:pt x="966" y="1495"/>
                  </a:moveTo>
                  <a:cubicBezTo>
                    <a:pt x="985" y="1493"/>
                    <a:pt x="1002" y="1488"/>
                    <a:pt x="1018" y="1482"/>
                  </a:cubicBezTo>
                  <a:moveTo>
                    <a:pt x="1018" y="1482"/>
                  </a:moveTo>
                  <a:cubicBezTo>
                    <a:pt x="1022" y="1483"/>
                    <a:pt x="1019" y="1479"/>
                    <a:pt x="1018" y="1482"/>
                  </a:cubicBezTo>
                  <a:moveTo>
                    <a:pt x="940" y="1495"/>
                  </a:moveTo>
                  <a:cubicBezTo>
                    <a:pt x="955" y="1492"/>
                    <a:pt x="972" y="1491"/>
                    <a:pt x="980" y="1482"/>
                  </a:cubicBezTo>
                  <a:cubicBezTo>
                    <a:pt x="962" y="1482"/>
                    <a:pt x="950" y="1488"/>
                    <a:pt x="940" y="1495"/>
                  </a:cubicBezTo>
                  <a:close/>
                  <a:moveTo>
                    <a:pt x="681" y="1507"/>
                  </a:moveTo>
                  <a:cubicBezTo>
                    <a:pt x="694" y="1507"/>
                    <a:pt x="707" y="1507"/>
                    <a:pt x="719" y="1509"/>
                  </a:cubicBezTo>
                  <a:cubicBezTo>
                    <a:pt x="726" y="1503"/>
                    <a:pt x="734" y="1498"/>
                    <a:pt x="740" y="1491"/>
                  </a:cubicBezTo>
                  <a:cubicBezTo>
                    <a:pt x="737" y="1491"/>
                    <a:pt x="741" y="1484"/>
                    <a:pt x="738" y="1484"/>
                  </a:cubicBezTo>
                  <a:cubicBezTo>
                    <a:pt x="722" y="1494"/>
                    <a:pt x="700" y="1499"/>
                    <a:pt x="681" y="1507"/>
                  </a:cubicBezTo>
                  <a:close/>
                  <a:moveTo>
                    <a:pt x="876" y="1487"/>
                  </a:moveTo>
                  <a:cubicBezTo>
                    <a:pt x="874" y="1491"/>
                    <a:pt x="871" y="1493"/>
                    <a:pt x="870" y="1498"/>
                  </a:cubicBezTo>
                  <a:cubicBezTo>
                    <a:pt x="900" y="1502"/>
                    <a:pt x="934" y="1501"/>
                    <a:pt x="950" y="1486"/>
                  </a:cubicBezTo>
                  <a:cubicBezTo>
                    <a:pt x="927" y="1487"/>
                    <a:pt x="902" y="1488"/>
                    <a:pt x="876" y="1487"/>
                  </a:cubicBezTo>
                  <a:close/>
                  <a:moveTo>
                    <a:pt x="542" y="1492"/>
                  </a:moveTo>
                  <a:cubicBezTo>
                    <a:pt x="542" y="1492"/>
                    <a:pt x="543" y="1493"/>
                    <a:pt x="542" y="1492"/>
                  </a:cubicBezTo>
                  <a:close/>
                  <a:moveTo>
                    <a:pt x="570" y="1495"/>
                  </a:moveTo>
                  <a:cubicBezTo>
                    <a:pt x="565" y="1495"/>
                    <a:pt x="538" y="1491"/>
                    <a:pt x="548" y="1494"/>
                  </a:cubicBezTo>
                  <a:cubicBezTo>
                    <a:pt x="571" y="1502"/>
                    <a:pt x="600" y="1512"/>
                    <a:pt x="625" y="1510"/>
                  </a:cubicBezTo>
                  <a:cubicBezTo>
                    <a:pt x="606" y="1504"/>
                    <a:pt x="592" y="1498"/>
                    <a:pt x="570" y="1495"/>
                  </a:cubicBezTo>
                  <a:close/>
                  <a:moveTo>
                    <a:pt x="958" y="1495"/>
                  </a:moveTo>
                  <a:cubicBezTo>
                    <a:pt x="949" y="1496"/>
                    <a:pt x="942" y="1497"/>
                    <a:pt x="935" y="1499"/>
                  </a:cubicBezTo>
                  <a:cubicBezTo>
                    <a:pt x="943" y="1498"/>
                    <a:pt x="953" y="1499"/>
                    <a:pt x="958" y="1495"/>
                  </a:cubicBezTo>
                  <a:moveTo>
                    <a:pt x="958" y="1495"/>
                  </a:moveTo>
                  <a:cubicBezTo>
                    <a:pt x="962" y="1496"/>
                    <a:pt x="958" y="1492"/>
                    <a:pt x="958" y="1495"/>
                  </a:cubicBezTo>
                  <a:moveTo>
                    <a:pt x="724" y="1509"/>
                  </a:moveTo>
                  <a:cubicBezTo>
                    <a:pt x="730" y="1509"/>
                    <a:pt x="736" y="1509"/>
                    <a:pt x="742" y="1509"/>
                  </a:cubicBezTo>
                  <a:cubicBezTo>
                    <a:pt x="740" y="1505"/>
                    <a:pt x="741" y="1498"/>
                    <a:pt x="739" y="1495"/>
                  </a:cubicBezTo>
                  <a:cubicBezTo>
                    <a:pt x="735" y="1501"/>
                    <a:pt x="728" y="1504"/>
                    <a:pt x="724" y="1509"/>
                  </a:cubicBezTo>
                  <a:close/>
                  <a:moveTo>
                    <a:pt x="613" y="1499"/>
                  </a:moveTo>
                  <a:cubicBezTo>
                    <a:pt x="615" y="1500"/>
                    <a:pt x="623" y="1501"/>
                    <a:pt x="624" y="1500"/>
                  </a:cubicBezTo>
                  <a:cubicBezTo>
                    <a:pt x="622" y="1496"/>
                    <a:pt x="599" y="1499"/>
                    <a:pt x="613" y="1499"/>
                  </a:cubicBezTo>
                  <a:close/>
                  <a:moveTo>
                    <a:pt x="929" y="1500"/>
                  </a:moveTo>
                  <a:cubicBezTo>
                    <a:pt x="929" y="1500"/>
                    <a:pt x="930" y="1501"/>
                    <a:pt x="929" y="1500"/>
                  </a:cubicBezTo>
                  <a:close/>
                  <a:moveTo>
                    <a:pt x="865" y="1505"/>
                  </a:moveTo>
                  <a:cubicBezTo>
                    <a:pt x="871" y="1503"/>
                    <a:pt x="880" y="1504"/>
                    <a:pt x="886" y="1502"/>
                  </a:cubicBezTo>
                  <a:cubicBezTo>
                    <a:pt x="879" y="1502"/>
                    <a:pt x="867" y="1497"/>
                    <a:pt x="865" y="1505"/>
                  </a:cubicBezTo>
                  <a:close/>
                  <a:moveTo>
                    <a:pt x="608" y="1501"/>
                  </a:moveTo>
                  <a:cubicBezTo>
                    <a:pt x="608" y="1501"/>
                    <a:pt x="607" y="1501"/>
                    <a:pt x="606" y="1502"/>
                  </a:cubicBezTo>
                  <a:cubicBezTo>
                    <a:pt x="607" y="1502"/>
                    <a:pt x="608" y="1502"/>
                    <a:pt x="608" y="1501"/>
                  </a:cubicBezTo>
                  <a:close/>
                  <a:moveTo>
                    <a:pt x="885" y="1514"/>
                  </a:moveTo>
                  <a:cubicBezTo>
                    <a:pt x="909" y="1514"/>
                    <a:pt x="929" y="1509"/>
                    <a:pt x="946" y="1501"/>
                  </a:cubicBezTo>
                  <a:cubicBezTo>
                    <a:pt x="921" y="1500"/>
                    <a:pt x="904" y="1509"/>
                    <a:pt x="885" y="1514"/>
                  </a:cubicBezTo>
                  <a:close/>
                  <a:moveTo>
                    <a:pt x="633" y="1509"/>
                  </a:moveTo>
                  <a:cubicBezTo>
                    <a:pt x="629" y="1504"/>
                    <a:pt x="618" y="1501"/>
                    <a:pt x="609" y="1503"/>
                  </a:cubicBezTo>
                  <a:cubicBezTo>
                    <a:pt x="618" y="1504"/>
                    <a:pt x="626" y="1509"/>
                    <a:pt x="633" y="1509"/>
                  </a:cubicBezTo>
                  <a:close/>
                  <a:moveTo>
                    <a:pt x="858" y="1512"/>
                  </a:moveTo>
                  <a:cubicBezTo>
                    <a:pt x="879" y="1516"/>
                    <a:pt x="896" y="1508"/>
                    <a:pt x="912" y="1503"/>
                  </a:cubicBezTo>
                  <a:cubicBezTo>
                    <a:pt x="893" y="1506"/>
                    <a:pt x="869" y="1502"/>
                    <a:pt x="858" y="1512"/>
                  </a:cubicBezTo>
                  <a:close/>
                  <a:moveTo>
                    <a:pt x="659" y="1507"/>
                  </a:moveTo>
                  <a:cubicBezTo>
                    <a:pt x="650" y="1508"/>
                    <a:pt x="641" y="1503"/>
                    <a:pt x="633" y="1506"/>
                  </a:cubicBezTo>
                  <a:cubicBezTo>
                    <a:pt x="638" y="1512"/>
                    <a:pt x="652" y="1509"/>
                    <a:pt x="659" y="1507"/>
                  </a:cubicBezTo>
                  <a:close/>
                  <a:moveTo>
                    <a:pt x="645" y="1512"/>
                  </a:moveTo>
                  <a:cubicBezTo>
                    <a:pt x="667" y="1518"/>
                    <a:pt x="698" y="1526"/>
                    <a:pt x="714" y="1511"/>
                  </a:cubicBezTo>
                  <a:cubicBezTo>
                    <a:pt x="688" y="1510"/>
                    <a:pt x="666" y="1506"/>
                    <a:pt x="645" y="1512"/>
                  </a:cubicBezTo>
                  <a:close/>
                  <a:moveTo>
                    <a:pt x="845" y="1510"/>
                  </a:moveTo>
                  <a:cubicBezTo>
                    <a:pt x="849" y="1510"/>
                    <a:pt x="855" y="1512"/>
                    <a:pt x="856" y="1508"/>
                  </a:cubicBezTo>
                  <a:cubicBezTo>
                    <a:pt x="852" y="1509"/>
                    <a:pt x="847" y="1508"/>
                    <a:pt x="845" y="1510"/>
                  </a:cubicBezTo>
                  <a:close/>
                  <a:moveTo>
                    <a:pt x="798" y="1512"/>
                  </a:moveTo>
                  <a:cubicBezTo>
                    <a:pt x="808" y="1524"/>
                    <a:pt x="839" y="1525"/>
                    <a:pt x="850" y="1513"/>
                  </a:cubicBezTo>
                  <a:cubicBezTo>
                    <a:pt x="837" y="1508"/>
                    <a:pt x="813" y="1509"/>
                    <a:pt x="798" y="1512"/>
                  </a:cubicBezTo>
                  <a:close/>
                  <a:moveTo>
                    <a:pt x="699" y="1522"/>
                  </a:moveTo>
                  <a:cubicBezTo>
                    <a:pt x="714" y="1522"/>
                    <a:pt x="731" y="1526"/>
                    <a:pt x="746" y="1524"/>
                  </a:cubicBezTo>
                  <a:cubicBezTo>
                    <a:pt x="743" y="1521"/>
                    <a:pt x="744" y="1515"/>
                    <a:pt x="742" y="1511"/>
                  </a:cubicBezTo>
                  <a:cubicBezTo>
                    <a:pt x="721" y="1509"/>
                    <a:pt x="710" y="1514"/>
                    <a:pt x="699" y="1522"/>
                  </a:cubicBezTo>
                  <a:close/>
                  <a:moveTo>
                    <a:pt x="750" y="1525"/>
                  </a:moveTo>
                  <a:cubicBezTo>
                    <a:pt x="753" y="1522"/>
                    <a:pt x="754" y="1517"/>
                    <a:pt x="754" y="1511"/>
                  </a:cubicBezTo>
                  <a:cubicBezTo>
                    <a:pt x="751" y="1511"/>
                    <a:pt x="748" y="1511"/>
                    <a:pt x="745" y="1511"/>
                  </a:cubicBezTo>
                  <a:cubicBezTo>
                    <a:pt x="747" y="1516"/>
                    <a:pt x="745" y="1524"/>
                    <a:pt x="750" y="1525"/>
                  </a:cubicBezTo>
                  <a:close/>
                  <a:moveTo>
                    <a:pt x="790" y="1511"/>
                  </a:moveTo>
                  <a:cubicBezTo>
                    <a:pt x="779" y="1511"/>
                    <a:pt x="768" y="1511"/>
                    <a:pt x="757" y="1511"/>
                  </a:cubicBezTo>
                  <a:cubicBezTo>
                    <a:pt x="757" y="1517"/>
                    <a:pt x="755" y="1520"/>
                    <a:pt x="754" y="1525"/>
                  </a:cubicBezTo>
                  <a:cubicBezTo>
                    <a:pt x="773" y="1525"/>
                    <a:pt x="792" y="1526"/>
                    <a:pt x="807" y="1522"/>
                  </a:cubicBezTo>
                  <a:cubicBezTo>
                    <a:pt x="800" y="1520"/>
                    <a:pt x="797" y="1514"/>
                    <a:pt x="790" y="1511"/>
                  </a:cubicBezTo>
                  <a:close/>
                  <a:moveTo>
                    <a:pt x="852" y="1517"/>
                  </a:moveTo>
                  <a:cubicBezTo>
                    <a:pt x="851" y="1518"/>
                    <a:pt x="852" y="1518"/>
                    <a:pt x="852" y="1517"/>
                  </a:cubicBezTo>
                  <a:moveTo>
                    <a:pt x="852" y="1517"/>
                  </a:moveTo>
                  <a:cubicBezTo>
                    <a:pt x="857" y="1517"/>
                    <a:pt x="861" y="1517"/>
                    <a:pt x="864" y="1515"/>
                  </a:cubicBezTo>
                  <a:cubicBezTo>
                    <a:pt x="859" y="1515"/>
                    <a:pt x="854" y="1513"/>
                    <a:pt x="852" y="1517"/>
                  </a:cubicBezTo>
                  <a:moveTo>
                    <a:pt x="655" y="1518"/>
                  </a:moveTo>
                  <a:cubicBezTo>
                    <a:pt x="655" y="1518"/>
                    <a:pt x="656" y="1519"/>
                    <a:pt x="655" y="1518"/>
                  </a:cubicBezTo>
                  <a:close/>
                  <a:moveTo>
                    <a:pt x="674" y="1522"/>
                  </a:moveTo>
                  <a:cubicBezTo>
                    <a:pt x="679" y="1522"/>
                    <a:pt x="678" y="1522"/>
                    <a:pt x="674" y="1521"/>
                  </a:cubicBezTo>
                  <a:cubicBezTo>
                    <a:pt x="672" y="1521"/>
                    <a:pt x="662" y="1518"/>
                    <a:pt x="658" y="1519"/>
                  </a:cubicBezTo>
                  <a:cubicBezTo>
                    <a:pt x="665" y="1520"/>
                    <a:pt x="671" y="1522"/>
                    <a:pt x="674" y="1522"/>
                  </a:cubicBezTo>
                  <a:close/>
                </a:path>
              </a:pathLst>
            </a:custGeom>
            <a:grpFill/>
            <a:ln w="9525">
              <a:noFill/>
              <a:round/>
              <a:headEnd/>
              <a:tailEnd/>
            </a:ln>
          </p:spPr>
          <p:txBody>
            <a:bodyPr/>
            <a:lstStyle/>
            <a:p>
              <a:endParaRPr lang="de-DE">
                <a:cs typeface="+mn-ea"/>
                <a:sym typeface="+mn-lt"/>
              </a:endParaRPr>
            </a:p>
          </p:txBody>
        </p:sp>
        <p:sp>
          <p:nvSpPr>
            <p:cNvPr id="13" name="Freeform 12"/>
            <p:cNvSpPr>
              <a:spLocks noEditPoints="1"/>
            </p:cNvSpPr>
            <p:nvPr/>
          </p:nvSpPr>
          <p:spPr bwMode="gray">
            <a:xfrm>
              <a:off x="2834290" y="1987741"/>
              <a:ext cx="3470441" cy="3332809"/>
            </a:xfrm>
            <a:custGeom>
              <a:avLst/>
              <a:gdLst/>
              <a:ahLst/>
              <a:cxnLst>
                <a:cxn ang="0">
                  <a:pos x="1157" y="29"/>
                </a:cxn>
                <a:cxn ang="0">
                  <a:pos x="617" y="117"/>
                </a:cxn>
                <a:cxn ang="0">
                  <a:pos x="656" y="178"/>
                </a:cxn>
                <a:cxn ang="0">
                  <a:pos x="239" y="258"/>
                </a:cxn>
                <a:cxn ang="0">
                  <a:pos x="536" y="255"/>
                </a:cxn>
                <a:cxn ang="0">
                  <a:pos x="663" y="454"/>
                </a:cxn>
                <a:cxn ang="0">
                  <a:pos x="900" y="474"/>
                </a:cxn>
                <a:cxn ang="0">
                  <a:pos x="922" y="511"/>
                </a:cxn>
                <a:cxn ang="0">
                  <a:pos x="908" y="527"/>
                </a:cxn>
                <a:cxn ang="0">
                  <a:pos x="895" y="533"/>
                </a:cxn>
                <a:cxn ang="0">
                  <a:pos x="1040" y="559"/>
                </a:cxn>
                <a:cxn ang="0">
                  <a:pos x="1319" y="1342"/>
                </a:cxn>
                <a:cxn ang="0">
                  <a:pos x="1320" y="1379"/>
                </a:cxn>
                <a:cxn ang="0">
                  <a:pos x="576" y="31"/>
                </a:cxn>
                <a:cxn ang="0">
                  <a:pos x="469" y="123"/>
                </a:cxn>
                <a:cxn ang="0">
                  <a:pos x="676" y="54"/>
                </a:cxn>
                <a:cxn ang="0">
                  <a:pos x="618" y="4"/>
                </a:cxn>
                <a:cxn ang="0">
                  <a:pos x="595" y="5"/>
                </a:cxn>
                <a:cxn ang="0">
                  <a:pos x="513" y="46"/>
                </a:cxn>
                <a:cxn ang="0">
                  <a:pos x="422" y="75"/>
                </a:cxn>
                <a:cxn ang="0">
                  <a:pos x="459" y="67"/>
                </a:cxn>
                <a:cxn ang="0">
                  <a:pos x="1681" y="642"/>
                </a:cxn>
                <a:cxn ang="0">
                  <a:pos x="1077" y="36"/>
                </a:cxn>
                <a:cxn ang="0">
                  <a:pos x="1098" y="110"/>
                </a:cxn>
                <a:cxn ang="0">
                  <a:pos x="979" y="117"/>
                </a:cxn>
                <a:cxn ang="0">
                  <a:pos x="948" y="122"/>
                </a:cxn>
                <a:cxn ang="0">
                  <a:pos x="820" y="97"/>
                </a:cxn>
                <a:cxn ang="0">
                  <a:pos x="698" y="200"/>
                </a:cxn>
                <a:cxn ang="0">
                  <a:pos x="828" y="182"/>
                </a:cxn>
                <a:cxn ang="0">
                  <a:pos x="734" y="228"/>
                </a:cxn>
                <a:cxn ang="0">
                  <a:pos x="635" y="272"/>
                </a:cxn>
                <a:cxn ang="0">
                  <a:pos x="593" y="234"/>
                </a:cxn>
                <a:cxn ang="0">
                  <a:pos x="621" y="295"/>
                </a:cxn>
                <a:cxn ang="0">
                  <a:pos x="441" y="441"/>
                </a:cxn>
                <a:cxn ang="0">
                  <a:pos x="621" y="411"/>
                </a:cxn>
                <a:cxn ang="0">
                  <a:pos x="709" y="512"/>
                </a:cxn>
                <a:cxn ang="0">
                  <a:pos x="740" y="381"/>
                </a:cxn>
                <a:cxn ang="0">
                  <a:pos x="870" y="536"/>
                </a:cxn>
                <a:cxn ang="0">
                  <a:pos x="911" y="470"/>
                </a:cxn>
                <a:cxn ang="0">
                  <a:pos x="1059" y="616"/>
                </a:cxn>
                <a:cxn ang="0">
                  <a:pos x="834" y="603"/>
                </a:cxn>
                <a:cxn ang="0">
                  <a:pos x="677" y="539"/>
                </a:cxn>
                <a:cxn ang="0">
                  <a:pos x="369" y="587"/>
                </a:cxn>
                <a:cxn ang="0">
                  <a:pos x="215" y="834"/>
                </a:cxn>
                <a:cxn ang="0">
                  <a:pos x="317" y="1065"/>
                </a:cxn>
                <a:cxn ang="0">
                  <a:pos x="592" y="1115"/>
                </a:cxn>
                <a:cxn ang="0">
                  <a:pos x="681" y="1291"/>
                </a:cxn>
                <a:cxn ang="0">
                  <a:pos x="733" y="1503"/>
                </a:cxn>
                <a:cxn ang="0">
                  <a:pos x="1016" y="1556"/>
                </a:cxn>
                <a:cxn ang="0">
                  <a:pos x="1197" y="1373"/>
                </a:cxn>
                <a:cxn ang="0">
                  <a:pos x="1271" y="1154"/>
                </a:cxn>
                <a:cxn ang="0">
                  <a:pos x="1311" y="967"/>
                </a:cxn>
                <a:cxn ang="0">
                  <a:pos x="1135" y="797"/>
                </a:cxn>
                <a:cxn ang="0">
                  <a:pos x="1197" y="810"/>
                </a:cxn>
                <a:cxn ang="0">
                  <a:pos x="1447" y="788"/>
                </a:cxn>
                <a:cxn ang="0">
                  <a:pos x="1277" y="635"/>
                </a:cxn>
                <a:cxn ang="0">
                  <a:pos x="1531" y="652"/>
                </a:cxn>
                <a:cxn ang="0">
                  <a:pos x="1658" y="862"/>
                </a:cxn>
                <a:cxn ang="0">
                  <a:pos x="1038" y="440"/>
                </a:cxn>
                <a:cxn ang="0">
                  <a:pos x="991" y="389"/>
                </a:cxn>
                <a:cxn ang="0">
                  <a:pos x="1099" y="418"/>
                </a:cxn>
                <a:cxn ang="0">
                  <a:pos x="287" y="206"/>
                </a:cxn>
                <a:cxn ang="0">
                  <a:pos x="50" y="1063"/>
                </a:cxn>
              </a:cxnLst>
              <a:rect l="0" t="0" r="r" b="b"/>
              <a:pathLst>
                <a:path w="1683" h="1609">
                  <a:moveTo>
                    <a:pt x="1008" y="20"/>
                  </a:moveTo>
                  <a:cubicBezTo>
                    <a:pt x="1021" y="27"/>
                    <a:pt x="1028" y="27"/>
                    <a:pt x="1045" y="29"/>
                  </a:cubicBezTo>
                  <a:cubicBezTo>
                    <a:pt x="1035" y="22"/>
                    <a:pt x="1023" y="21"/>
                    <a:pt x="1008" y="20"/>
                  </a:cubicBezTo>
                  <a:close/>
                  <a:moveTo>
                    <a:pt x="1146" y="26"/>
                  </a:moveTo>
                  <a:cubicBezTo>
                    <a:pt x="1143" y="26"/>
                    <a:pt x="1143" y="22"/>
                    <a:pt x="1141" y="21"/>
                  </a:cubicBezTo>
                  <a:cubicBezTo>
                    <a:pt x="1142" y="21"/>
                    <a:pt x="1146" y="24"/>
                    <a:pt x="1147" y="21"/>
                  </a:cubicBezTo>
                  <a:cubicBezTo>
                    <a:pt x="1138" y="19"/>
                    <a:pt x="1136" y="20"/>
                    <a:pt x="1128" y="22"/>
                  </a:cubicBezTo>
                  <a:cubicBezTo>
                    <a:pt x="1134" y="24"/>
                    <a:pt x="1139" y="27"/>
                    <a:pt x="1146" y="26"/>
                  </a:cubicBezTo>
                  <a:close/>
                  <a:moveTo>
                    <a:pt x="1063" y="27"/>
                  </a:moveTo>
                  <a:cubicBezTo>
                    <a:pt x="1057" y="27"/>
                    <a:pt x="1049" y="23"/>
                    <a:pt x="1045" y="25"/>
                  </a:cubicBezTo>
                  <a:cubicBezTo>
                    <a:pt x="1050" y="26"/>
                    <a:pt x="1053" y="31"/>
                    <a:pt x="1059" y="32"/>
                  </a:cubicBezTo>
                  <a:cubicBezTo>
                    <a:pt x="1060" y="30"/>
                    <a:pt x="1063" y="30"/>
                    <a:pt x="1063" y="27"/>
                  </a:cubicBezTo>
                  <a:close/>
                  <a:moveTo>
                    <a:pt x="1157" y="29"/>
                  </a:moveTo>
                  <a:cubicBezTo>
                    <a:pt x="1159" y="30"/>
                    <a:pt x="1161" y="30"/>
                    <a:pt x="1163" y="31"/>
                  </a:cubicBezTo>
                  <a:cubicBezTo>
                    <a:pt x="1163" y="28"/>
                    <a:pt x="1158" y="27"/>
                    <a:pt x="1157" y="29"/>
                  </a:cubicBezTo>
                  <a:close/>
                  <a:moveTo>
                    <a:pt x="966" y="79"/>
                  </a:moveTo>
                  <a:cubicBezTo>
                    <a:pt x="979" y="79"/>
                    <a:pt x="987" y="91"/>
                    <a:pt x="1000" y="85"/>
                  </a:cubicBezTo>
                  <a:cubicBezTo>
                    <a:pt x="983" y="83"/>
                    <a:pt x="971" y="65"/>
                    <a:pt x="984" y="55"/>
                  </a:cubicBezTo>
                  <a:cubicBezTo>
                    <a:pt x="988" y="52"/>
                    <a:pt x="993" y="54"/>
                    <a:pt x="996" y="49"/>
                  </a:cubicBezTo>
                  <a:cubicBezTo>
                    <a:pt x="992" y="41"/>
                    <a:pt x="983" y="46"/>
                    <a:pt x="978" y="50"/>
                  </a:cubicBezTo>
                  <a:cubicBezTo>
                    <a:pt x="970" y="49"/>
                    <a:pt x="966" y="53"/>
                    <a:pt x="962" y="58"/>
                  </a:cubicBezTo>
                  <a:cubicBezTo>
                    <a:pt x="969" y="61"/>
                    <a:pt x="963" y="73"/>
                    <a:pt x="966" y="79"/>
                  </a:cubicBezTo>
                  <a:close/>
                  <a:moveTo>
                    <a:pt x="1026" y="63"/>
                  </a:moveTo>
                  <a:cubicBezTo>
                    <a:pt x="1029" y="64"/>
                    <a:pt x="1031" y="68"/>
                    <a:pt x="1033" y="64"/>
                  </a:cubicBezTo>
                  <a:cubicBezTo>
                    <a:pt x="1032" y="63"/>
                    <a:pt x="1028" y="61"/>
                    <a:pt x="1026" y="63"/>
                  </a:cubicBezTo>
                  <a:close/>
                  <a:moveTo>
                    <a:pt x="1025" y="92"/>
                  </a:moveTo>
                  <a:cubicBezTo>
                    <a:pt x="1021" y="90"/>
                    <a:pt x="1015" y="86"/>
                    <a:pt x="1011" y="88"/>
                  </a:cubicBezTo>
                  <a:cubicBezTo>
                    <a:pt x="1014" y="90"/>
                    <a:pt x="1020" y="94"/>
                    <a:pt x="1025" y="92"/>
                  </a:cubicBezTo>
                  <a:close/>
                  <a:moveTo>
                    <a:pt x="618" y="123"/>
                  </a:moveTo>
                  <a:cubicBezTo>
                    <a:pt x="612" y="123"/>
                    <a:pt x="617" y="119"/>
                    <a:pt x="617" y="117"/>
                  </a:cubicBezTo>
                  <a:cubicBezTo>
                    <a:pt x="614" y="117"/>
                    <a:pt x="614" y="116"/>
                    <a:pt x="614" y="114"/>
                  </a:cubicBezTo>
                  <a:cubicBezTo>
                    <a:pt x="605" y="120"/>
                    <a:pt x="599" y="113"/>
                    <a:pt x="590" y="118"/>
                  </a:cubicBezTo>
                  <a:cubicBezTo>
                    <a:pt x="590" y="117"/>
                    <a:pt x="590" y="115"/>
                    <a:pt x="589" y="115"/>
                  </a:cubicBezTo>
                  <a:cubicBezTo>
                    <a:pt x="588" y="118"/>
                    <a:pt x="582" y="120"/>
                    <a:pt x="580" y="119"/>
                  </a:cubicBezTo>
                  <a:cubicBezTo>
                    <a:pt x="582" y="117"/>
                    <a:pt x="585" y="116"/>
                    <a:pt x="584" y="111"/>
                  </a:cubicBezTo>
                  <a:cubicBezTo>
                    <a:pt x="577" y="113"/>
                    <a:pt x="569" y="115"/>
                    <a:pt x="565" y="119"/>
                  </a:cubicBezTo>
                  <a:cubicBezTo>
                    <a:pt x="568" y="121"/>
                    <a:pt x="572" y="116"/>
                    <a:pt x="574" y="119"/>
                  </a:cubicBezTo>
                  <a:cubicBezTo>
                    <a:pt x="573" y="125"/>
                    <a:pt x="562" y="121"/>
                    <a:pt x="559" y="125"/>
                  </a:cubicBezTo>
                  <a:cubicBezTo>
                    <a:pt x="563" y="124"/>
                    <a:pt x="564" y="126"/>
                    <a:pt x="566" y="129"/>
                  </a:cubicBezTo>
                  <a:cubicBezTo>
                    <a:pt x="563" y="133"/>
                    <a:pt x="556" y="128"/>
                    <a:pt x="555" y="134"/>
                  </a:cubicBezTo>
                  <a:cubicBezTo>
                    <a:pt x="559" y="135"/>
                    <a:pt x="561" y="134"/>
                    <a:pt x="564" y="133"/>
                  </a:cubicBezTo>
                  <a:cubicBezTo>
                    <a:pt x="564" y="137"/>
                    <a:pt x="567" y="137"/>
                    <a:pt x="568" y="140"/>
                  </a:cubicBezTo>
                  <a:cubicBezTo>
                    <a:pt x="584" y="136"/>
                    <a:pt x="608" y="137"/>
                    <a:pt x="618" y="123"/>
                  </a:cubicBezTo>
                  <a:close/>
                  <a:moveTo>
                    <a:pt x="651" y="184"/>
                  </a:moveTo>
                  <a:cubicBezTo>
                    <a:pt x="654" y="184"/>
                    <a:pt x="656" y="182"/>
                    <a:pt x="656" y="178"/>
                  </a:cubicBezTo>
                  <a:cubicBezTo>
                    <a:pt x="653" y="178"/>
                    <a:pt x="651" y="180"/>
                    <a:pt x="651" y="184"/>
                  </a:cubicBezTo>
                  <a:close/>
                  <a:moveTo>
                    <a:pt x="635" y="196"/>
                  </a:moveTo>
                  <a:cubicBezTo>
                    <a:pt x="634" y="194"/>
                    <a:pt x="634" y="192"/>
                    <a:pt x="633" y="191"/>
                  </a:cubicBezTo>
                  <a:cubicBezTo>
                    <a:pt x="631" y="192"/>
                    <a:pt x="631" y="196"/>
                    <a:pt x="635" y="196"/>
                  </a:cubicBezTo>
                  <a:close/>
                  <a:moveTo>
                    <a:pt x="604" y="197"/>
                  </a:moveTo>
                  <a:cubicBezTo>
                    <a:pt x="601" y="200"/>
                    <a:pt x="595" y="199"/>
                    <a:pt x="595" y="204"/>
                  </a:cubicBezTo>
                  <a:cubicBezTo>
                    <a:pt x="601" y="205"/>
                    <a:pt x="606" y="201"/>
                    <a:pt x="604" y="197"/>
                  </a:cubicBezTo>
                  <a:close/>
                  <a:moveTo>
                    <a:pt x="595" y="213"/>
                  </a:moveTo>
                  <a:cubicBezTo>
                    <a:pt x="599" y="213"/>
                    <a:pt x="599" y="210"/>
                    <a:pt x="599" y="207"/>
                  </a:cubicBezTo>
                  <a:cubicBezTo>
                    <a:pt x="595" y="207"/>
                    <a:pt x="593" y="211"/>
                    <a:pt x="595" y="213"/>
                  </a:cubicBezTo>
                  <a:close/>
                  <a:moveTo>
                    <a:pt x="280" y="210"/>
                  </a:moveTo>
                  <a:cubicBezTo>
                    <a:pt x="262" y="220"/>
                    <a:pt x="248" y="231"/>
                    <a:pt x="232" y="242"/>
                  </a:cubicBezTo>
                  <a:cubicBezTo>
                    <a:pt x="234" y="251"/>
                    <a:pt x="231" y="253"/>
                    <a:pt x="227" y="259"/>
                  </a:cubicBezTo>
                  <a:cubicBezTo>
                    <a:pt x="232" y="260"/>
                    <a:pt x="226" y="264"/>
                    <a:pt x="227" y="266"/>
                  </a:cubicBezTo>
                  <a:cubicBezTo>
                    <a:pt x="232" y="265"/>
                    <a:pt x="235" y="261"/>
                    <a:pt x="239" y="258"/>
                  </a:cubicBezTo>
                  <a:cubicBezTo>
                    <a:pt x="241" y="246"/>
                    <a:pt x="254" y="245"/>
                    <a:pt x="258" y="235"/>
                  </a:cubicBezTo>
                  <a:cubicBezTo>
                    <a:pt x="257" y="234"/>
                    <a:pt x="255" y="238"/>
                    <a:pt x="255" y="235"/>
                  </a:cubicBezTo>
                  <a:cubicBezTo>
                    <a:pt x="261" y="225"/>
                    <a:pt x="272" y="219"/>
                    <a:pt x="280" y="210"/>
                  </a:cubicBezTo>
                  <a:close/>
                  <a:moveTo>
                    <a:pt x="252" y="214"/>
                  </a:moveTo>
                  <a:cubicBezTo>
                    <a:pt x="250" y="216"/>
                    <a:pt x="245" y="220"/>
                    <a:pt x="248" y="224"/>
                  </a:cubicBezTo>
                  <a:cubicBezTo>
                    <a:pt x="250" y="221"/>
                    <a:pt x="254" y="217"/>
                    <a:pt x="252" y="214"/>
                  </a:cubicBezTo>
                  <a:close/>
                  <a:moveTo>
                    <a:pt x="520" y="272"/>
                  </a:moveTo>
                  <a:cubicBezTo>
                    <a:pt x="521" y="276"/>
                    <a:pt x="521" y="277"/>
                    <a:pt x="522" y="280"/>
                  </a:cubicBezTo>
                  <a:cubicBezTo>
                    <a:pt x="540" y="274"/>
                    <a:pt x="569" y="277"/>
                    <a:pt x="570" y="252"/>
                  </a:cubicBezTo>
                  <a:cubicBezTo>
                    <a:pt x="576" y="249"/>
                    <a:pt x="586" y="246"/>
                    <a:pt x="582" y="235"/>
                  </a:cubicBezTo>
                  <a:cubicBezTo>
                    <a:pt x="572" y="230"/>
                    <a:pt x="564" y="233"/>
                    <a:pt x="556" y="239"/>
                  </a:cubicBezTo>
                  <a:cubicBezTo>
                    <a:pt x="556" y="241"/>
                    <a:pt x="557" y="241"/>
                    <a:pt x="557" y="243"/>
                  </a:cubicBezTo>
                  <a:cubicBezTo>
                    <a:pt x="554" y="243"/>
                    <a:pt x="554" y="245"/>
                    <a:pt x="551" y="245"/>
                  </a:cubicBezTo>
                  <a:cubicBezTo>
                    <a:pt x="549" y="244"/>
                    <a:pt x="549" y="241"/>
                    <a:pt x="546" y="242"/>
                  </a:cubicBezTo>
                  <a:cubicBezTo>
                    <a:pt x="542" y="246"/>
                    <a:pt x="538" y="250"/>
                    <a:pt x="536" y="255"/>
                  </a:cubicBezTo>
                  <a:cubicBezTo>
                    <a:pt x="536" y="258"/>
                    <a:pt x="540" y="256"/>
                    <a:pt x="540" y="259"/>
                  </a:cubicBezTo>
                  <a:cubicBezTo>
                    <a:pt x="532" y="263"/>
                    <a:pt x="527" y="268"/>
                    <a:pt x="520" y="272"/>
                  </a:cubicBezTo>
                  <a:close/>
                  <a:moveTo>
                    <a:pt x="591" y="247"/>
                  </a:moveTo>
                  <a:cubicBezTo>
                    <a:pt x="588" y="244"/>
                    <a:pt x="585" y="248"/>
                    <a:pt x="585" y="251"/>
                  </a:cubicBezTo>
                  <a:cubicBezTo>
                    <a:pt x="588" y="251"/>
                    <a:pt x="589" y="249"/>
                    <a:pt x="591" y="247"/>
                  </a:cubicBezTo>
                  <a:close/>
                  <a:moveTo>
                    <a:pt x="212" y="259"/>
                  </a:moveTo>
                  <a:cubicBezTo>
                    <a:pt x="216" y="258"/>
                    <a:pt x="220" y="253"/>
                    <a:pt x="219" y="251"/>
                  </a:cubicBezTo>
                  <a:cubicBezTo>
                    <a:pt x="218" y="254"/>
                    <a:pt x="213" y="255"/>
                    <a:pt x="212" y="259"/>
                  </a:cubicBezTo>
                  <a:close/>
                  <a:moveTo>
                    <a:pt x="673" y="447"/>
                  </a:moveTo>
                  <a:cubicBezTo>
                    <a:pt x="678" y="442"/>
                    <a:pt x="685" y="428"/>
                    <a:pt x="678" y="420"/>
                  </a:cubicBezTo>
                  <a:cubicBezTo>
                    <a:pt x="670" y="427"/>
                    <a:pt x="664" y="431"/>
                    <a:pt x="666" y="444"/>
                  </a:cubicBezTo>
                  <a:cubicBezTo>
                    <a:pt x="669" y="445"/>
                    <a:pt x="669" y="448"/>
                    <a:pt x="673" y="447"/>
                  </a:cubicBezTo>
                  <a:close/>
                  <a:moveTo>
                    <a:pt x="654" y="488"/>
                  </a:moveTo>
                  <a:cubicBezTo>
                    <a:pt x="663" y="487"/>
                    <a:pt x="664" y="483"/>
                    <a:pt x="671" y="485"/>
                  </a:cubicBezTo>
                  <a:cubicBezTo>
                    <a:pt x="677" y="471"/>
                    <a:pt x="685" y="438"/>
                    <a:pt x="663" y="454"/>
                  </a:cubicBezTo>
                  <a:cubicBezTo>
                    <a:pt x="660" y="453"/>
                    <a:pt x="658" y="450"/>
                    <a:pt x="656" y="452"/>
                  </a:cubicBezTo>
                  <a:cubicBezTo>
                    <a:pt x="654" y="456"/>
                    <a:pt x="658" y="457"/>
                    <a:pt x="658" y="461"/>
                  </a:cubicBezTo>
                  <a:cubicBezTo>
                    <a:pt x="658" y="469"/>
                    <a:pt x="651" y="479"/>
                    <a:pt x="654" y="488"/>
                  </a:cubicBezTo>
                  <a:close/>
                  <a:moveTo>
                    <a:pt x="602" y="468"/>
                  </a:moveTo>
                  <a:cubicBezTo>
                    <a:pt x="603" y="464"/>
                    <a:pt x="597" y="462"/>
                    <a:pt x="594" y="465"/>
                  </a:cubicBezTo>
                  <a:cubicBezTo>
                    <a:pt x="595" y="468"/>
                    <a:pt x="599" y="471"/>
                    <a:pt x="602" y="468"/>
                  </a:cubicBezTo>
                  <a:close/>
                  <a:moveTo>
                    <a:pt x="590" y="468"/>
                  </a:moveTo>
                  <a:cubicBezTo>
                    <a:pt x="587" y="463"/>
                    <a:pt x="577" y="465"/>
                    <a:pt x="575" y="470"/>
                  </a:cubicBezTo>
                  <a:cubicBezTo>
                    <a:pt x="578" y="477"/>
                    <a:pt x="590" y="478"/>
                    <a:pt x="590" y="468"/>
                  </a:cubicBezTo>
                  <a:close/>
                  <a:moveTo>
                    <a:pt x="880" y="468"/>
                  </a:moveTo>
                  <a:cubicBezTo>
                    <a:pt x="879" y="472"/>
                    <a:pt x="883" y="470"/>
                    <a:pt x="884" y="470"/>
                  </a:cubicBezTo>
                  <a:cubicBezTo>
                    <a:pt x="885" y="468"/>
                    <a:pt x="881" y="467"/>
                    <a:pt x="880" y="468"/>
                  </a:cubicBezTo>
                  <a:close/>
                  <a:moveTo>
                    <a:pt x="900" y="474"/>
                  </a:moveTo>
                  <a:cubicBezTo>
                    <a:pt x="898" y="473"/>
                    <a:pt x="894" y="473"/>
                    <a:pt x="893" y="474"/>
                  </a:cubicBezTo>
                  <a:cubicBezTo>
                    <a:pt x="892" y="480"/>
                    <a:pt x="900" y="479"/>
                    <a:pt x="900" y="474"/>
                  </a:cubicBezTo>
                  <a:close/>
                  <a:moveTo>
                    <a:pt x="563" y="477"/>
                  </a:moveTo>
                  <a:cubicBezTo>
                    <a:pt x="561" y="477"/>
                    <a:pt x="560" y="477"/>
                    <a:pt x="559" y="476"/>
                  </a:cubicBezTo>
                  <a:cubicBezTo>
                    <a:pt x="558" y="478"/>
                    <a:pt x="555" y="480"/>
                    <a:pt x="557" y="483"/>
                  </a:cubicBezTo>
                  <a:cubicBezTo>
                    <a:pt x="560" y="482"/>
                    <a:pt x="563" y="481"/>
                    <a:pt x="563" y="477"/>
                  </a:cubicBezTo>
                  <a:close/>
                  <a:moveTo>
                    <a:pt x="826" y="506"/>
                  </a:moveTo>
                  <a:cubicBezTo>
                    <a:pt x="828" y="507"/>
                    <a:pt x="832" y="508"/>
                    <a:pt x="834" y="506"/>
                  </a:cubicBezTo>
                  <a:cubicBezTo>
                    <a:pt x="834" y="501"/>
                    <a:pt x="825" y="499"/>
                    <a:pt x="826" y="506"/>
                  </a:cubicBezTo>
                  <a:close/>
                  <a:moveTo>
                    <a:pt x="830" y="510"/>
                  </a:moveTo>
                  <a:cubicBezTo>
                    <a:pt x="830" y="515"/>
                    <a:pt x="830" y="515"/>
                    <a:pt x="830" y="515"/>
                  </a:cubicBezTo>
                  <a:cubicBezTo>
                    <a:pt x="835" y="519"/>
                    <a:pt x="836" y="510"/>
                    <a:pt x="832" y="509"/>
                  </a:cubicBezTo>
                  <a:cubicBezTo>
                    <a:pt x="831" y="510"/>
                    <a:pt x="831" y="510"/>
                    <a:pt x="830" y="510"/>
                  </a:cubicBezTo>
                  <a:close/>
                  <a:moveTo>
                    <a:pt x="892" y="511"/>
                  </a:moveTo>
                  <a:cubicBezTo>
                    <a:pt x="895" y="513"/>
                    <a:pt x="895" y="518"/>
                    <a:pt x="899" y="515"/>
                  </a:cubicBezTo>
                  <a:cubicBezTo>
                    <a:pt x="900" y="511"/>
                    <a:pt x="893" y="507"/>
                    <a:pt x="892" y="511"/>
                  </a:cubicBezTo>
                  <a:close/>
                  <a:moveTo>
                    <a:pt x="922" y="511"/>
                  </a:moveTo>
                  <a:cubicBezTo>
                    <a:pt x="922" y="512"/>
                    <a:pt x="920" y="513"/>
                    <a:pt x="921" y="515"/>
                  </a:cubicBezTo>
                  <a:cubicBezTo>
                    <a:pt x="922" y="516"/>
                    <a:pt x="925" y="516"/>
                    <a:pt x="927" y="515"/>
                  </a:cubicBezTo>
                  <a:cubicBezTo>
                    <a:pt x="926" y="512"/>
                    <a:pt x="925" y="510"/>
                    <a:pt x="922" y="511"/>
                  </a:cubicBezTo>
                  <a:close/>
                  <a:moveTo>
                    <a:pt x="915" y="515"/>
                  </a:moveTo>
                  <a:cubicBezTo>
                    <a:pt x="912" y="514"/>
                    <a:pt x="911" y="515"/>
                    <a:pt x="911" y="518"/>
                  </a:cubicBezTo>
                  <a:cubicBezTo>
                    <a:pt x="915" y="518"/>
                    <a:pt x="915" y="518"/>
                    <a:pt x="915" y="518"/>
                  </a:cubicBezTo>
                  <a:lnTo>
                    <a:pt x="915" y="515"/>
                  </a:lnTo>
                  <a:close/>
                  <a:moveTo>
                    <a:pt x="890" y="517"/>
                  </a:moveTo>
                  <a:cubicBezTo>
                    <a:pt x="889" y="516"/>
                    <a:pt x="886" y="514"/>
                    <a:pt x="884" y="516"/>
                  </a:cubicBezTo>
                  <a:cubicBezTo>
                    <a:pt x="884" y="518"/>
                    <a:pt x="885" y="519"/>
                    <a:pt x="885" y="519"/>
                  </a:cubicBezTo>
                  <a:cubicBezTo>
                    <a:pt x="888" y="519"/>
                    <a:pt x="889" y="519"/>
                    <a:pt x="890" y="517"/>
                  </a:cubicBezTo>
                  <a:close/>
                  <a:moveTo>
                    <a:pt x="923" y="522"/>
                  </a:moveTo>
                  <a:cubicBezTo>
                    <a:pt x="925" y="522"/>
                    <a:pt x="927" y="522"/>
                    <a:pt x="927" y="519"/>
                  </a:cubicBezTo>
                  <a:cubicBezTo>
                    <a:pt x="924" y="519"/>
                    <a:pt x="923" y="520"/>
                    <a:pt x="923" y="522"/>
                  </a:cubicBezTo>
                  <a:close/>
                  <a:moveTo>
                    <a:pt x="908" y="527"/>
                  </a:moveTo>
                  <a:cubicBezTo>
                    <a:pt x="910" y="522"/>
                    <a:pt x="906" y="522"/>
                    <a:pt x="903" y="521"/>
                  </a:cubicBezTo>
                  <a:cubicBezTo>
                    <a:pt x="901" y="523"/>
                    <a:pt x="902" y="526"/>
                    <a:pt x="903" y="528"/>
                  </a:cubicBezTo>
                  <a:cubicBezTo>
                    <a:pt x="905" y="528"/>
                    <a:pt x="907" y="528"/>
                    <a:pt x="908" y="527"/>
                  </a:cubicBezTo>
                  <a:close/>
                  <a:moveTo>
                    <a:pt x="929" y="531"/>
                  </a:moveTo>
                  <a:cubicBezTo>
                    <a:pt x="933" y="531"/>
                    <a:pt x="936" y="529"/>
                    <a:pt x="936" y="524"/>
                  </a:cubicBezTo>
                  <a:cubicBezTo>
                    <a:pt x="931" y="524"/>
                    <a:pt x="928" y="525"/>
                    <a:pt x="929" y="531"/>
                  </a:cubicBezTo>
                  <a:close/>
                  <a:moveTo>
                    <a:pt x="916" y="534"/>
                  </a:moveTo>
                  <a:cubicBezTo>
                    <a:pt x="920" y="537"/>
                    <a:pt x="926" y="533"/>
                    <a:pt x="920" y="531"/>
                  </a:cubicBezTo>
                  <a:cubicBezTo>
                    <a:pt x="920" y="533"/>
                    <a:pt x="916" y="531"/>
                    <a:pt x="916" y="534"/>
                  </a:cubicBezTo>
                  <a:close/>
                  <a:moveTo>
                    <a:pt x="898" y="536"/>
                  </a:moveTo>
                  <a:cubicBezTo>
                    <a:pt x="898" y="535"/>
                    <a:pt x="898" y="535"/>
                    <a:pt x="899" y="535"/>
                  </a:cubicBezTo>
                  <a:cubicBezTo>
                    <a:pt x="899" y="533"/>
                    <a:pt x="899" y="533"/>
                    <a:pt x="899" y="533"/>
                  </a:cubicBezTo>
                  <a:cubicBezTo>
                    <a:pt x="898" y="533"/>
                    <a:pt x="898" y="533"/>
                    <a:pt x="898" y="532"/>
                  </a:cubicBezTo>
                  <a:cubicBezTo>
                    <a:pt x="896" y="532"/>
                    <a:pt x="896" y="532"/>
                    <a:pt x="896" y="532"/>
                  </a:cubicBezTo>
                  <a:cubicBezTo>
                    <a:pt x="896" y="532"/>
                    <a:pt x="896" y="533"/>
                    <a:pt x="895" y="533"/>
                  </a:cubicBezTo>
                  <a:cubicBezTo>
                    <a:pt x="895" y="535"/>
                    <a:pt x="895" y="535"/>
                    <a:pt x="895" y="535"/>
                  </a:cubicBezTo>
                  <a:cubicBezTo>
                    <a:pt x="896" y="535"/>
                    <a:pt x="896" y="535"/>
                    <a:pt x="896" y="536"/>
                  </a:cubicBezTo>
                  <a:lnTo>
                    <a:pt x="898" y="536"/>
                  </a:lnTo>
                  <a:close/>
                  <a:moveTo>
                    <a:pt x="948" y="535"/>
                  </a:moveTo>
                  <a:cubicBezTo>
                    <a:pt x="942" y="531"/>
                    <a:pt x="937" y="543"/>
                    <a:pt x="943" y="545"/>
                  </a:cubicBezTo>
                  <a:cubicBezTo>
                    <a:pt x="945" y="542"/>
                    <a:pt x="948" y="540"/>
                    <a:pt x="948" y="535"/>
                  </a:cubicBezTo>
                  <a:close/>
                  <a:moveTo>
                    <a:pt x="738" y="546"/>
                  </a:moveTo>
                  <a:cubicBezTo>
                    <a:pt x="742" y="530"/>
                    <a:pt x="721" y="544"/>
                    <a:pt x="738" y="546"/>
                  </a:cubicBezTo>
                  <a:close/>
                  <a:moveTo>
                    <a:pt x="871" y="540"/>
                  </a:moveTo>
                  <a:cubicBezTo>
                    <a:pt x="870" y="538"/>
                    <a:pt x="866" y="538"/>
                    <a:pt x="864" y="539"/>
                  </a:cubicBezTo>
                  <a:cubicBezTo>
                    <a:pt x="863" y="543"/>
                    <a:pt x="871" y="543"/>
                    <a:pt x="871" y="540"/>
                  </a:cubicBezTo>
                  <a:close/>
                  <a:moveTo>
                    <a:pt x="931" y="546"/>
                  </a:moveTo>
                  <a:cubicBezTo>
                    <a:pt x="931" y="549"/>
                    <a:pt x="928" y="555"/>
                    <a:pt x="933" y="555"/>
                  </a:cubicBezTo>
                  <a:cubicBezTo>
                    <a:pt x="937" y="554"/>
                    <a:pt x="935" y="546"/>
                    <a:pt x="931" y="546"/>
                  </a:cubicBezTo>
                  <a:close/>
                  <a:moveTo>
                    <a:pt x="1040" y="559"/>
                  </a:moveTo>
                  <a:cubicBezTo>
                    <a:pt x="1041" y="555"/>
                    <a:pt x="1041" y="550"/>
                    <a:pt x="1043" y="546"/>
                  </a:cubicBezTo>
                  <a:cubicBezTo>
                    <a:pt x="1033" y="551"/>
                    <a:pt x="1019" y="551"/>
                    <a:pt x="1011" y="557"/>
                  </a:cubicBezTo>
                  <a:cubicBezTo>
                    <a:pt x="1017" y="570"/>
                    <a:pt x="1029" y="563"/>
                    <a:pt x="1040" y="559"/>
                  </a:cubicBezTo>
                  <a:close/>
                  <a:moveTo>
                    <a:pt x="879" y="557"/>
                  </a:moveTo>
                  <a:cubicBezTo>
                    <a:pt x="888" y="556"/>
                    <a:pt x="895" y="564"/>
                    <a:pt x="901" y="564"/>
                  </a:cubicBezTo>
                  <a:cubicBezTo>
                    <a:pt x="907" y="565"/>
                    <a:pt x="915" y="562"/>
                    <a:pt x="921" y="560"/>
                  </a:cubicBezTo>
                  <a:cubicBezTo>
                    <a:pt x="921" y="557"/>
                    <a:pt x="921" y="557"/>
                    <a:pt x="921" y="557"/>
                  </a:cubicBezTo>
                  <a:cubicBezTo>
                    <a:pt x="909" y="556"/>
                    <a:pt x="890" y="552"/>
                    <a:pt x="880" y="550"/>
                  </a:cubicBezTo>
                  <a:cubicBezTo>
                    <a:pt x="877" y="551"/>
                    <a:pt x="878" y="554"/>
                    <a:pt x="879" y="557"/>
                  </a:cubicBezTo>
                  <a:close/>
                  <a:moveTo>
                    <a:pt x="1674" y="879"/>
                  </a:moveTo>
                  <a:cubicBezTo>
                    <a:pt x="1683" y="865"/>
                    <a:pt x="1681" y="833"/>
                    <a:pt x="1670" y="822"/>
                  </a:cubicBezTo>
                  <a:cubicBezTo>
                    <a:pt x="1671" y="839"/>
                    <a:pt x="1667" y="864"/>
                    <a:pt x="1674" y="879"/>
                  </a:cubicBezTo>
                  <a:close/>
                  <a:moveTo>
                    <a:pt x="1346" y="1324"/>
                  </a:moveTo>
                  <a:cubicBezTo>
                    <a:pt x="1340" y="1316"/>
                    <a:pt x="1334" y="1319"/>
                    <a:pt x="1330" y="1326"/>
                  </a:cubicBezTo>
                  <a:cubicBezTo>
                    <a:pt x="1326" y="1332"/>
                    <a:pt x="1326" y="1337"/>
                    <a:pt x="1319" y="1342"/>
                  </a:cubicBezTo>
                  <a:cubicBezTo>
                    <a:pt x="1316" y="1344"/>
                    <a:pt x="1314" y="1344"/>
                    <a:pt x="1311" y="1347"/>
                  </a:cubicBezTo>
                  <a:cubicBezTo>
                    <a:pt x="1310" y="1350"/>
                    <a:pt x="1310" y="1355"/>
                    <a:pt x="1307" y="1357"/>
                  </a:cubicBezTo>
                  <a:cubicBezTo>
                    <a:pt x="1299" y="1352"/>
                    <a:pt x="1299" y="1365"/>
                    <a:pt x="1294" y="1369"/>
                  </a:cubicBezTo>
                  <a:cubicBezTo>
                    <a:pt x="1293" y="1369"/>
                    <a:pt x="1294" y="1366"/>
                    <a:pt x="1290" y="1367"/>
                  </a:cubicBezTo>
                  <a:cubicBezTo>
                    <a:pt x="1290" y="1370"/>
                    <a:pt x="1289" y="1373"/>
                    <a:pt x="1288" y="1375"/>
                  </a:cubicBezTo>
                  <a:cubicBezTo>
                    <a:pt x="1274" y="1380"/>
                    <a:pt x="1261" y="1387"/>
                    <a:pt x="1246" y="1392"/>
                  </a:cubicBezTo>
                  <a:cubicBezTo>
                    <a:pt x="1245" y="1399"/>
                    <a:pt x="1239" y="1403"/>
                    <a:pt x="1234" y="1406"/>
                  </a:cubicBezTo>
                  <a:cubicBezTo>
                    <a:pt x="1229" y="1419"/>
                    <a:pt x="1234" y="1431"/>
                    <a:pt x="1228" y="1440"/>
                  </a:cubicBezTo>
                  <a:cubicBezTo>
                    <a:pt x="1222" y="1449"/>
                    <a:pt x="1206" y="1451"/>
                    <a:pt x="1200" y="1461"/>
                  </a:cubicBezTo>
                  <a:cubicBezTo>
                    <a:pt x="1196" y="1468"/>
                    <a:pt x="1195" y="1479"/>
                    <a:pt x="1200" y="1486"/>
                  </a:cubicBezTo>
                  <a:cubicBezTo>
                    <a:pt x="1199" y="1488"/>
                    <a:pt x="1197" y="1489"/>
                    <a:pt x="1196" y="1492"/>
                  </a:cubicBezTo>
                  <a:cubicBezTo>
                    <a:pt x="1210" y="1500"/>
                    <a:pt x="1225" y="1491"/>
                    <a:pt x="1237" y="1484"/>
                  </a:cubicBezTo>
                  <a:cubicBezTo>
                    <a:pt x="1249" y="1477"/>
                    <a:pt x="1252" y="1470"/>
                    <a:pt x="1258" y="1461"/>
                  </a:cubicBezTo>
                  <a:cubicBezTo>
                    <a:pt x="1266" y="1449"/>
                    <a:pt x="1279" y="1438"/>
                    <a:pt x="1290" y="1426"/>
                  </a:cubicBezTo>
                  <a:cubicBezTo>
                    <a:pt x="1303" y="1412"/>
                    <a:pt x="1321" y="1396"/>
                    <a:pt x="1320" y="1379"/>
                  </a:cubicBezTo>
                  <a:cubicBezTo>
                    <a:pt x="1329" y="1372"/>
                    <a:pt x="1331" y="1358"/>
                    <a:pt x="1346" y="1357"/>
                  </a:cubicBezTo>
                  <a:cubicBezTo>
                    <a:pt x="1347" y="1353"/>
                    <a:pt x="1345" y="1350"/>
                    <a:pt x="1343" y="1348"/>
                  </a:cubicBezTo>
                  <a:cubicBezTo>
                    <a:pt x="1345" y="1344"/>
                    <a:pt x="1348" y="1342"/>
                    <a:pt x="1349" y="1337"/>
                  </a:cubicBezTo>
                  <a:cubicBezTo>
                    <a:pt x="1346" y="1333"/>
                    <a:pt x="1345" y="1330"/>
                    <a:pt x="1346" y="1324"/>
                  </a:cubicBezTo>
                  <a:close/>
                  <a:moveTo>
                    <a:pt x="543" y="30"/>
                  </a:moveTo>
                  <a:cubicBezTo>
                    <a:pt x="549" y="31"/>
                    <a:pt x="558" y="29"/>
                    <a:pt x="561" y="24"/>
                  </a:cubicBezTo>
                  <a:cubicBezTo>
                    <a:pt x="559" y="23"/>
                    <a:pt x="555" y="25"/>
                    <a:pt x="555" y="23"/>
                  </a:cubicBezTo>
                  <a:cubicBezTo>
                    <a:pt x="557" y="20"/>
                    <a:pt x="562" y="20"/>
                    <a:pt x="565" y="18"/>
                  </a:cubicBezTo>
                  <a:cubicBezTo>
                    <a:pt x="566" y="22"/>
                    <a:pt x="567" y="23"/>
                    <a:pt x="567" y="25"/>
                  </a:cubicBezTo>
                  <a:cubicBezTo>
                    <a:pt x="591" y="20"/>
                    <a:pt x="609" y="13"/>
                    <a:pt x="635" y="14"/>
                  </a:cubicBezTo>
                  <a:cubicBezTo>
                    <a:pt x="628" y="14"/>
                    <a:pt x="628" y="14"/>
                    <a:pt x="628" y="14"/>
                  </a:cubicBezTo>
                  <a:cubicBezTo>
                    <a:pt x="619" y="24"/>
                    <a:pt x="601" y="16"/>
                    <a:pt x="593" y="22"/>
                  </a:cubicBezTo>
                  <a:cubicBezTo>
                    <a:pt x="592" y="24"/>
                    <a:pt x="595" y="25"/>
                    <a:pt x="593" y="26"/>
                  </a:cubicBezTo>
                  <a:cubicBezTo>
                    <a:pt x="591" y="26"/>
                    <a:pt x="590" y="24"/>
                    <a:pt x="589" y="23"/>
                  </a:cubicBezTo>
                  <a:cubicBezTo>
                    <a:pt x="584" y="25"/>
                    <a:pt x="579" y="26"/>
                    <a:pt x="576" y="31"/>
                  </a:cubicBezTo>
                  <a:cubicBezTo>
                    <a:pt x="580" y="32"/>
                    <a:pt x="584" y="29"/>
                    <a:pt x="586" y="34"/>
                  </a:cubicBezTo>
                  <a:cubicBezTo>
                    <a:pt x="573" y="46"/>
                    <a:pt x="553" y="51"/>
                    <a:pt x="537" y="59"/>
                  </a:cubicBezTo>
                  <a:cubicBezTo>
                    <a:pt x="541" y="61"/>
                    <a:pt x="545" y="57"/>
                    <a:pt x="546" y="59"/>
                  </a:cubicBezTo>
                  <a:cubicBezTo>
                    <a:pt x="542" y="61"/>
                    <a:pt x="540" y="65"/>
                    <a:pt x="534" y="66"/>
                  </a:cubicBezTo>
                  <a:cubicBezTo>
                    <a:pt x="534" y="62"/>
                    <a:pt x="534" y="62"/>
                    <a:pt x="534" y="62"/>
                  </a:cubicBezTo>
                  <a:cubicBezTo>
                    <a:pt x="528" y="61"/>
                    <a:pt x="525" y="67"/>
                    <a:pt x="527" y="71"/>
                  </a:cubicBezTo>
                  <a:cubicBezTo>
                    <a:pt x="521" y="74"/>
                    <a:pt x="515" y="77"/>
                    <a:pt x="508" y="79"/>
                  </a:cubicBezTo>
                  <a:cubicBezTo>
                    <a:pt x="508" y="77"/>
                    <a:pt x="510" y="77"/>
                    <a:pt x="507" y="77"/>
                  </a:cubicBezTo>
                  <a:cubicBezTo>
                    <a:pt x="503" y="77"/>
                    <a:pt x="503" y="80"/>
                    <a:pt x="499" y="81"/>
                  </a:cubicBezTo>
                  <a:cubicBezTo>
                    <a:pt x="479" y="84"/>
                    <a:pt x="469" y="99"/>
                    <a:pt x="452" y="107"/>
                  </a:cubicBezTo>
                  <a:cubicBezTo>
                    <a:pt x="456" y="107"/>
                    <a:pt x="458" y="102"/>
                    <a:pt x="461" y="106"/>
                  </a:cubicBezTo>
                  <a:cubicBezTo>
                    <a:pt x="441" y="111"/>
                    <a:pt x="429" y="123"/>
                    <a:pt x="419" y="138"/>
                  </a:cubicBezTo>
                  <a:cubicBezTo>
                    <a:pt x="422" y="140"/>
                    <a:pt x="423" y="138"/>
                    <a:pt x="426" y="137"/>
                  </a:cubicBezTo>
                  <a:cubicBezTo>
                    <a:pt x="423" y="141"/>
                    <a:pt x="417" y="144"/>
                    <a:pt x="418" y="149"/>
                  </a:cubicBezTo>
                  <a:cubicBezTo>
                    <a:pt x="438" y="144"/>
                    <a:pt x="451" y="129"/>
                    <a:pt x="469" y="123"/>
                  </a:cubicBezTo>
                  <a:cubicBezTo>
                    <a:pt x="476" y="120"/>
                    <a:pt x="483" y="118"/>
                    <a:pt x="490" y="114"/>
                  </a:cubicBezTo>
                  <a:cubicBezTo>
                    <a:pt x="490" y="112"/>
                    <a:pt x="492" y="111"/>
                    <a:pt x="494" y="110"/>
                  </a:cubicBezTo>
                  <a:cubicBezTo>
                    <a:pt x="515" y="109"/>
                    <a:pt x="539" y="103"/>
                    <a:pt x="564" y="92"/>
                  </a:cubicBezTo>
                  <a:cubicBezTo>
                    <a:pt x="562" y="94"/>
                    <a:pt x="564" y="93"/>
                    <a:pt x="565" y="95"/>
                  </a:cubicBezTo>
                  <a:cubicBezTo>
                    <a:pt x="585" y="94"/>
                    <a:pt x="601" y="89"/>
                    <a:pt x="619" y="85"/>
                  </a:cubicBezTo>
                  <a:cubicBezTo>
                    <a:pt x="618" y="82"/>
                    <a:pt x="614" y="82"/>
                    <a:pt x="612" y="80"/>
                  </a:cubicBezTo>
                  <a:cubicBezTo>
                    <a:pt x="616" y="79"/>
                    <a:pt x="616" y="74"/>
                    <a:pt x="622" y="75"/>
                  </a:cubicBezTo>
                  <a:cubicBezTo>
                    <a:pt x="622" y="77"/>
                    <a:pt x="619" y="77"/>
                    <a:pt x="618" y="80"/>
                  </a:cubicBezTo>
                  <a:cubicBezTo>
                    <a:pt x="627" y="89"/>
                    <a:pt x="641" y="68"/>
                    <a:pt x="631" y="63"/>
                  </a:cubicBezTo>
                  <a:cubicBezTo>
                    <a:pt x="634" y="62"/>
                    <a:pt x="637" y="64"/>
                    <a:pt x="641" y="62"/>
                  </a:cubicBezTo>
                  <a:cubicBezTo>
                    <a:pt x="643" y="63"/>
                    <a:pt x="642" y="67"/>
                    <a:pt x="645" y="67"/>
                  </a:cubicBezTo>
                  <a:cubicBezTo>
                    <a:pt x="648" y="62"/>
                    <a:pt x="652" y="64"/>
                    <a:pt x="659" y="63"/>
                  </a:cubicBezTo>
                  <a:cubicBezTo>
                    <a:pt x="660" y="56"/>
                    <a:pt x="669" y="62"/>
                    <a:pt x="672" y="57"/>
                  </a:cubicBezTo>
                  <a:cubicBezTo>
                    <a:pt x="671" y="56"/>
                    <a:pt x="669" y="56"/>
                    <a:pt x="669" y="54"/>
                  </a:cubicBezTo>
                  <a:cubicBezTo>
                    <a:pt x="672" y="51"/>
                    <a:pt x="673" y="53"/>
                    <a:pt x="676" y="54"/>
                  </a:cubicBezTo>
                  <a:cubicBezTo>
                    <a:pt x="678" y="52"/>
                    <a:pt x="679" y="51"/>
                    <a:pt x="681" y="50"/>
                  </a:cubicBezTo>
                  <a:cubicBezTo>
                    <a:pt x="682" y="46"/>
                    <a:pt x="678" y="47"/>
                    <a:pt x="679" y="44"/>
                  </a:cubicBezTo>
                  <a:cubicBezTo>
                    <a:pt x="687" y="44"/>
                    <a:pt x="691" y="46"/>
                    <a:pt x="696" y="43"/>
                  </a:cubicBezTo>
                  <a:cubicBezTo>
                    <a:pt x="698" y="40"/>
                    <a:pt x="693" y="43"/>
                    <a:pt x="693" y="40"/>
                  </a:cubicBezTo>
                  <a:cubicBezTo>
                    <a:pt x="704" y="32"/>
                    <a:pt x="724" y="28"/>
                    <a:pt x="740" y="25"/>
                  </a:cubicBezTo>
                  <a:cubicBezTo>
                    <a:pt x="736" y="19"/>
                    <a:pt x="724" y="24"/>
                    <a:pt x="718" y="23"/>
                  </a:cubicBezTo>
                  <a:cubicBezTo>
                    <a:pt x="718" y="19"/>
                    <a:pt x="724" y="21"/>
                    <a:pt x="725" y="18"/>
                  </a:cubicBezTo>
                  <a:cubicBezTo>
                    <a:pt x="713" y="13"/>
                    <a:pt x="688" y="10"/>
                    <a:pt x="674" y="16"/>
                  </a:cubicBezTo>
                  <a:cubicBezTo>
                    <a:pt x="674" y="13"/>
                    <a:pt x="674" y="13"/>
                    <a:pt x="674" y="13"/>
                  </a:cubicBezTo>
                  <a:cubicBezTo>
                    <a:pt x="666" y="16"/>
                    <a:pt x="660" y="11"/>
                    <a:pt x="653" y="12"/>
                  </a:cubicBezTo>
                  <a:cubicBezTo>
                    <a:pt x="653" y="10"/>
                    <a:pt x="655" y="10"/>
                    <a:pt x="656" y="9"/>
                  </a:cubicBezTo>
                  <a:cubicBezTo>
                    <a:pt x="645" y="5"/>
                    <a:pt x="629" y="0"/>
                    <a:pt x="616" y="7"/>
                  </a:cubicBezTo>
                  <a:cubicBezTo>
                    <a:pt x="617" y="7"/>
                    <a:pt x="619" y="6"/>
                    <a:pt x="619" y="8"/>
                  </a:cubicBezTo>
                  <a:cubicBezTo>
                    <a:pt x="613" y="8"/>
                    <a:pt x="615" y="9"/>
                    <a:pt x="611" y="11"/>
                  </a:cubicBezTo>
                  <a:cubicBezTo>
                    <a:pt x="608" y="7"/>
                    <a:pt x="615" y="6"/>
                    <a:pt x="618" y="4"/>
                  </a:cubicBezTo>
                  <a:cubicBezTo>
                    <a:pt x="604" y="5"/>
                    <a:pt x="594" y="9"/>
                    <a:pt x="584" y="13"/>
                  </a:cubicBezTo>
                  <a:cubicBezTo>
                    <a:pt x="585" y="14"/>
                    <a:pt x="585" y="15"/>
                    <a:pt x="585" y="16"/>
                  </a:cubicBezTo>
                  <a:cubicBezTo>
                    <a:pt x="582" y="18"/>
                    <a:pt x="575" y="13"/>
                    <a:pt x="576" y="17"/>
                  </a:cubicBezTo>
                  <a:cubicBezTo>
                    <a:pt x="572" y="17"/>
                    <a:pt x="570" y="19"/>
                    <a:pt x="566" y="18"/>
                  </a:cubicBezTo>
                  <a:cubicBezTo>
                    <a:pt x="566" y="16"/>
                    <a:pt x="570" y="16"/>
                    <a:pt x="570" y="14"/>
                  </a:cubicBezTo>
                  <a:cubicBezTo>
                    <a:pt x="563" y="14"/>
                    <a:pt x="559" y="22"/>
                    <a:pt x="553" y="20"/>
                  </a:cubicBezTo>
                  <a:cubicBezTo>
                    <a:pt x="554" y="20"/>
                    <a:pt x="554" y="19"/>
                    <a:pt x="553" y="18"/>
                  </a:cubicBezTo>
                  <a:cubicBezTo>
                    <a:pt x="558" y="18"/>
                    <a:pt x="560" y="16"/>
                    <a:pt x="565" y="15"/>
                  </a:cubicBezTo>
                  <a:cubicBezTo>
                    <a:pt x="561" y="11"/>
                    <a:pt x="571" y="11"/>
                    <a:pt x="570" y="8"/>
                  </a:cubicBezTo>
                  <a:cubicBezTo>
                    <a:pt x="563" y="10"/>
                    <a:pt x="556" y="12"/>
                    <a:pt x="550" y="15"/>
                  </a:cubicBezTo>
                  <a:cubicBezTo>
                    <a:pt x="553" y="17"/>
                    <a:pt x="554" y="14"/>
                    <a:pt x="556" y="16"/>
                  </a:cubicBezTo>
                  <a:cubicBezTo>
                    <a:pt x="552" y="17"/>
                    <a:pt x="550" y="19"/>
                    <a:pt x="550" y="20"/>
                  </a:cubicBezTo>
                  <a:cubicBezTo>
                    <a:pt x="547" y="18"/>
                    <a:pt x="548" y="22"/>
                    <a:pt x="545" y="23"/>
                  </a:cubicBezTo>
                  <a:cubicBezTo>
                    <a:pt x="549" y="23"/>
                    <a:pt x="541" y="26"/>
                    <a:pt x="543" y="30"/>
                  </a:cubicBezTo>
                  <a:close/>
                  <a:moveTo>
                    <a:pt x="595" y="5"/>
                  </a:moveTo>
                  <a:cubicBezTo>
                    <a:pt x="588" y="5"/>
                    <a:pt x="580" y="11"/>
                    <a:pt x="577" y="13"/>
                  </a:cubicBezTo>
                  <a:cubicBezTo>
                    <a:pt x="580" y="13"/>
                    <a:pt x="582" y="12"/>
                    <a:pt x="586" y="11"/>
                  </a:cubicBezTo>
                  <a:cubicBezTo>
                    <a:pt x="585" y="7"/>
                    <a:pt x="592" y="9"/>
                    <a:pt x="595" y="5"/>
                  </a:cubicBezTo>
                  <a:close/>
                  <a:moveTo>
                    <a:pt x="397" y="110"/>
                  </a:moveTo>
                  <a:cubicBezTo>
                    <a:pt x="404" y="109"/>
                    <a:pt x="408" y="99"/>
                    <a:pt x="414" y="99"/>
                  </a:cubicBezTo>
                  <a:cubicBezTo>
                    <a:pt x="414" y="102"/>
                    <a:pt x="410" y="102"/>
                    <a:pt x="409" y="105"/>
                  </a:cubicBezTo>
                  <a:cubicBezTo>
                    <a:pt x="428" y="100"/>
                    <a:pt x="438" y="84"/>
                    <a:pt x="454" y="80"/>
                  </a:cubicBezTo>
                  <a:cubicBezTo>
                    <a:pt x="451" y="85"/>
                    <a:pt x="443" y="87"/>
                    <a:pt x="439" y="92"/>
                  </a:cubicBezTo>
                  <a:cubicBezTo>
                    <a:pt x="448" y="87"/>
                    <a:pt x="457" y="87"/>
                    <a:pt x="467" y="82"/>
                  </a:cubicBezTo>
                  <a:cubicBezTo>
                    <a:pt x="467" y="78"/>
                    <a:pt x="467" y="78"/>
                    <a:pt x="467" y="78"/>
                  </a:cubicBezTo>
                  <a:cubicBezTo>
                    <a:pt x="469" y="76"/>
                    <a:pt x="472" y="75"/>
                    <a:pt x="474" y="74"/>
                  </a:cubicBezTo>
                  <a:cubicBezTo>
                    <a:pt x="478" y="62"/>
                    <a:pt x="492" y="66"/>
                    <a:pt x="499" y="59"/>
                  </a:cubicBezTo>
                  <a:cubicBezTo>
                    <a:pt x="499" y="58"/>
                    <a:pt x="498" y="59"/>
                    <a:pt x="498" y="58"/>
                  </a:cubicBezTo>
                  <a:cubicBezTo>
                    <a:pt x="504" y="58"/>
                    <a:pt x="509" y="55"/>
                    <a:pt x="507" y="51"/>
                  </a:cubicBezTo>
                  <a:cubicBezTo>
                    <a:pt x="510" y="52"/>
                    <a:pt x="517" y="49"/>
                    <a:pt x="513" y="46"/>
                  </a:cubicBezTo>
                  <a:cubicBezTo>
                    <a:pt x="518" y="44"/>
                    <a:pt x="525" y="44"/>
                    <a:pt x="526" y="38"/>
                  </a:cubicBezTo>
                  <a:cubicBezTo>
                    <a:pt x="530" y="40"/>
                    <a:pt x="536" y="38"/>
                    <a:pt x="536" y="34"/>
                  </a:cubicBezTo>
                  <a:cubicBezTo>
                    <a:pt x="532" y="32"/>
                    <a:pt x="532" y="33"/>
                    <a:pt x="535" y="30"/>
                  </a:cubicBezTo>
                  <a:cubicBezTo>
                    <a:pt x="505" y="33"/>
                    <a:pt x="487" y="53"/>
                    <a:pt x="461" y="57"/>
                  </a:cubicBezTo>
                  <a:cubicBezTo>
                    <a:pt x="484" y="51"/>
                    <a:pt x="499" y="35"/>
                    <a:pt x="520" y="31"/>
                  </a:cubicBezTo>
                  <a:cubicBezTo>
                    <a:pt x="523" y="30"/>
                    <a:pt x="536" y="31"/>
                    <a:pt x="540" y="24"/>
                  </a:cubicBezTo>
                  <a:cubicBezTo>
                    <a:pt x="538" y="23"/>
                    <a:pt x="537" y="27"/>
                    <a:pt x="536" y="24"/>
                  </a:cubicBezTo>
                  <a:cubicBezTo>
                    <a:pt x="538" y="24"/>
                    <a:pt x="540" y="24"/>
                    <a:pt x="540" y="21"/>
                  </a:cubicBezTo>
                  <a:cubicBezTo>
                    <a:pt x="536" y="21"/>
                    <a:pt x="537" y="21"/>
                    <a:pt x="531" y="21"/>
                  </a:cubicBezTo>
                  <a:cubicBezTo>
                    <a:pt x="531" y="23"/>
                    <a:pt x="531" y="23"/>
                    <a:pt x="530" y="24"/>
                  </a:cubicBezTo>
                  <a:cubicBezTo>
                    <a:pt x="520" y="31"/>
                    <a:pt x="502" y="35"/>
                    <a:pt x="492" y="39"/>
                  </a:cubicBezTo>
                  <a:cubicBezTo>
                    <a:pt x="509" y="31"/>
                    <a:pt x="495" y="38"/>
                    <a:pt x="485" y="41"/>
                  </a:cubicBezTo>
                  <a:cubicBezTo>
                    <a:pt x="483" y="43"/>
                    <a:pt x="484" y="44"/>
                    <a:pt x="483" y="45"/>
                  </a:cubicBezTo>
                  <a:cubicBezTo>
                    <a:pt x="481" y="45"/>
                    <a:pt x="479" y="45"/>
                    <a:pt x="478" y="47"/>
                  </a:cubicBezTo>
                  <a:cubicBezTo>
                    <a:pt x="459" y="52"/>
                    <a:pt x="439" y="65"/>
                    <a:pt x="422" y="75"/>
                  </a:cubicBezTo>
                  <a:cubicBezTo>
                    <a:pt x="423" y="75"/>
                    <a:pt x="424" y="75"/>
                    <a:pt x="425" y="76"/>
                  </a:cubicBezTo>
                  <a:cubicBezTo>
                    <a:pt x="421" y="77"/>
                    <a:pt x="420" y="77"/>
                    <a:pt x="420" y="75"/>
                  </a:cubicBezTo>
                  <a:cubicBezTo>
                    <a:pt x="422" y="78"/>
                    <a:pt x="410" y="83"/>
                    <a:pt x="412" y="83"/>
                  </a:cubicBezTo>
                  <a:cubicBezTo>
                    <a:pt x="414" y="83"/>
                    <a:pt x="415" y="81"/>
                    <a:pt x="415" y="83"/>
                  </a:cubicBezTo>
                  <a:cubicBezTo>
                    <a:pt x="413" y="84"/>
                    <a:pt x="411" y="85"/>
                    <a:pt x="409" y="87"/>
                  </a:cubicBezTo>
                  <a:cubicBezTo>
                    <a:pt x="411" y="87"/>
                    <a:pt x="411" y="89"/>
                    <a:pt x="412" y="89"/>
                  </a:cubicBezTo>
                  <a:cubicBezTo>
                    <a:pt x="411" y="83"/>
                    <a:pt x="438" y="72"/>
                    <a:pt x="445" y="66"/>
                  </a:cubicBezTo>
                  <a:cubicBezTo>
                    <a:pt x="445" y="67"/>
                    <a:pt x="445" y="68"/>
                    <a:pt x="446" y="68"/>
                  </a:cubicBezTo>
                  <a:cubicBezTo>
                    <a:pt x="461" y="62"/>
                    <a:pt x="476" y="54"/>
                    <a:pt x="492" y="49"/>
                  </a:cubicBezTo>
                  <a:cubicBezTo>
                    <a:pt x="489" y="52"/>
                    <a:pt x="491" y="51"/>
                    <a:pt x="493" y="52"/>
                  </a:cubicBezTo>
                  <a:cubicBezTo>
                    <a:pt x="489" y="56"/>
                    <a:pt x="481" y="56"/>
                    <a:pt x="481" y="57"/>
                  </a:cubicBezTo>
                  <a:cubicBezTo>
                    <a:pt x="481" y="60"/>
                    <a:pt x="484" y="54"/>
                    <a:pt x="484" y="58"/>
                  </a:cubicBezTo>
                  <a:cubicBezTo>
                    <a:pt x="474" y="60"/>
                    <a:pt x="475" y="66"/>
                    <a:pt x="467" y="64"/>
                  </a:cubicBezTo>
                  <a:cubicBezTo>
                    <a:pt x="468" y="64"/>
                    <a:pt x="469" y="64"/>
                    <a:pt x="470" y="62"/>
                  </a:cubicBezTo>
                  <a:cubicBezTo>
                    <a:pt x="465" y="63"/>
                    <a:pt x="461" y="63"/>
                    <a:pt x="459" y="67"/>
                  </a:cubicBezTo>
                  <a:cubicBezTo>
                    <a:pt x="462" y="67"/>
                    <a:pt x="466" y="64"/>
                    <a:pt x="468" y="67"/>
                  </a:cubicBezTo>
                  <a:cubicBezTo>
                    <a:pt x="457" y="71"/>
                    <a:pt x="446" y="75"/>
                    <a:pt x="436" y="80"/>
                  </a:cubicBezTo>
                  <a:cubicBezTo>
                    <a:pt x="435" y="79"/>
                    <a:pt x="435" y="79"/>
                    <a:pt x="435" y="78"/>
                  </a:cubicBezTo>
                  <a:cubicBezTo>
                    <a:pt x="430" y="79"/>
                    <a:pt x="424" y="81"/>
                    <a:pt x="421" y="84"/>
                  </a:cubicBezTo>
                  <a:cubicBezTo>
                    <a:pt x="424" y="85"/>
                    <a:pt x="425" y="84"/>
                    <a:pt x="426" y="85"/>
                  </a:cubicBezTo>
                  <a:cubicBezTo>
                    <a:pt x="420" y="91"/>
                    <a:pt x="401" y="99"/>
                    <a:pt x="403" y="103"/>
                  </a:cubicBezTo>
                  <a:cubicBezTo>
                    <a:pt x="399" y="103"/>
                    <a:pt x="400" y="108"/>
                    <a:pt x="397" y="110"/>
                  </a:cubicBezTo>
                  <a:close/>
                  <a:moveTo>
                    <a:pt x="1664" y="783"/>
                  </a:moveTo>
                  <a:cubicBezTo>
                    <a:pt x="1662" y="757"/>
                    <a:pt x="1654" y="739"/>
                    <a:pt x="1657" y="715"/>
                  </a:cubicBezTo>
                  <a:cubicBezTo>
                    <a:pt x="1657" y="713"/>
                    <a:pt x="1660" y="711"/>
                    <a:pt x="1660" y="709"/>
                  </a:cubicBezTo>
                  <a:cubicBezTo>
                    <a:pt x="1661" y="704"/>
                    <a:pt x="1658" y="695"/>
                    <a:pt x="1659" y="688"/>
                  </a:cubicBezTo>
                  <a:cubicBezTo>
                    <a:pt x="1663" y="662"/>
                    <a:pt x="1657" y="631"/>
                    <a:pt x="1654" y="604"/>
                  </a:cubicBezTo>
                  <a:cubicBezTo>
                    <a:pt x="1657" y="604"/>
                    <a:pt x="1656" y="608"/>
                    <a:pt x="1658" y="609"/>
                  </a:cubicBezTo>
                  <a:cubicBezTo>
                    <a:pt x="1657" y="596"/>
                    <a:pt x="1656" y="594"/>
                    <a:pt x="1660" y="586"/>
                  </a:cubicBezTo>
                  <a:cubicBezTo>
                    <a:pt x="1665" y="605"/>
                    <a:pt x="1677" y="623"/>
                    <a:pt x="1681" y="642"/>
                  </a:cubicBezTo>
                  <a:cubicBezTo>
                    <a:pt x="1653" y="494"/>
                    <a:pt x="1586" y="373"/>
                    <a:pt x="1504" y="271"/>
                  </a:cubicBezTo>
                  <a:cubicBezTo>
                    <a:pt x="1433" y="183"/>
                    <a:pt x="1339" y="108"/>
                    <a:pt x="1233" y="55"/>
                  </a:cubicBezTo>
                  <a:cubicBezTo>
                    <a:pt x="1211" y="44"/>
                    <a:pt x="1193" y="32"/>
                    <a:pt x="1170" y="30"/>
                  </a:cubicBezTo>
                  <a:cubicBezTo>
                    <a:pt x="1169" y="38"/>
                    <a:pt x="1191" y="35"/>
                    <a:pt x="1181" y="42"/>
                  </a:cubicBezTo>
                  <a:cubicBezTo>
                    <a:pt x="1185" y="42"/>
                    <a:pt x="1187" y="44"/>
                    <a:pt x="1190" y="46"/>
                  </a:cubicBezTo>
                  <a:cubicBezTo>
                    <a:pt x="1176" y="44"/>
                    <a:pt x="1163" y="34"/>
                    <a:pt x="1149" y="38"/>
                  </a:cubicBezTo>
                  <a:cubicBezTo>
                    <a:pt x="1153" y="40"/>
                    <a:pt x="1156" y="40"/>
                    <a:pt x="1159" y="42"/>
                  </a:cubicBezTo>
                  <a:cubicBezTo>
                    <a:pt x="1149" y="43"/>
                    <a:pt x="1137" y="42"/>
                    <a:pt x="1133" y="43"/>
                  </a:cubicBezTo>
                  <a:cubicBezTo>
                    <a:pt x="1134" y="43"/>
                    <a:pt x="1134" y="43"/>
                    <a:pt x="1134" y="44"/>
                  </a:cubicBezTo>
                  <a:cubicBezTo>
                    <a:pt x="1129" y="45"/>
                    <a:pt x="1128" y="38"/>
                    <a:pt x="1123" y="41"/>
                  </a:cubicBezTo>
                  <a:cubicBezTo>
                    <a:pt x="1128" y="43"/>
                    <a:pt x="1130" y="44"/>
                    <a:pt x="1134" y="48"/>
                  </a:cubicBezTo>
                  <a:cubicBezTo>
                    <a:pt x="1134" y="49"/>
                    <a:pt x="1133" y="50"/>
                    <a:pt x="1132" y="51"/>
                  </a:cubicBezTo>
                  <a:cubicBezTo>
                    <a:pt x="1122" y="41"/>
                    <a:pt x="1110" y="28"/>
                    <a:pt x="1092" y="32"/>
                  </a:cubicBezTo>
                  <a:cubicBezTo>
                    <a:pt x="1084" y="33"/>
                    <a:pt x="1075" y="30"/>
                    <a:pt x="1069" y="33"/>
                  </a:cubicBezTo>
                  <a:cubicBezTo>
                    <a:pt x="1071" y="34"/>
                    <a:pt x="1075" y="34"/>
                    <a:pt x="1077" y="36"/>
                  </a:cubicBezTo>
                  <a:cubicBezTo>
                    <a:pt x="1073" y="36"/>
                    <a:pt x="1080" y="39"/>
                    <a:pt x="1076" y="41"/>
                  </a:cubicBezTo>
                  <a:cubicBezTo>
                    <a:pt x="1073" y="41"/>
                    <a:pt x="1073" y="39"/>
                    <a:pt x="1069" y="39"/>
                  </a:cubicBezTo>
                  <a:cubicBezTo>
                    <a:pt x="1069" y="44"/>
                    <a:pt x="1063" y="43"/>
                    <a:pt x="1064" y="47"/>
                  </a:cubicBezTo>
                  <a:cubicBezTo>
                    <a:pt x="1065" y="53"/>
                    <a:pt x="1072" y="50"/>
                    <a:pt x="1074" y="57"/>
                  </a:cubicBezTo>
                  <a:cubicBezTo>
                    <a:pt x="1068" y="57"/>
                    <a:pt x="1065" y="56"/>
                    <a:pt x="1062" y="59"/>
                  </a:cubicBezTo>
                  <a:cubicBezTo>
                    <a:pt x="1067" y="66"/>
                    <a:pt x="1081" y="64"/>
                    <a:pt x="1088" y="69"/>
                  </a:cubicBezTo>
                  <a:cubicBezTo>
                    <a:pt x="1080" y="69"/>
                    <a:pt x="1076" y="66"/>
                    <a:pt x="1068" y="66"/>
                  </a:cubicBezTo>
                  <a:cubicBezTo>
                    <a:pt x="1070" y="70"/>
                    <a:pt x="1066" y="68"/>
                    <a:pt x="1065" y="70"/>
                  </a:cubicBezTo>
                  <a:cubicBezTo>
                    <a:pt x="1066" y="72"/>
                    <a:pt x="1072" y="73"/>
                    <a:pt x="1070" y="74"/>
                  </a:cubicBezTo>
                  <a:cubicBezTo>
                    <a:pt x="1063" y="73"/>
                    <a:pt x="1059" y="64"/>
                    <a:pt x="1052" y="66"/>
                  </a:cubicBezTo>
                  <a:cubicBezTo>
                    <a:pt x="1056" y="67"/>
                    <a:pt x="1057" y="70"/>
                    <a:pt x="1058" y="74"/>
                  </a:cubicBezTo>
                  <a:cubicBezTo>
                    <a:pt x="1073" y="77"/>
                    <a:pt x="1082" y="94"/>
                    <a:pt x="1098" y="88"/>
                  </a:cubicBezTo>
                  <a:cubicBezTo>
                    <a:pt x="1098" y="91"/>
                    <a:pt x="1095" y="90"/>
                    <a:pt x="1096" y="93"/>
                  </a:cubicBezTo>
                  <a:cubicBezTo>
                    <a:pt x="1104" y="97"/>
                    <a:pt x="1113" y="103"/>
                    <a:pt x="1113" y="112"/>
                  </a:cubicBezTo>
                  <a:cubicBezTo>
                    <a:pt x="1108" y="111"/>
                    <a:pt x="1100" y="114"/>
                    <a:pt x="1098" y="110"/>
                  </a:cubicBezTo>
                  <a:cubicBezTo>
                    <a:pt x="1101" y="110"/>
                    <a:pt x="1103" y="108"/>
                    <a:pt x="1105" y="107"/>
                  </a:cubicBezTo>
                  <a:cubicBezTo>
                    <a:pt x="1101" y="101"/>
                    <a:pt x="1099" y="93"/>
                    <a:pt x="1087" y="94"/>
                  </a:cubicBezTo>
                  <a:cubicBezTo>
                    <a:pt x="1083" y="92"/>
                    <a:pt x="1081" y="89"/>
                    <a:pt x="1077" y="86"/>
                  </a:cubicBezTo>
                  <a:cubicBezTo>
                    <a:pt x="1071" y="83"/>
                    <a:pt x="1063" y="81"/>
                    <a:pt x="1057" y="77"/>
                  </a:cubicBezTo>
                  <a:cubicBezTo>
                    <a:pt x="1050" y="72"/>
                    <a:pt x="1045" y="64"/>
                    <a:pt x="1031" y="66"/>
                  </a:cubicBezTo>
                  <a:cubicBezTo>
                    <a:pt x="1031" y="71"/>
                    <a:pt x="1040" y="73"/>
                    <a:pt x="1038" y="81"/>
                  </a:cubicBezTo>
                  <a:cubicBezTo>
                    <a:pt x="1046" y="82"/>
                    <a:pt x="1050" y="87"/>
                    <a:pt x="1055" y="91"/>
                  </a:cubicBezTo>
                  <a:cubicBezTo>
                    <a:pt x="1061" y="91"/>
                    <a:pt x="1070" y="92"/>
                    <a:pt x="1073" y="98"/>
                  </a:cubicBezTo>
                  <a:cubicBezTo>
                    <a:pt x="1055" y="95"/>
                    <a:pt x="1045" y="90"/>
                    <a:pt x="1026" y="91"/>
                  </a:cubicBezTo>
                  <a:cubicBezTo>
                    <a:pt x="1025" y="96"/>
                    <a:pt x="1033" y="94"/>
                    <a:pt x="1033" y="99"/>
                  </a:cubicBezTo>
                  <a:cubicBezTo>
                    <a:pt x="1030" y="99"/>
                    <a:pt x="1036" y="102"/>
                    <a:pt x="1032" y="102"/>
                  </a:cubicBezTo>
                  <a:cubicBezTo>
                    <a:pt x="1028" y="102"/>
                    <a:pt x="1030" y="96"/>
                    <a:pt x="1025" y="97"/>
                  </a:cubicBezTo>
                  <a:cubicBezTo>
                    <a:pt x="1022" y="104"/>
                    <a:pt x="1011" y="98"/>
                    <a:pt x="1008" y="106"/>
                  </a:cubicBezTo>
                  <a:cubicBezTo>
                    <a:pt x="1001" y="107"/>
                    <a:pt x="1004" y="99"/>
                    <a:pt x="999" y="99"/>
                  </a:cubicBezTo>
                  <a:cubicBezTo>
                    <a:pt x="994" y="105"/>
                    <a:pt x="978" y="105"/>
                    <a:pt x="979" y="117"/>
                  </a:cubicBezTo>
                  <a:cubicBezTo>
                    <a:pt x="974" y="119"/>
                    <a:pt x="964" y="118"/>
                    <a:pt x="964" y="111"/>
                  </a:cubicBezTo>
                  <a:cubicBezTo>
                    <a:pt x="971" y="111"/>
                    <a:pt x="971" y="111"/>
                    <a:pt x="971" y="111"/>
                  </a:cubicBezTo>
                  <a:cubicBezTo>
                    <a:pt x="968" y="105"/>
                    <a:pt x="960" y="104"/>
                    <a:pt x="950" y="105"/>
                  </a:cubicBezTo>
                  <a:cubicBezTo>
                    <a:pt x="953" y="108"/>
                    <a:pt x="958" y="109"/>
                    <a:pt x="956" y="116"/>
                  </a:cubicBezTo>
                  <a:cubicBezTo>
                    <a:pt x="959" y="119"/>
                    <a:pt x="967" y="118"/>
                    <a:pt x="966" y="125"/>
                  </a:cubicBezTo>
                  <a:cubicBezTo>
                    <a:pt x="961" y="127"/>
                    <a:pt x="959" y="121"/>
                    <a:pt x="953" y="122"/>
                  </a:cubicBezTo>
                  <a:cubicBezTo>
                    <a:pt x="951" y="127"/>
                    <a:pt x="945" y="128"/>
                    <a:pt x="943" y="133"/>
                  </a:cubicBezTo>
                  <a:cubicBezTo>
                    <a:pt x="945" y="136"/>
                    <a:pt x="951" y="136"/>
                    <a:pt x="952" y="141"/>
                  </a:cubicBezTo>
                  <a:cubicBezTo>
                    <a:pt x="942" y="142"/>
                    <a:pt x="937" y="138"/>
                    <a:pt x="930" y="135"/>
                  </a:cubicBezTo>
                  <a:cubicBezTo>
                    <a:pt x="929" y="136"/>
                    <a:pt x="928" y="138"/>
                    <a:pt x="926" y="138"/>
                  </a:cubicBezTo>
                  <a:cubicBezTo>
                    <a:pt x="927" y="144"/>
                    <a:pt x="935" y="143"/>
                    <a:pt x="939" y="146"/>
                  </a:cubicBezTo>
                  <a:cubicBezTo>
                    <a:pt x="932" y="152"/>
                    <a:pt x="927" y="141"/>
                    <a:pt x="917" y="144"/>
                  </a:cubicBezTo>
                  <a:cubicBezTo>
                    <a:pt x="916" y="138"/>
                    <a:pt x="912" y="137"/>
                    <a:pt x="914" y="131"/>
                  </a:cubicBezTo>
                  <a:cubicBezTo>
                    <a:pt x="908" y="127"/>
                    <a:pt x="897" y="126"/>
                    <a:pt x="894" y="119"/>
                  </a:cubicBezTo>
                  <a:cubicBezTo>
                    <a:pt x="908" y="124"/>
                    <a:pt x="935" y="135"/>
                    <a:pt x="948" y="122"/>
                  </a:cubicBezTo>
                  <a:cubicBezTo>
                    <a:pt x="937" y="105"/>
                    <a:pt x="911" y="105"/>
                    <a:pt x="888" y="100"/>
                  </a:cubicBezTo>
                  <a:cubicBezTo>
                    <a:pt x="888" y="98"/>
                    <a:pt x="889" y="98"/>
                    <a:pt x="889" y="96"/>
                  </a:cubicBezTo>
                  <a:cubicBezTo>
                    <a:pt x="886" y="97"/>
                    <a:pt x="885" y="94"/>
                    <a:pt x="882" y="95"/>
                  </a:cubicBezTo>
                  <a:cubicBezTo>
                    <a:pt x="882" y="98"/>
                    <a:pt x="874" y="99"/>
                    <a:pt x="872" y="97"/>
                  </a:cubicBezTo>
                  <a:cubicBezTo>
                    <a:pt x="873" y="95"/>
                    <a:pt x="876" y="96"/>
                    <a:pt x="877" y="93"/>
                  </a:cubicBezTo>
                  <a:cubicBezTo>
                    <a:pt x="874" y="91"/>
                    <a:pt x="870" y="90"/>
                    <a:pt x="866" y="89"/>
                  </a:cubicBezTo>
                  <a:cubicBezTo>
                    <a:pt x="864" y="89"/>
                    <a:pt x="865" y="93"/>
                    <a:pt x="862" y="93"/>
                  </a:cubicBezTo>
                  <a:cubicBezTo>
                    <a:pt x="864" y="90"/>
                    <a:pt x="862" y="88"/>
                    <a:pt x="858" y="87"/>
                  </a:cubicBezTo>
                  <a:cubicBezTo>
                    <a:pt x="855" y="88"/>
                    <a:pt x="858" y="94"/>
                    <a:pt x="854" y="93"/>
                  </a:cubicBezTo>
                  <a:cubicBezTo>
                    <a:pt x="852" y="93"/>
                    <a:pt x="853" y="90"/>
                    <a:pt x="852" y="90"/>
                  </a:cubicBezTo>
                  <a:cubicBezTo>
                    <a:pt x="851" y="92"/>
                    <a:pt x="848" y="96"/>
                    <a:pt x="847" y="94"/>
                  </a:cubicBezTo>
                  <a:cubicBezTo>
                    <a:pt x="847" y="91"/>
                    <a:pt x="851" y="91"/>
                    <a:pt x="851" y="87"/>
                  </a:cubicBezTo>
                  <a:cubicBezTo>
                    <a:pt x="844" y="88"/>
                    <a:pt x="840" y="91"/>
                    <a:pt x="836" y="94"/>
                  </a:cubicBezTo>
                  <a:cubicBezTo>
                    <a:pt x="828" y="94"/>
                    <a:pt x="826" y="96"/>
                    <a:pt x="821" y="100"/>
                  </a:cubicBezTo>
                  <a:cubicBezTo>
                    <a:pt x="820" y="100"/>
                    <a:pt x="820" y="98"/>
                    <a:pt x="820" y="97"/>
                  </a:cubicBezTo>
                  <a:cubicBezTo>
                    <a:pt x="816" y="96"/>
                    <a:pt x="816" y="100"/>
                    <a:pt x="813" y="101"/>
                  </a:cubicBezTo>
                  <a:cubicBezTo>
                    <a:pt x="814" y="98"/>
                    <a:pt x="816" y="97"/>
                    <a:pt x="812" y="95"/>
                  </a:cubicBezTo>
                  <a:cubicBezTo>
                    <a:pt x="808" y="104"/>
                    <a:pt x="800" y="109"/>
                    <a:pt x="790" y="111"/>
                  </a:cubicBezTo>
                  <a:cubicBezTo>
                    <a:pt x="789" y="114"/>
                    <a:pt x="793" y="115"/>
                    <a:pt x="790" y="115"/>
                  </a:cubicBezTo>
                  <a:cubicBezTo>
                    <a:pt x="779" y="120"/>
                    <a:pt x="771" y="128"/>
                    <a:pt x="766" y="139"/>
                  </a:cubicBezTo>
                  <a:cubicBezTo>
                    <a:pt x="759" y="142"/>
                    <a:pt x="752" y="144"/>
                    <a:pt x="747" y="150"/>
                  </a:cubicBezTo>
                  <a:cubicBezTo>
                    <a:pt x="735" y="145"/>
                    <a:pt x="734" y="160"/>
                    <a:pt x="722" y="159"/>
                  </a:cubicBezTo>
                  <a:cubicBezTo>
                    <a:pt x="721" y="162"/>
                    <a:pt x="726" y="162"/>
                    <a:pt x="723" y="163"/>
                  </a:cubicBezTo>
                  <a:cubicBezTo>
                    <a:pt x="715" y="161"/>
                    <a:pt x="709" y="166"/>
                    <a:pt x="708" y="174"/>
                  </a:cubicBezTo>
                  <a:cubicBezTo>
                    <a:pt x="708" y="176"/>
                    <a:pt x="713" y="173"/>
                    <a:pt x="714" y="176"/>
                  </a:cubicBezTo>
                  <a:cubicBezTo>
                    <a:pt x="705" y="176"/>
                    <a:pt x="705" y="176"/>
                    <a:pt x="705" y="176"/>
                  </a:cubicBezTo>
                  <a:cubicBezTo>
                    <a:pt x="707" y="179"/>
                    <a:pt x="704" y="183"/>
                    <a:pt x="706" y="186"/>
                  </a:cubicBezTo>
                  <a:cubicBezTo>
                    <a:pt x="704" y="189"/>
                    <a:pt x="700" y="189"/>
                    <a:pt x="699" y="193"/>
                  </a:cubicBezTo>
                  <a:cubicBezTo>
                    <a:pt x="702" y="193"/>
                    <a:pt x="705" y="193"/>
                    <a:pt x="705" y="196"/>
                  </a:cubicBezTo>
                  <a:cubicBezTo>
                    <a:pt x="705" y="199"/>
                    <a:pt x="698" y="196"/>
                    <a:pt x="698" y="200"/>
                  </a:cubicBezTo>
                  <a:cubicBezTo>
                    <a:pt x="707" y="222"/>
                    <a:pt x="728" y="200"/>
                    <a:pt x="741" y="196"/>
                  </a:cubicBezTo>
                  <a:cubicBezTo>
                    <a:pt x="749" y="204"/>
                    <a:pt x="742" y="220"/>
                    <a:pt x="752" y="229"/>
                  </a:cubicBezTo>
                  <a:cubicBezTo>
                    <a:pt x="747" y="233"/>
                    <a:pt x="752" y="236"/>
                    <a:pt x="751" y="243"/>
                  </a:cubicBezTo>
                  <a:cubicBezTo>
                    <a:pt x="754" y="244"/>
                    <a:pt x="759" y="244"/>
                    <a:pt x="763" y="244"/>
                  </a:cubicBezTo>
                  <a:cubicBezTo>
                    <a:pt x="765" y="235"/>
                    <a:pt x="771" y="232"/>
                    <a:pt x="781" y="235"/>
                  </a:cubicBezTo>
                  <a:cubicBezTo>
                    <a:pt x="785" y="227"/>
                    <a:pt x="791" y="216"/>
                    <a:pt x="790" y="206"/>
                  </a:cubicBezTo>
                  <a:cubicBezTo>
                    <a:pt x="799" y="203"/>
                    <a:pt x="805" y="201"/>
                    <a:pt x="810" y="192"/>
                  </a:cubicBezTo>
                  <a:cubicBezTo>
                    <a:pt x="807" y="187"/>
                    <a:pt x="804" y="183"/>
                    <a:pt x="797" y="182"/>
                  </a:cubicBezTo>
                  <a:cubicBezTo>
                    <a:pt x="794" y="175"/>
                    <a:pt x="798" y="173"/>
                    <a:pt x="800" y="170"/>
                  </a:cubicBezTo>
                  <a:cubicBezTo>
                    <a:pt x="802" y="166"/>
                    <a:pt x="800" y="162"/>
                    <a:pt x="803" y="159"/>
                  </a:cubicBezTo>
                  <a:cubicBezTo>
                    <a:pt x="807" y="155"/>
                    <a:pt x="816" y="157"/>
                    <a:pt x="822" y="153"/>
                  </a:cubicBezTo>
                  <a:cubicBezTo>
                    <a:pt x="828" y="148"/>
                    <a:pt x="827" y="141"/>
                    <a:pt x="830" y="133"/>
                  </a:cubicBezTo>
                  <a:cubicBezTo>
                    <a:pt x="838" y="131"/>
                    <a:pt x="850" y="130"/>
                    <a:pt x="852" y="138"/>
                  </a:cubicBezTo>
                  <a:cubicBezTo>
                    <a:pt x="844" y="146"/>
                    <a:pt x="835" y="152"/>
                    <a:pt x="827" y="158"/>
                  </a:cubicBezTo>
                  <a:cubicBezTo>
                    <a:pt x="825" y="167"/>
                    <a:pt x="830" y="173"/>
                    <a:pt x="828" y="182"/>
                  </a:cubicBezTo>
                  <a:cubicBezTo>
                    <a:pt x="841" y="199"/>
                    <a:pt x="865" y="184"/>
                    <a:pt x="883" y="183"/>
                  </a:cubicBezTo>
                  <a:cubicBezTo>
                    <a:pt x="886" y="185"/>
                    <a:pt x="888" y="187"/>
                    <a:pt x="891" y="189"/>
                  </a:cubicBezTo>
                  <a:cubicBezTo>
                    <a:pt x="889" y="192"/>
                    <a:pt x="883" y="192"/>
                    <a:pt x="882" y="196"/>
                  </a:cubicBezTo>
                  <a:cubicBezTo>
                    <a:pt x="869" y="188"/>
                    <a:pt x="830" y="199"/>
                    <a:pt x="854" y="209"/>
                  </a:cubicBezTo>
                  <a:cubicBezTo>
                    <a:pt x="852" y="215"/>
                    <a:pt x="855" y="217"/>
                    <a:pt x="855" y="224"/>
                  </a:cubicBezTo>
                  <a:cubicBezTo>
                    <a:pt x="844" y="226"/>
                    <a:pt x="846" y="216"/>
                    <a:pt x="840" y="215"/>
                  </a:cubicBezTo>
                  <a:cubicBezTo>
                    <a:pt x="827" y="212"/>
                    <a:pt x="823" y="237"/>
                    <a:pt x="829" y="248"/>
                  </a:cubicBezTo>
                  <a:cubicBezTo>
                    <a:pt x="826" y="251"/>
                    <a:pt x="821" y="247"/>
                    <a:pt x="816" y="250"/>
                  </a:cubicBezTo>
                  <a:cubicBezTo>
                    <a:pt x="814" y="251"/>
                    <a:pt x="818" y="256"/>
                    <a:pt x="814" y="256"/>
                  </a:cubicBezTo>
                  <a:cubicBezTo>
                    <a:pt x="807" y="258"/>
                    <a:pt x="806" y="253"/>
                    <a:pt x="802" y="251"/>
                  </a:cubicBezTo>
                  <a:cubicBezTo>
                    <a:pt x="785" y="249"/>
                    <a:pt x="782" y="260"/>
                    <a:pt x="766" y="259"/>
                  </a:cubicBezTo>
                  <a:cubicBezTo>
                    <a:pt x="765" y="261"/>
                    <a:pt x="762" y="262"/>
                    <a:pt x="761" y="265"/>
                  </a:cubicBezTo>
                  <a:cubicBezTo>
                    <a:pt x="754" y="254"/>
                    <a:pt x="741" y="255"/>
                    <a:pt x="729" y="260"/>
                  </a:cubicBezTo>
                  <a:cubicBezTo>
                    <a:pt x="728" y="257"/>
                    <a:pt x="733" y="255"/>
                    <a:pt x="730" y="253"/>
                  </a:cubicBezTo>
                  <a:cubicBezTo>
                    <a:pt x="710" y="255"/>
                    <a:pt x="726" y="232"/>
                    <a:pt x="734" y="228"/>
                  </a:cubicBezTo>
                  <a:cubicBezTo>
                    <a:pt x="734" y="226"/>
                    <a:pt x="728" y="229"/>
                    <a:pt x="730" y="226"/>
                  </a:cubicBezTo>
                  <a:cubicBezTo>
                    <a:pt x="731" y="221"/>
                    <a:pt x="736" y="220"/>
                    <a:pt x="734" y="215"/>
                  </a:cubicBezTo>
                  <a:cubicBezTo>
                    <a:pt x="726" y="214"/>
                    <a:pt x="726" y="222"/>
                    <a:pt x="720" y="223"/>
                  </a:cubicBezTo>
                  <a:cubicBezTo>
                    <a:pt x="721" y="221"/>
                    <a:pt x="720" y="219"/>
                    <a:pt x="718" y="219"/>
                  </a:cubicBezTo>
                  <a:cubicBezTo>
                    <a:pt x="717" y="220"/>
                    <a:pt x="715" y="222"/>
                    <a:pt x="714" y="223"/>
                  </a:cubicBezTo>
                  <a:cubicBezTo>
                    <a:pt x="713" y="226"/>
                    <a:pt x="717" y="224"/>
                    <a:pt x="715" y="227"/>
                  </a:cubicBezTo>
                  <a:cubicBezTo>
                    <a:pt x="712" y="226"/>
                    <a:pt x="709" y="229"/>
                    <a:pt x="708" y="231"/>
                  </a:cubicBezTo>
                  <a:cubicBezTo>
                    <a:pt x="708" y="231"/>
                    <a:pt x="708" y="247"/>
                    <a:pt x="708" y="247"/>
                  </a:cubicBezTo>
                  <a:cubicBezTo>
                    <a:pt x="708" y="250"/>
                    <a:pt x="711" y="251"/>
                    <a:pt x="711" y="253"/>
                  </a:cubicBezTo>
                  <a:cubicBezTo>
                    <a:pt x="710" y="260"/>
                    <a:pt x="706" y="261"/>
                    <a:pt x="701" y="266"/>
                  </a:cubicBezTo>
                  <a:cubicBezTo>
                    <a:pt x="699" y="264"/>
                    <a:pt x="697" y="261"/>
                    <a:pt x="692" y="262"/>
                  </a:cubicBezTo>
                  <a:cubicBezTo>
                    <a:pt x="690" y="263"/>
                    <a:pt x="691" y="267"/>
                    <a:pt x="689" y="267"/>
                  </a:cubicBezTo>
                  <a:cubicBezTo>
                    <a:pt x="658" y="260"/>
                    <a:pt x="655" y="300"/>
                    <a:pt x="622" y="295"/>
                  </a:cubicBezTo>
                  <a:cubicBezTo>
                    <a:pt x="624" y="289"/>
                    <a:pt x="622" y="290"/>
                    <a:pt x="619" y="287"/>
                  </a:cubicBezTo>
                  <a:cubicBezTo>
                    <a:pt x="624" y="281"/>
                    <a:pt x="635" y="282"/>
                    <a:pt x="635" y="272"/>
                  </a:cubicBezTo>
                  <a:cubicBezTo>
                    <a:pt x="632" y="268"/>
                    <a:pt x="626" y="267"/>
                    <a:pt x="621" y="270"/>
                  </a:cubicBezTo>
                  <a:cubicBezTo>
                    <a:pt x="626" y="261"/>
                    <a:pt x="625" y="249"/>
                    <a:pt x="618" y="242"/>
                  </a:cubicBezTo>
                  <a:cubicBezTo>
                    <a:pt x="620" y="240"/>
                    <a:pt x="621" y="236"/>
                    <a:pt x="622" y="234"/>
                  </a:cubicBezTo>
                  <a:cubicBezTo>
                    <a:pt x="621" y="231"/>
                    <a:pt x="619" y="228"/>
                    <a:pt x="616" y="227"/>
                  </a:cubicBezTo>
                  <a:cubicBezTo>
                    <a:pt x="622" y="221"/>
                    <a:pt x="630" y="217"/>
                    <a:pt x="634" y="209"/>
                  </a:cubicBezTo>
                  <a:cubicBezTo>
                    <a:pt x="629" y="208"/>
                    <a:pt x="623" y="208"/>
                    <a:pt x="618" y="206"/>
                  </a:cubicBezTo>
                  <a:cubicBezTo>
                    <a:pt x="622" y="203"/>
                    <a:pt x="629" y="203"/>
                    <a:pt x="629" y="197"/>
                  </a:cubicBezTo>
                  <a:cubicBezTo>
                    <a:pt x="623" y="197"/>
                    <a:pt x="620" y="198"/>
                    <a:pt x="615" y="197"/>
                  </a:cubicBezTo>
                  <a:cubicBezTo>
                    <a:pt x="610" y="200"/>
                    <a:pt x="608" y="205"/>
                    <a:pt x="602" y="206"/>
                  </a:cubicBezTo>
                  <a:cubicBezTo>
                    <a:pt x="604" y="217"/>
                    <a:pt x="593" y="215"/>
                    <a:pt x="591" y="222"/>
                  </a:cubicBezTo>
                  <a:cubicBezTo>
                    <a:pt x="592" y="225"/>
                    <a:pt x="595" y="217"/>
                    <a:pt x="596" y="221"/>
                  </a:cubicBezTo>
                  <a:cubicBezTo>
                    <a:pt x="592" y="222"/>
                    <a:pt x="592" y="228"/>
                    <a:pt x="589" y="230"/>
                  </a:cubicBezTo>
                  <a:cubicBezTo>
                    <a:pt x="589" y="227"/>
                    <a:pt x="587" y="226"/>
                    <a:pt x="583" y="228"/>
                  </a:cubicBezTo>
                  <a:cubicBezTo>
                    <a:pt x="586" y="231"/>
                    <a:pt x="586" y="232"/>
                    <a:pt x="586" y="235"/>
                  </a:cubicBezTo>
                  <a:cubicBezTo>
                    <a:pt x="588" y="233"/>
                    <a:pt x="590" y="232"/>
                    <a:pt x="593" y="234"/>
                  </a:cubicBezTo>
                  <a:cubicBezTo>
                    <a:pt x="591" y="237"/>
                    <a:pt x="587" y="237"/>
                    <a:pt x="587" y="242"/>
                  </a:cubicBezTo>
                  <a:cubicBezTo>
                    <a:pt x="590" y="244"/>
                    <a:pt x="600" y="240"/>
                    <a:pt x="602" y="241"/>
                  </a:cubicBezTo>
                  <a:cubicBezTo>
                    <a:pt x="601" y="243"/>
                    <a:pt x="597" y="243"/>
                    <a:pt x="597" y="248"/>
                  </a:cubicBezTo>
                  <a:cubicBezTo>
                    <a:pt x="597" y="250"/>
                    <a:pt x="601" y="249"/>
                    <a:pt x="601" y="252"/>
                  </a:cubicBezTo>
                  <a:cubicBezTo>
                    <a:pt x="598" y="255"/>
                    <a:pt x="597" y="260"/>
                    <a:pt x="593" y="262"/>
                  </a:cubicBezTo>
                  <a:cubicBezTo>
                    <a:pt x="589" y="260"/>
                    <a:pt x="585" y="259"/>
                    <a:pt x="580" y="259"/>
                  </a:cubicBezTo>
                  <a:cubicBezTo>
                    <a:pt x="580" y="262"/>
                    <a:pt x="578" y="263"/>
                    <a:pt x="576" y="266"/>
                  </a:cubicBezTo>
                  <a:cubicBezTo>
                    <a:pt x="578" y="266"/>
                    <a:pt x="580" y="266"/>
                    <a:pt x="581" y="268"/>
                  </a:cubicBezTo>
                  <a:cubicBezTo>
                    <a:pt x="579" y="276"/>
                    <a:pt x="565" y="272"/>
                    <a:pt x="565" y="282"/>
                  </a:cubicBezTo>
                  <a:cubicBezTo>
                    <a:pt x="572" y="279"/>
                    <a:pt x="575" y="286"/>
                    <a:pt x="581" y="287"/>
                  </a:cubicBezTo>
                  <a:cubicBezTo>
                    <a:pt x="565" y="287"/>
                    <a:pt x="557" y="295"/>
                    <a:pt x="547" y="303"/>
                  </a:cubicBezTo>
                  <a:cubicBezTo>
                    <a:pt x="554" y="307"/>
                    <a:pt x="560" y="294"/>
                    <a:pt x="567" y="302"/>
                  </a:cubicBezTo>
                  <a:cubicBezTo>
                    <a:pt x="571" y="301"/>
                    <a:pt x="573" y="297"/>
                    <a:pt x="577" y="296"/>
                  </a:cubicBezTo>
                  <a:cubicBezTo>
                    <a:pt x="580" y="295"/>
                    <a:pt x="578" y="299"/>
                    <a:pt x="581" y="299"/>
                  </a:cubicBezTo>
                  <a:cubicBezTo>
                    <a:pt x="594" y="297"/>
                    <a:pt x="607" y="300"/>
                    <a:pt x="621" y="295"/>
                  </a:cubicBezTo>
                  <a:cubicBezTo>
                    <a:pt x="626" y="312"/>
                    <a:pt x="603" y="306"/>
                    <a:pt x="599" y="317"/>
                  </a:cubicBezTo>
                  <a:cubicBezTo>
                    <a:pt x="595" y="317"/>
                    <a:pt x="591" y="317"/>
                    <a:pt x="589" y="316"/>
                  </a:cubicBezTo>
                  <a:cubicBezTo>
                    <a:pt x="589" y="312"/>
                    <a:pt x="588" y="309"/>
                    <a:pt x="583" y="310"/>
                  </a:cubicBezTo>
                  <a:cubicBezTo>
                    <a:pt x="588" y="324"/>
                    <a:pt x="570" y="328"/>
                    <a:pt x="562" y="320"/>
                  </a:cubicBezTo>
                  <a:cubicBezTo>
                    <a:pt x="558" y="323"/>
                    <a:pt x="549" y="320"/>
                    <a:pt x="546" y="323"/>
                  </a:cubicBezTo>
                  <a:cubicBezTo>
                    <a:pt x="549" y="328"/>
                    <a:pt x="541" y="328"/>
                    <a:pt x="542" y="332"/>
                  </a:cubicBezTo>
                  <a:cubicBezTo>
                    <a:pt x="549" y="336"/>
                    <a:pt x="557" y="338"/>
                    <a:pt x="562" y="345"/>
                  </a:cubicBezTo>
                  <a:cubicBezTo>
                    <a:pt x="559" y="351"/>
                    <a:pt x="563" y="357"/>
                    <a:pt x="567" y="361"/>
                  </a:cubicBezTo>
                  <a:cubicBezTo>
                    <a:pt x="564" y="378"/>
                    <a:pt x="554" y="391"/>
                    <a:pt x="545" y="403"/>
                  </a:cubicBezTo>
                  <a:cubicBezTo>
                    <a:pt x="534" y="401"/>
                    <a:pt x="525" y="401"/>
                    <a:pt x="516" y="400"/>
                  </a:cubicBezTo>
                  <a:cubicBezTo>
                    <a:pt x="510" y="400"/>
                    <a:pt x="509" y="396"/>
                    <a:pt x="504" y="395"/>
                  </a:cubicBezTo>
                  <a:cubicBezTo>
                    <a:pt x="493" y="391"/>
                    <a:pt x="483" y="396"/>
                    <a:pt x="479" y="389"/>
                  </a:cubicBezTo>
                  <a:cubicBezTo>
                    <a:pt x="474" y="395"/>
                    <a:pt x="462" y="393"/>
                    <a:pt x="457" y="398"/>
                  </a:cubicBezTo>
                  <a:cubicBezTo>
                    <a:pt x="460" y="407"/>
                    <a:pt x="456" y="410"/>
                    <a:pt x="454" y="414"/>
                  </a:cubicBezTo>
                  <a:cubicBezTo>
                    <a:pt x="451" y="422"/>
                    <a:pt x="449" y="431"/>
                    <a:pt x="441" y="441"/>
                  </a:cubicBezTo>
                  <a:cubicBezTo>
                    <a:pt x="435" y="448"/>
                    <a:pt x="425" y="458"/>
                    <a:pt x="425" y="465"/>
                  </a:cubicBezTo>
                  <a:cubicBezTo>
                    <a:pt x="424" y="467"/>
                    <a:pt x="427" y="471"/>
                    <a:pt x="427" y="472"/>
                  </a:cubicBezTo>
                  <a:cubicBezTo>
                    <a:pt x="428" y="481"/>
                    <a:pt x="421" y="484"/>
                    <a:pt x="418" y="493"/>
                  </a:cubicBezTo>
                  <a:cubicBezTo>
                    <a:pt x="421" y="496"/>
                    <a:pt x="427" y="495"/>
                    <a:pt x="429" y="498"/>
                  </a:cubicBezTo>
                  <a:cubicBezTo>
                    <a:pt x="433" y="497"/>
                    <a:pt x="436" y="495"/>
                    <a:pt x="441" y="495"/>
                  </a:cubicBezTo>
                  <a:cubicBezTo>
                    <a:pt x="446" y="500"/>
                    <a:pt x="447" y="504"/>
                    <a:pt x="446" y="514"/>
                  </a:cubicBezTo>
                  <a:cubicBezTo>
                    <a:pt x="451" y="521"/>
                    <a:pt x="455" y="514"/>
                    <a:pt x="462" y="512"/>
                  </a:cubicBezTo>
                  <a:cubicBezTo>
                    <a:pt x="476" y="506"/>
                    <a:pt x="489" y="512"/>
                    <a:pt x="501" y="513"/>
                  </a:cubicBezTo>
                  <a:cubicBezTo>
                    <a:pt x="508" y="507"/>
                    <a:pt x="510" y="498"/>
                    <a:pt x="523" y="499"/>
                  </a:cubicBezTo>
                  <a:cubicBezTo>
                    <a:pt x="527" y="491"/>
                    <a:pt x="532" y="485"/>
                    <a:pt x="542" y="483"/>
                  </a:cubicBezTo>
                  <a:cubicBezTo>
                    <a:pt x="543" y="476"/>
                    <a:pt x="538" y="477"/>
                    <a:pt x="538" y="471"/>
                  </a:cubicBezTo>
                  <a:cubicBezTo>
                    <a:pt x="543" y="459"/>
                    <a:pt x="557" y="456"/>
                    <a:pt x="564" y="445"/>
                  </a:cubicBezTo>
                  <a:cubicBezTo>
                    <a:pt x="578" y="441"/>
                    <a:pt x="602" y="440"/>
                    <a:pt x="596" y="421"/>
                  </a:cubicBezTo>
                  <a:cubicBezTo>
                    <a:pt x="602" y="415"/>
                    <a:pt x="607" y="408"/>
                    <a:pt x="615" y="408"/>
                  </a:cubicBezTo>
                  <a:cubicBezTo>
                    <a:pt x="616" y="408"/>
                    <a:pt x="618" y="410"/>
                    <a:pt x="621" y="411"/>
                  </a:cubicBezTo>
                  <a:cubicBezTo>
                    <a:pt x="632" y="413"/>
                    <a:pt x="631" y="419"/>
                    <a:pt x="644" y="418"/>
                  </a:cubicBezTo>
                  <a:cubicBezTo>
                    <a:pt x="645" y="409"/>
                    <a:pt x="656" y="410"/>
                    <a:pt x="664" y="407"/>
                  </a:cubicBezTo>
                  <a:cubicBezTo>
                    <a:pt x="670" y="404"/>
                    <a:pt x="672" y="399"/>
                    <a:pt x="676" y="398"/>
                  </a:cubicBezTo>
                  <a:cubicBezTo>
                    <a:pt x="687" y="398"/>
                    <a:pt x="695" y="409"/>
                    <a:pt x="692" y="422"/>
                  </a:cubicBezTo>
                  <a:cubicBezTo>
                    <a:pt x="703" y="432"/>
                    <a:pt x="715" y="440"/>
                    <a:pt x="723" y="453"/>
                  </a:cubicBezTo>
                  <a:cubicBezTo>
                    <a:pt x="731" y="453"/>
                    <a:pt x="731" y="453"/>
                    <a:pt x="731" y="453"/>
                  </a:cubicBezTo>
                  <a:cubicBezTo>
                    <a:pt x="732" y="462"/>
                    <a:pt x="745" y="458"/>
                    <a:pt x="749" y="464"/>
                  </a:cubicBezTo>
                  <a:cubicBezTo>
                    <a:pt x="748" y="468"/>
                    <a:pt x="750" y="469"/>
                    <a:pt x="751" y="472"/>
                  </a:cubicBezTo>
                  <a:cubicBezTo>
                    <a:pt x="753" y="473"/>
                    <a:pt x="757" y="473"/>
                    <a:pt x="759" y="475"/>
                  </a:cubicBezTo>
                  <a:cubicBezTo>
                    <a:pt x="760" y="481"/>
                    <a:pt x="762" y="487"/>
                    <a:pt x="764" y="491"/>
                  </a:cubicBezTo>
                  <a:cubicBezTo>
                    <a:pt x="760" y="496"/>
                    <a:pt x="760" y="503"/>
                    <a:pt x="753" y="505"/>
                  </a:cubicBezTo>
                  <a:cubicBezTo>
                    <a:pt x="751" y="505"/>
                    <a:pt x="747" y="504"/>
                    <a:pt x="743" y="504"/>
                  </a:cubicBezTo>
                  <a:cubicBezTo>
                    <a:pt x="733" y="505"/>
                    <a:pt x="728" y="509"/>
                    <a:pt x="722" y="503"/>
                  </a:cubicBezTo>
                  <a:cubicBezTo>
                    <a:pt x="718" y="506"/>
                    <a:pt x="716" y="504"/>
                    <a:pt x="710" y="504"/>
                  </a:cubicBezTo>
                  <a:cubicBezTo>
                    <a:pt x="709" y="507"/>
                    <a:pt x="707" y="508"/>
                    <a:pt x="709" y="512"/>
                  </a:cubicBezTo>
                  <a:cubicBezTo>
                    <a:pt x="717" y="512"/>
                    <a:pt x="720" y="521"/>
                    <a:pt x="727" y="524"/>
                  </a:cubicBezTo>
                  <a:cubicBezTo>
                    <a:pt x="729" y="525"/>
                    <a:pt x="732" y="523"/>
                    <a:pt x="734" y="524"/>
                  </a:cubicBezTo>
                  <a:cubicBezTo>
                    <a:pt x="738" y="526"/>
                    <a:pt x="742" y="535"/>
                    <a:pt x="748" y="530"/>
                  </a:cubicBezTo>
                  <a:cubicBezTo>
                    <a:pt x="750" y="523"/>
                    <a:pt x="746" y="512"/>
                    <a:pt x="754" y="510"/>
                  </a:cubicBezTo>
                  <a:cubicBezTo>
                    <a:pt x="768" y="513"/>
                    <a:pt x="768" y="494"/>
                    <a:pt x="780" y="492"/>
                  </a:cubicBezTo>
                  <a:cubicBezTo>
                    <a:pt x="781" y="483"/>
                    <a:pt x="773" y="483"/>
                    <a:pt x="771" y="477"/>
                  </a:cubicBezTo>
                  <a:cubicBezTo>
                    <a:pt x="774" y="474"/>
                    <a:pt x="774" y="468"/>
                    <a:pt x="779" y="467"/>
                  </a:cubicBezTo>
                  <a:cubicBezTo>
                    <a:pt x="788" y="467"/>
                    <a:pt x="791" y="482"/>
                    <a:pt x="800" y="475"/>
                  </a:cubicBezTo>
                  <a:cubicBezTo>
                    <a:pt x="796" y="458"/>
                    <a:pt x="776" y="458"/>
                    <a:pt x="764" y="449"/>
                  </a:cubicBezTo>
                  <a:cubicBezTo>
                    <a:pt x="766" y="447"/>
                    <a:pt x="768" y="446"/>
                    <a:pt x="767" y="442"/>
                  </a:cubicBezTo>
                  <a:cubicBezTo>
                    <a:pt x="757" y="440"/>
                    <a:pt x="749" y="439"/>
                    <a:pt x="743" y="433"/>
                  </a:cubicBezTo>
                  <a:cubicBezTo>
                    <a:pt x="739" y="428"/>
                    <a:pt x="739" y="420"/>
                    <a:pt x="736" y="414"/>
                  </a:cubicBezTo>
                  <a:cubicBezTo>
                    <a:pt x="731" y="406"/>
                    <a:pt x="720" y="405"/>
                    <a:pt x="720" y="395"/>
                  </a:cubicBezTo>
                  <a:cubicBezTo>
                    <a:pt x="724" y="394"/>
                    <a:pt x="725" y="389"/>
                    <a:pt x="722" y="386"/>
                  </a:cubicBezTo>
                  <a:cubicBezTo>
                    <a:pt x="726" y="383"/>
                    <a:pt x="734" y="378"/>
                    <a:pt x="740" y="381"/>
                  </a:cubicBezTo>
                  <a:cubicBezTo>
                    <a:pt x="740" y="386"/>
                    <a:pt x="736" y="388"/>
                    <a:pt x="738" y="394"/>
                  </a:cubicBezTo>
                  <a:cubicBezTo>
                    <a:pt x="744" y="394"/>
                    <a:pt x="742" y="388"/>
                    <a:pt x="748" y="390"/>
                  </a:cubicBezTo>
                  <a:cubicBezTo>
                    <a:pt x="751" y="402"/>
                    <a:pt x="761" y="406"/>
                    <a:pt x="765" y="417"/>
                  </a:cubicBezTo>
                  <a:cubicBezTo>
                    <a:pt x="770" y="416"/>
                    <a:pt x="773" y="418"/>
                    <a:pt x="777" y="418"/>
                  </a:cubicBezTo>
                  <a:cubicBezTo>
                    <a:pt x="778" y="420"/>
                    <a:pt x="778" y="423"/>
                    <a:pt x="780" y="424"/>
                  </a:cubicBezTo>
                  <a:cubicBezTo>
                    <a:pt x="795" y="428"/>
                    <a:pt x="801" y="441"/>
                    <a:pt x="814" y="446"/>
                  </a:cubicBezTo>
                  <a:cubicBezTo>
                    <a:pt x="813" y="455"/>
                    <a:pt x="811" y="463"/>
                    <a:pt x="809" y="469"/>
                  </a:cubicBezTo>
                  <a:cubicBezTo>
                    <a:pt x="811" y="473"/>
                    <a:pt x="818" y="473"/>
                    <a:pt x="817" y="481"/>
                  </a:cubicBezTo>
                  <a:cubicBezTo>
                    <a:pt x="827" y="485"/>
                    <a:pt x="831" y="496"/>
                    <a:pt x="838" y="503"/>
                  </a:cubicBezTo>
                  <a:cubicBezTo>
                    <a:pt x="841" y="504"/>
                    <a:pt x="847" y="501"/>
                    <a:pt x="847" y="505"/>
                  </a:cubicBezTo>
                  <a:cubicBezTo>
                    <a:pt x="845" y="507"/>
                    <a:pt x="840" y="506"/>
                    <a:pt x="839" y="510"/>
                  </a:cubicBezTo>
                  <a:cubicBezTo>
                    <a:pt x="843" y="516"/>
                    <a:pt x="846" y="518"/>
                    <a:pt x="844" y="529"/>
                  </a:cubicBezTo>
                  <a:cubicBezTo>
                    <a:pt x="848" y="531"/>
                    <a:pt x="851" y="529"/>
                    <a:pt x="856" y="529"/>
                  </a:cubicBezTo>
                  <a:cubicBezTo>
                    <a:pt x="856" y="531"/>
                    <a:pt x="857" y="532"/>
                    <a:pt x="858" y="535"/>
                  </a:cubicBezTo>
                  <a:cubicBezTo>
                    <a:pt x="863" y="530"/>
                    <a:pt x="865" y="538"/>
                    <a:pt x="870" y="536"/>
                  </a:cubicBezTo>
                  <a:cubicBezTo>
                    <a:pt x="870" y="528"/>
                    <a:pt x="864" y="521"/>
                    <a:pt x="864" y="516"/>
                  </a:cubicBezTo>
                  <a:cubicBezTo>
                    <a:pt x="869" y="516"/>
                    <a:pt x="868" y="521"/>
                    <a:pt x="874" y="519"/>
                  </a:cubicBezTo>
                  <a:cubicBezTo>
                    <a:pt x="873" y="511"/>
                    <a:pt x="857" y="510"/>
                    <a:pt x="852" y="503"/>
                  </a:cubicBezTo>
                  <a:cubicBezTo>
                    <a:pt x="863" y="501"/>
                    <a:pt x="870" y="511"/>
                    <a:pt x="881" y="513"/>
                  </a:cubicBezTo>
                  <a:cubicBezTo>
                    <a:pt x="883" y="510"/>
                    <a:pt x="881" y="506"/>
                    <a:pt x="880" y="504"/>
                  </a:cubicBezTo>
                  <a:cubicBezTo>
                    <a:pt x="883" y="503"/>
                    <a:pt x="886" y="502"/>
                    <a:pt x="885" y="496"/>
                  </a:cubicBezTo>
                  <a:cubicBezTo>
                    <a:pt x="881" y="496"/>
                    <a:pt x="876" y="496"/>
                    <a:pt x="873" y="493"/>
                  </a:cubicBezTo>
                  <a:cubicBezTo>
                    <a:pt x="867" y="489"/>
                    <a:pt x="860" y="474"/>
                    <a:pt x="858" y="467"/>
                  </a:cubicBezTo>
                  <a:cubicBezTo>
                    <a:pt x="864" y="469"/>
                    <a:pt x="866" y="474"/>
                    <a:pt x="872" y="476"/>
                  </a:cubicBezTo>
                  <a:cubicBezTo>
                    <a:pt x="878" y="473"/>
                    <a:pt x="872" y="463"/>
                    <a:pt x="880" y="461"/>
                  </a:cubicBezTo>
                  <a:cubicBezTo>
                    <a:pt x="884" y="461"/>
                    <a:pt x="884" y="464"/>
                    <a:pt x="887" y="465"/>
                  </a:cubicBezTo>
                  <a:cubicBezTo>
                    <a:pt x="891" y="463"/>
                    <a:pt x="891" y="459"/>
                    <a:pt x="895" y="459"/>
                  </a:cubicBezTo>
                  <a:cubicBezTo>
                    <a:pt x="900" y="461"/>
                    <a:pt x="908" y="461"/>
                    <a:pt x="908" y="467"/>
                  </a:cubicBezTo>
                  <a:cubicBezTo>
                    <a:pt x="906" y="469"/>
                    <a:pt x="900" y="468"/>
                    <a:pt x="902" y="473"/>
                  </a:cubicBezTo>
                  <a:cubicBezTo>
                    <a:pt x="906" y="477"/>
                    <a:pt x="907" y="470"/>
                    <a:pt x="911" y="470"/>
                  </a:cubicBezTo>
                  <a:cubicBezTo>
                    <a:pt x="910" y="479"/>
                    <a:pt x="910" y="484"/>
                    <a:pt x="906" y="490"/>
                  </a:cubicBezTo>
                  <a:cubicBezTo>
                    <a:pt x="910" y="490"/>
                    <a:pt x="912" y="492"/>
                    <a:pt x="916" y="492"/>
                  </a:cubicBezTo>
                  <a:cubicBezTo>
                    <a:pt x="920" y="487"/>
                    <a:pt x="914" y="487"/>
                    <a:pt x="912" y="484"/>
                  </a:cubicBezTo>
                  <a:cubicBezTo>
                    <a:pt x="922" y="483"/>
                    <a:pt x="922" y="498"/>
                    <a:pt x="923" y="502"/>
                  </a:cubicBezTo>
                  <a:cubicBezTo>
                    <a:pt x="919" y="497"/>
                    <a:pt x="915" y="497"/>
                    <a:pt x="907" y="498"/>
                  </a:cubicBezTo>
                  <a:cubicBezTo>
                    <a:pt x="907" y="504"/>
                    <a:pt x="907" y="504"/>
                    <a:pt x="907" y="504"/>
                  </a:cubicBezTo>
                  <a:cubicBezTo>
                    <a:pt x="918" y="505"/>
                    <a:pt x="933" y="506"/>
                    <a:pt x="930" y="519"/>
                  </a:cubicBezTo>
                  <a:cubicBezTo>
                    <a:pt x="936" y="523"/>
                    <a:pt x="943" y="525"/>
                    <a:pt x="946" y="531"/>
                  </a:cubicBezTo>
                  <a:cubicBezTo>
                    <a:pt x="957" y="529"/>
                    <a:pt x="965" y="543"/>
                    <a:pt x="980" y="537"/>
                  </a:cubicBezTo>
                  <a:cubicBezTo>
                    <a:pt x="978" y="524"/>
                    <a:pt x="995" y="524"/>
                    <a:pt x="1003" y="530"/>
                  </a:cubicBezTo>
                  <a:cubicBezTo>
                    <a:pt x="1006" y="532"/>
                    <a:pt x="1006" y="537"/>
                    <a:pt x="1010" y="539"/>
                  </a:cubicBezTo>
                  <a:cubicBezTo>
                    <a:pt x="1030" y="545"/>
                    <a:pt x="1038" y="516"/>
                    <a:pt x="1055" y="528"/>
                  </a:cubicBezTo>
                  <a:cubicBezTo>
                    <a:pt x="1059" y="527"/>
                    <a:pt x="1058" y="522"/>
                    <a:pt x="1063" y="522"/>
                  </a:cubicBezTo>
                  <a:cubicBezTo>
                    <a:pt x="1064" y="533"/>
                    <a:pt x="1056" y="553"/>
                    <a:pt x="1068" y="561"/>
                  </a:cubicBezTo>
                  <a:cubicBezTo>
                    <a:pt x="1054" y="576"/>
                    <a:pt x="1068" y="603"/>
                    <a:pt x="1059" y="616"/>
                  </a:cubicBezTo>
                  <a:cubicBezTo>
                    <a:pt x="1054" y="616"/>
                    <a:pt x="1054" y="616"/>
                    <a:pt x="1054" y="616"/>
                  </a:cubicBezTo>
                  <a:cubicBezTo>
                    <a:pt x="1052" y="630"/>
                    <a:pt x="1039" y="623"/>
                    <a:pt x="1027" y="625"/>
                  </a:cubicBezTo>
                  <a:cubicBezTo>
                    <a:pt x="1022" y="616"/>
                    <a:pt x="1015" y="621"/>
                    <a:pt x="1005" y="622"/>
                  </a:cubicBezTo>
                  <a:cubicBezTo>
                    <a:pt x="1002" y="622"/>
                    <a:pt x="1000" y="621"/>
                    <a:pt x="999" y="621"/>
                  </a:cubicBezTo>
                  <a:cubicBezTo>
                    <a:pt x="990" y="623"/>
                    <a:pt x="983" y="633"/>
                    <a:pt x="977" y="634"/>
                  </a:cubicBezTo>
                  <a:cubicBezTo>
                    <a:pt x="970" y="628"/>
                    <a:pt x="960" y="632"/>
                    <a:pt x="952" y="630"/>
                  </a:cubicBezTo>
                  <a:cubicBezTo>
                    <a:pt x="949" y="629"/>
                    <a:pt x="947" y="626"/>
                    <a:pt x="944" y="625"/>
                  </a:cubicBezTo>
                  <a:cubicBezTo>
                    <a:pt x="942" y="624"/>
                    <a:pt x="938" y="626"/>
                    <a:pt x="934" y="625"/>
                  </a:cubicBezTo>
                  <a:cubicBezTo>
                    <a:pt x="925" y="624"/>
                    <a:pt x="920" y="619"/>
                    <a:pt x="913" y="624"/>
                  </a:cubicBezTo>
                  <a:cubicBezTo>
                    <a:pt x="911" y="622"/>
                    <a:pt x="908" y="621"/>
                    <a:pt x="908" y="616"/>
                  </a:cubicBezTo>
                  <a:cubicBezTo>
                    <a:pt x="895" y="618"/>
                    <a:pt x="893" y="610"/>
                    <a:pt x="879" y="612"/>
                  </a:cubicBezTo>
                  <a:cubicBezTo>
                    <a:pt x="875" y="611"/>
                    <a:pt x="874" y="606"/>
                    <a:pt x="872" y="603"/>
                  </a:cubicBezTo>
                  <a:cubicBezTo>
                    <a:pt x="866" y="605"/>
                    <a:pt x="862" y="600"/>
                    <a:pt x="857" y="600"/>
                  </a:cubicBezTo>
                  <a:cubicBezTo>
                    <a:pt x="850" y="599"/>
                    <a:pt x="847" y="602"/>
                    <a:pt x="843" y="603"/>
                  </a:cubicBezTo>
                  <a:cubicBezTo>
                    <a:pt x="839" y="604"/>
                    <a:pt x="834" y="602"/>
                    <a:pt x="834" y="603"/>
                  </a:cubicBezTo>
                  <a:cubicBezTo>
                    <a:pt x="831" y="604"/>
                    <a:pt x="822" y="612"/>
                    <a:pt x="821" y="615"/>
                  </a:cubicBezTo>
                  <a:cubicBezTo>
                    <a:pt x="819" y="622"/>
                    <a:pt x="827" y="628"/>
                    <a:pt x="826" y="635"/>
                  </a:cubicBezTo>
                  <a:cubicBezTo>
                    <a:pt x="825" y="641"/>
                    <a:pt x="818" y="646"/>
                    <a:pt x="813" y="647"/>
                  </a:cubicBezTo>
                  <a:cubicBezTo>
                    <a:pt x="803" y="649"/>
                    <a:pt x="802" y="644"/>
                    <a:pt x="797" y="640"/>
                  </a:cubicBezTo>
                  <a:cubicBezTo>
                    <a:pt x="792" y="636"/>
                    <a:pt x="782" y="631"/>
                    <a:pt x="778" y="630"/>
                  </a:cubicBezTo>
                  <a:cubicBezTo>
                    <a:pt x="768" y="628"/>
                    <a:pt x="760" y="632"/>
                    <a:pt x="754" y="628"/>
                  </a:cubicBezTo>
                  <a:cubicBezTo>
                    <a:pt x="748" y="624"/>
                    <a:pt x="751" y="613"/>
                    <a:pt x="744" y="608"/>
                  </a:cubicBezTo>
                  <a:cubicBezTo>
                    <a:pt x="743" y="606"/>
                    <a:pt x="738" y="606"/>
                    <a:pt x="735" y="605"/>
                  </a:cubicBezTo>
                  <a:cubicBezTo>
                    <a:pt x="731" y="603"/>
                    <a:pt x="729" y="600"/>
                    <a:pt x="727" y="599"/>
                  </a:cubicBezTo>
                  <a:cubicBezTo>
                    <a:pt x="718" y="596"/>
                    <a:pt x="709" y="601"/>
                    <a:pt x="701" y="599"/>
                  </a:cubicBezTo>
                  <a:cubicBezTo>
                    <a:pt x="693" y="597"/>
                    <a:pt x="691" y="590"/>
                    <a:pt x="683" y="588"/>
                  </a:cubicBezTo>
                  <a:cubicBezTo>
                    <a:pt x="682" y="586"/>
                    <a:pt x="681" y="584"/>
                    <a:pt x="680" y="582"/>
                  </a:cubicBezTo>
                  <a:cubicBezTo>
                    <a:pt x="672" y="582"/>
                    <a:pt x="667" y="579"/>
                    <a:pt x="666" y="573"/>
                  </a:cubicBezTo>
                  <a:cubicBezTo>
                    <a:pt x="673" y="563"/>
                    <a:pt x="687" y="562"/>
                    <a:pt x="685" y="550"/>
                  </a:cubicBezTo>
                  <a:cubicBezTo>
                    <a:pt x="684" y="546"/>
                    <a:pt x="677" y="544"/>
                    <a:pt x="677" y="539"/>
                  </a:cubicBezTo>
                  <a:cubicBezTo>
                    <a:pt x="676" y="531"/>
                    <a:pt x="690" y="530"/>
                    <a:pt x="687" y="521"/>
                  </a:cubicBezTo>
                  <a:cubicBezTo>
                    <a:pt x="680" y="521"/>
                    <a:pt x="678" y="529"/>
                    <a:pt x="673" y="527"/>
                  </a:cubicBezTo>
                  <a:cubicBezTo>
                    <a:pt x="672" y="522"/>
                    <a:pt x="677" y="521"/>
                    <a:pt x="674" y="516"/>
                  </a:cubicBezTo>
                  <a:cubicBezTo>
                    <a:pt x="663" y="512"/>
                    <a:pt x="646" y="528"/>
                    <a:pt x="635" y="516"/>
                  </a:cubicBezTo>
                  <a:cubicBezTo>
                    <a:pt x="631" y="521"/>
                    <a:pt x="623" y="519"/>
                    <a:pt x="619" y="515"/>
                  </a:cubicBezTo>
                  <a:cubicBezTo>
                    <a:pt x="615" y="521"/>
                    <a:pt x="608" y="518"/>
                    <a:pt x="602" y="522"/>
                  </a:cubicBezTo>
                  <a:cubicBezTo>
                    <a:pt x="590" y="516"/>
                    <a:pt x="573" y="518"/>
                    <a:pt x="559" y="518"/>
                  </a:cubicBezTo>
                  <a:cubicBezTo>
                    <a:pt x="545" y="519"/>
                    <a:pt x="529" y="519"/>
                    <a:pt x="523" y="529"/>
                  </a:cubicBezTo>
                  <a:cubicBezTo>
                    <a:pt x="505" y="526"/>
                    <a:pt x="499" y="548"/>
                    <a:pt x="484" y="534"/>
                  </a:cubicBezTo>
                  <a:cubicBezTo>
                    <a:pt x="475" y="537"/>
                    <a:pt x="470" y="529"/>
                    <a:pt x="462" y="534"/>
                  </a:cubicBezTo>
                  <a:cubicBezTo>
                    <a:pt x="457" y="531"/>
                    <a:pt x="455" y="526"/>
                    <a:pt x="452" y="520"/>
                  </a:cubicBezTo>
                  <a:cubicBezTo>
                    <a:pt x="446" y="520"/>
                    <a:pt x="446" y="520"/>
                    <a:pt x="446" y="520"/>
                  </a:cubicBezTo>
                  <a:cubicBezTo>
                    <a:pt x="436" y="536"/>
                    <a:pt x="428" y="552"/>
                    <a:pt x="406" y="555"/>
                  </a:cubicBezTo>
                  <a:cubicBezTo>
                    <a:pt x="394" y="554"/>
                    <a:pt x="392" y="564"/>
                    <a:pt x="383" y="567"/>
                  </a:cubicBezTo>
                  <a:cubicBezTo>
                    <a:pt x="382" y="577"/>
                    <a:pt x="373" y="580"/>
                    <a:pt x="369" y="587"/>
                  </a:cubicBezTo>
                  <a:cubicBezTo>
                    <a:pt x="370" y="593"/>
                    <a:pt x="367" y="596"/>
                    <a:pt x="365" y="598"/>
                  </a:cubicBezTo>
                  <a:cubicBezTo>
                    <a:pt x="367" y="603"/>
                    <a:pt x="365" y="608"/>
                    <a:pt x="363" y="611"/>
                  </a:cubicBezTo>
                  <a:cubicBezTo>
                    <a:pt x="353" y="614"/>
                    <a:pt x="353" y="626"/>
                    <a:pt x="340" y="626"/>
                  </a:cubicBezTo>
                  <a:cubicBezTo>
                    <a:pt x="336" y="635"/>
                    <a:pt x="323" y="638"/>
                    <a:pt x="311" y="636"/>
                  </a:cubicBezTo>
                  <a:cubicBezTo>
                    <a:pt x="303" y="642"/>
                    <a:pt x="302" y="655"/>
                    <a:pt x="292" y="659"/>
                  </a:cubicBezTo>
                  <a:cubicBezTo>
                    <a:pt x="287" y="658"/>
                    <a:pt x="286" y="658"/>
                    <a:pt x="282" y="659"/>
                  </a:cubicBezTo>
                  <a:cubicBezTo>
                    <a:pt x="282" y="667"/>
                    <a:pt x="277" y="670"/>
                    <a:pt x="273" y="674"/>
                  </a:cubicBezTo>
                  <a:cubicBezTo>
                    <a:pt x="273" y="684"/>
                    <a:pt x="273" y="684"/>
                    <a:pt x="273" y="684"/>
                  </a:cubicBezTo>
                  <a:cubicBezTo>
                    <a:pt x="267" y="688"/>
                    <a:pt x="263" y="695"/>
                    <a:pt x="255" y="696"/>
                  </a:cubicBezTo>
                  <a:cubicBezTo>
                    <a:pt x="252" y="705"/>
                    <a:pt x="246" y="711"/>
                    <a:pt x="242" y="719"/>
                  </a:cubicBezTo>
                  <a:cubicBezTo>
                    <a:pt x="233" y="723"/>
                    <a:pt x="230" y="729"/>
                    <a:pt x="230" y="738"/>
                  </a:cubicBezTo>
                  <a:cubicBezTo>
                    <a:pt x="229" y="745"/>
                    <a:pt x="233" y="751"/>
                    <a:pt x="234" y="755"/>
                  </a:cubicBezTo>
                  <a:cubicBezTo>
                    <a:pt x="234" y="761"/>
                    <a:pt x="229" y="767"/>
                    <a:pt x="228" y="773"/>
                  </a:cubicBezTo>
                  <a:cubicBezTo>
                    <a:pt x="227" y="779"/>
                    <a:pt x="230" y="785"/>
                    <a:pt x="230" y="791"/>
                  </a:cubicBezTo>
                  <a:cubicBezTo>
                    <a:pt x="228" y="807"/>
                    <a:pt x="214" y="817"/>
                    <a:pt x="215" y="834"/>
                  </a:cubicBezTo>
                  <a:cubicBezTo>
                    <a:pt x="213" y="838"/>
                    <a:pt x="204" y="841"/>
                    <a:pt x="203" y="848"/>
                  </a:cubicBezTo>
                  <a:cubicBezTo>
                    <a:pt x="202" y="853"/>
                    <a:pt x="209" y="862"/>
                    <a:pt x="208" y="872"/>
                  </a:cubicBezTo>
                  <a:cubicBezTo>
                    <a:pt x="207" y="878"/>
                    <a:pt x="202" y="883"/>
                    <a:pt x="203" y="887"/>
                  </a:cubicBezTo>
                  <a:cubicBezTo>
                    <a:pt x="203" y="892"/>
                    <a:pt x="208" y="895"/>
                    <a:pt x="210" y="897"/>
                  </a:cubicBezTo>
                  <a:cubicBezTo>
                    <a:pt x="209" y="899"/>
                    <a:pt x="209" y="901"/>
                    <a:pt x="210" y="903"/>
                  </a:cubicBezTo>
                  <a:cubicBezTo>
                    <a:pt x="212" y="905"/>
                    <a:pt x="215" y="902"/>
                    <a:pt x="217" y="905"/>
                  </a:cubicBezTo>
                  <a:cubicBezTo>
                    <a:pt x="217" y="917"/>
                    <a:pt x="222" y="924"/>
                    <a:pt x="228" y="929"/>
                  </a:cubicBezTo>
                  <a:cubicBezTo>
                    <a:pt x="228" y="943"/>
                    <a:pt x="249" y="953"/>
                    <a:pt x="242" y="971"/>
                  </a:cubicBezTo>
                  <a:cubicBezTo>
                    <a:pt x="246" y="980"/>
                    <a:pt x="248" y="990"/>
                    <a:pt x="253" y="997"/>
                  </a:cubicBezTo>
                  <a:cubicBezTo>
                    <a:pt x="255" y="999"/>
                    <a:pt x="258" y="999"/>
                    <a:pt x="259" y="1000"/>
                  </a:cubicBezTo>
                  <a:cubicBezTo>
                    <a:pt x="265" y="1005"/>
                    <a:pt x="269" y="1015"/>
                    <a:pt x="276" y="1021"/>
                  </a:cubicBezTo>
                  <a:cubicBezTo>
                    <a:pt x="279" y="1024"/>
                    <a:pt x="281" y="1024"/>
                    <a:pt x="283" y="1027"/>
                  </a:cubicBezTo>
                  <a:cubicBezTo>
                    <a:pt x="287" y="1032"/>
                    <a:pt x="289" y="1039"/>
                    <a:pt x="293" y="1044"/>
                  </a:cubicBezTo>
                  <a:cubicBezTo>
                    <a:pt x="297" y="1048"/>
                    <a:pt x="304" y="1051"/>
                    <a:pt x="308" y="1055"/>
                  </a:cubicBezTo>
                  <a:cubicBezTo>
                    <a:pt x="312" y="1058"/>
                    <a:pt x="314" y="1062"/>
                    <a:pt x="317" y="1065"/>
                  </a:cubicBezTo>
                  <a:cubicBezTo>
                    <a:pt x="325" y="1070"/>
                    <a:pt x="331" y="1063"/>
                    <a:pt x="343" y="1062"/>
                  </a:cubicBezTo>
                  <a:cubicBezTo>
                    <a:pt x="350" y="1061"/>
                    <a:pt x="357" y="1063"/>
                    <a:pt x="363" y="1064"/>
                  </a:cubicBezTo>
                  <a:cubicBezTo>
                    <a:pt x="374" y="1064"/>
                    <a:pt x="378" y="1062"/>
                    <a:pt x="384" y="1068"/>
                  </a:cubicBezTo>
                  <a:cubicBezTo>
                    <a:pt x="387" y="1069"/>
                    <a:pt x="389" y="1068"/>
                    <a:pt x="391" y="1067"/>
                  </a:cubicBezTo>
                  <a:cubicBezTo>
                    <a:pt x="394" y="1075"/>
                    <a:pt x="405" y="1075"/>
                    <a:pt x="409" y="1082"/>
                  </a:cubicBezTo>
                  <a:cubicBezTo>
                    <a:pt x="425" y="1078"/>
                    <a:pt x="440" y="1078"/>
                    <a:pt x="452" y="1070"/>
                  </a:cubicBezTo>
                  <a:cubicBezTo>
                    <a:pt x="460" y="1078"/>
                    <a:pt x="467" y="1068"/>
                    <a:pt x="474" y="1067"/>
                  </a:cubicBezTo>
                  <a:cubicBezTo>
                    <a:pt x="477" y="1067"/>
                    <a:pt x="481" y="1070"/>
                    <a:pt x="486" y="1069"/>
                  </a:cubicBezTo>
                  <a:cubicBezTo>
                    <a:pt x="489" y="1069"/>
                    <a:pt x="491" y="1067"/>
                    <a:pt x="493" y="1067"/>
                  </a:cubicBezTo>
                  <a:cubicBezTo>
                    <a:pt x="496" y="1068"/>
                    <a:pt x="498" y="1071"/>
                    <a:pt x="501" y="1071"/>
                  </a:cubicBezTo>
                  <a:cubicBezTo>
                    <a:pt x="504" y="1072"/>
                    <a:pt x="507" y="1070"/>
                    <a:pt x="509" y="1069"/>
                  </a:cubicBezTo>
                  <a:cubicBezTo>
                    <a:pt x="525" y="1069"/>
                    <a:pt x="539" y="1084"/>
                    <a:pt x="543" y="1095"/>
                  </a:cubicBezTo>
                  <a:cubicBezTo>
                    <a:pt x="547" y="1108"/>
                    <a:pt x="548" y="1115"/>
                    <a:pt x="568" y="1113"/>
                  </a:cubicBezTo>
                  <a:cubicBezTo>
                    <a:pt x="569" y="1112"/>
                    <a:pt x="568" y="1109"/>
                    <a:pt x="571" y="1110"/>
                  </a:cubicBezTo>
                  <a:cubicBezTo>
                    <a:pt x="580" y="1109"/>
                    <a:pt x="585" y="1116"/>
                    <a:pt x="592" y="1115"/>
                  </a:cubicBezTo>
                  <a:cubicBezTo>
                    <a:pt x="597" y="1115"/>
                    <a:pt x="604" y="1108"/>
                    <a:pt x="609" y="1115"/>
                  </a:cubicBezTo>
                  <a:cubicBezTo>
                    <a:pt x="610" y="1128"/>
                    <a:pt x="627" y="1131"/>
                    <a:pt x="629" y="1141"/>
                  </a:cubicBezTo>
                  <a:cubicBezTo>
                    <a:pt x="631" y="1149"/>
                    <a:pt x="623" y="1151"/>
                    <a:pt x="625" y="1162"/>
                  </a:cubicBezTo>
                  <a:cubicBezTo>
                    <a:pt x="623" y="1165"/>
                    <a:pt x="619" y="1166"/>
                    <a:pt x="617" y="1169"/>
                  </a:cubicBezTo>
                  <a:cubicBezTo>
                    <a:pt x="618" y="1175"/>
                    <a:pt x="623" y="1177"/>
                    <a:pt x="623" y="1184"/>
                  </a:cubicBezTo>
                  <a:cubicBezTo>
                    <a:pt x="622" y="1185"/>
                    <a:pt x="619" y="1184"/>
                    <a:pt x="618" y="1186"/>
                  </a:cubicBezTo>
                  <a:cubicBezTo>
                    <a:pt x="619" y="1196"/>
                    <a:pt x="616" y="1203"/>
                    <a:pt x="607" y="1203"/>
                  </a:cubicBezTo>
                  <a:cubicBezTo>
                    <a:pt x="608" y="1210"/>
                    <a:pt x="613" y="1213"/>
                    <a:pt x="618" y="1216"/>
                  </a:cubicBezTo>
                  <a:cubicBezTo>
                    <a:pt x="619" y="1219"/>
                    <a:pt x="617" y="1219"/>
                    <a:pt x="618" y="1222"/>
                  </a:cubicBezTo>
                  <a:cubicBezTo>
                    <a:pt x="622" y="1224"/>
                    <a:pt x="625" y="1227"/>
                    <a:pt x="626" y="1233"/>
                  </a:cubicBezTo>
                  <a:cubicBezTo>
                    <a:pt x="633" y="1233"/>
                    <a:pt x="632" y="1237"/>
                    <a:pt x="635" y="1240"/>
                  </a:cubicBezTo>
                  <a:cubicBezTo>
                    <a:pt x="637" y="1243"/>
                    <a:pt x="642" y="1244"/>
                    <a:pt x="643" y="1246"/>
                  </a:cubicBezTo>
                  <a:cubicBezTo>
                    <a:pt x="646" y="1249"/>
                    <a:pt x="646" y="1252"/>
                    <a:pt x="648" y="1255"/>
                  </a:cubicBezTo>
                  <a:cubicBezTo>
                    <a:pt x="653" y="1260"/>
                    <a:pt x="661" y="1262"/>
                    <a:pt x="666" y="1267"/>
                  </a:cubicBezTo>
                  <a:cubicBezTo>
                    <a:pt x="673" y="1274"/>
                    <a:pt x="674" y="1284"/>
                    <a:pt x="681" y="1291"/>
                  </a:cubicBezTo>
                  <a:cubicBezTo>
                    <a:pt x="681" y="1294"/>
                    <a:pt x="678" y="1293"/>
                    <a:pt x="679" y="1297"/>
                  </a:cubicBezTo>
                  <a:cubicBezTo>
                    <a:pt x="682" y="1301"/>
                    <a:pt x="688" y="1303"/>
                    <a:pt x="688" y="1311"/>
                  </a:cubicBezTo>
                  <a:cubicBezTo>
                    <a:pt x="693" y="1317"/>
                    <a:pt x="701" y="1320"/>
                    <a:pt x="700" y="1331"/>
                  </a:cubicBezTo>
                  <a:cubicBezTo>
                    <a:pt x="699" y="1335"/>
                    <a:pt x="695" y="1335"/>
                    <a:pt x="694" y="1339"/>
                  </a:cubicBezTo>
                  <a:cubicBezTo>
                    <a:pt x="696" y="1352"/>
                    <a:pt x="713" y="1360"/>
                    <a:pt x="712" y="1373"/>
                  </a:cubicBezTo>
                  <a:cubicBezTo>
                    <a:pt x="711" y="1378"/>
                    <a:pt x="705" y="1379"/>
                    <a:pt x="707" y="1385"/>
                  </a:cubicBezTo>
                  <a:cubicBezTo>
                    <a:pt x="697" y="1384"/>
                    <a:pt x="698" y="1394"/>
                    <a:pt x="689" y="1393"/>
                  </a:cubicBezTo>
                  <a:cubicBezTo>
                    <a:pt x="689" y="1403"/>
                    <a:pt x="684" y="1405"/>
                    <a:pt x="687" y="1415"/>
                  </a:cubicBezTo>
                  <a:cubicBezTo>
                    <a:pt x="680" y="1417"/>
                    <a:pt x="683" y="1423"/>
                    <a:pt x="677" y="1427"/>
                  </a:cubicBezTo>
                  <a:cubicBezTo>
                    <a:pt x="679" y="1436"/>
                    <a:pt x="676" y="1443"/>
                    <a:pt x="679" y="1451"/>
                  </a:cubicBezTo>
                  <a:cubicBezTo>
                    <a:pt x="683" y="1459"/>
                    <a:pt x="695" y="1464"/>
                    <a:pt x="704" y="1475"/>
                  </a:cubicBezTo>
                  <a:cubicBezTo>
                    <a:pt x="706" y="1477"/>
                    <a:pt x="706" y="1479"/>
                    <a:pt x="708" y="1481"/>
                  </a:cubicBezTo>
                  <a:cubicBezTo>
                    <a:pt x="712" y="1487"/>
                    <a:pt x="718" y="1489"/>
                    <a:pt x="721" y="1493"/>
                  </a:cubicBezTo>
                  <a:cubicBezTo>
                    <a:pt x="722" y="1494"/>
                    <a:pt x="721" y="1496"/>
                    <a:pt x="722" y="1497"/>
                  </a:cubicBezTo>
                  <a:cubicBezTo>
                    <a:pt x="726" y="1500"/>
                    <a:pt x="731" y="1499"/>
                    <a:pt x="733" y="1503"/>
                  </a:cubicBezTo>
                  <a:cubicBezTo>
                    <a:pt x="735" y="1508"/>
                    <a:pt x="733" y="1515"/>
                    <a:pt x="735" y="1521"/>
                  </a:cubicBezTo>
                  <a:cubicBezTo>
                    <a:pt x="736" y="1524"/>
                    <a:pt x="740" y="1527"/>
                    <a:pt x="741" y="1529"/>
                  </a:cubicBezTo>
                  <a:cubicBezTo>
                    <a:pt x="742" y="1530"/>
                    <a:pt x="740" y="1533"/>
                    <a:pt x="740" y="1534"/>
                  </a:cubicBezTo>
                  <a:cubicBezTo>
                    <a:pt x="741" y="1535"/>
                    <a:pt x="744" y="1541"/>
                    <a:pt x="744" y="1542"/>
                  </a:cubicBezTo>
                  <a:cubicBezTo>
                    <a:pt x="746" y="1545"/>
                    <a:pt x="751" y="1550"/>
                    <a:pt x="753" y="1552"/>
                  </a:cubicBezTo>
                  <a:cubicBezTo>
                    <a:pt x="762" y="1563"/>
                    <a:pt x="783" y="1564"/>
                    <a:pt x="783" y="1578"/>
                  </a:cubicBezTo>
                  <a:cubicBezTo>
                    <a:pt x="788" y="1583"/>
                    <a:pt x="799" y="1582"/>
                    <a:pt x="800" y="1592"/>
                  </a:cubicBezTo>
                  <a:cubicBezTo>
                    <a:pt x="800" y="1594"/>
                    <a:pt x="797" y="1594"/>
                    <a:pt x="794" y="1594"/>
                  </a:cubicBezTo>
                  <a:cubicBezTo>
                    <a:pt x="794" y="1599"/>
                    <a:pt x="800" y="1599"/>
                    <a:pt x="801" y="1604"/>
                  </a:cubicBezTo>
                  <a:cubicBezTo>
                    <a:pt x="808" y="1602"/>
                    <a:pt x="813" y="1607"/>
                    <a:pt x="820" y="1608"/>
                  </a:cubicBezTo>
                  <a:cubicBezTo>
                    <a:pt x="833" y="1609"/>
                    <a:pt x="848" y="1604"/>
                    <a:pt x="860" y="1603"/>
                  </a:cubicBezTo>
                  <a:cubicBezTo>
                    <a:pt x="881" y="1601"/>
                    <a:pt x="902" y="1604"/>
                    <a:pt x="921" y="1600"/>
                  </a:cubicBezTo>
                  <a:cubicBezTo>
                    <a:pt x="940" y="1597"/>
                    <a:pt x="954" y="1584"/>
                    <a:pt x="970" y="1580"/>
                  </a:cubicBezTo>
                  <a:cubicBezTo>
                    <a:pt x="984" y="1576"/>
                    <a:pt x="990" y="1567"/>
                    <a:pt x="1000" y="1562"/>
                  </a:cubicBezTo>
                  <a:cubicBezTo>
                    <a:pt x="1004" y="1559"/>
                    <a:pt x="1011" y="1559"/>
                    <a:pt x="1016" y="1556"/>
                  </a:cubicBezTo>
                  <a:cubicBezTo>
                    <a:pt x="1024" y="1552"/>
                    <a:pt x="1029" y="1542"/>
                    <a:pt x="1033" y="1535"/>
                  </a:cubicBezTo>
                  <a:cubicBezTo>
                    <a:pt x="1034" y="1532"/>
                    <a:pt x="1029" y="1534"/>
                    <a:pt x="1030" y="1530"/>
                  </a:cubicBezTo>
                  <a:cubicBezTo>
                    <a:pt x="1046" y="1521"/>
                    <a:pt x="1066" y="1516"/>
                    <a:pt x="1082" y="1507"/>
                  </a:cubicBezTo>
                  <a:cubicBezTo>
                    <a:pt x="1083" y="1504"/>
                    <a:pt x="1080" y="1504"/>
                    <a:pt x="1080" y="1501"/>
                  </a:cubicBezTo>
                  <a:cubicBezTo>
                    <a:pt x="1086" y="1499"/>
                    <a:pt x="1087" y="1493"/>
                    <a:pt x="1089" y="1487"/>
                  </a:cubicBezTo>
                  <a:cubicBezTo>
                    <a:pt x="1085" y="1486"/>
                    <a:pt x="1085" y="1482"/>
                    <a:pt x="1082" y="1479"/>
                  </a:cubicBezTo>
                  <a:cubicBezTo>
                    <a:pt x="1084" y="1478"/>
                    <a:pt x="1085" y="1476"/>
                    <a:pt x="1085" y="1474"/>
                  </a:cubicBezTo>
                  <a:cubicBezTo>
                    <a:pt x="1084" y="1472"/>
                    <a:pt x="1081" y="1472"/>
                    <a:pt x="1079" y="1471"/>
                  </a:cubicBezTo>
                  <a:cubicBezTo>
                    <a:pt x="1081" y="1463"/>
                    <a:pt x="1089" y="1464"/>
                    <a:pt x="1095" y="1460"/>
                  </a:cubicBezTo>
                  <a:cubicBezTo>
                    <a:pt x="1098" y="1458"/>
                    <a:pt x="1100" y="1454"/>
                    <a:pt x="1103" y="1451"/>
                  </a:cubicBezTo>
                  <a:cubicBezTo>
                    <a:pt x="1108" y="1449"/>
                    <a:pt x="1114" y="1448"/>
                    <a:pt x="1119" y="1445"/>
                  </a:cubicBezTo>
                  <a:cubicBezTo>
                    <a:pt x="1122" y="1442"/>
                    <a:pt x="1124" y="1437"/>
                    <a:pt x="1127" y="1434"/>
                  </a:cubicBezTo>
                  <a:cubicBezTo>
                    <a:pt x="1142" y="1423"/>
                    <a:pt x="1160" y="1422"/>
                    <a:pt x="1174" y="1412"/>
                  </a:cubicBezTo>
                  <a:cubicBezTo>
                    <a:pt x="1179" y="1409"/>
                    <a:pt x="1188" y="1400"/>
                    <a:pt x="1193" y="1395"/>
                  </a:cubicBezTo>
                  <a:cubicBezTo>
                    <a:pt x="1200" y="1387"/>
                    <a:pt x="1197" y="1383"/>
                    <a:pt x="1197" y="1373"/>
                  </a:cubicBezTo>
                  <a:cubicBezTo>
                    <a:pt x="1197" y="1369"/>
                    <a:pt x="1198" y="1363"/>
                    <a:pt x="1199" y="1360"/>
                  </a:cubicBezTo>
                  <a:cubicBezTo>
                    <a:pt x="1202" y="1350"/>
                    <a:pt x="1203" y="1342"/>
                    <a:pt x="1208" y="1331"/>
                  </a:cubicBezTo>
                  <a:cubicBezTo>
                    <a:pt x="1207" y="1325"/>
                    <a:pt x="1197" y="1327"/>
                    <a:pt x="1194" y="1323"/>
                  </a:cubicBezTo>
                  <a:cubicBezTo>
                    <a:pt x="1197" y="1312"/>
                    <a:pt x="1186" y="1305"/>
                    <a:pt x="1194" y="1299"/>
                  </a:cubicBezTo>
                  <a:cubicBezTo>
                    <a:pt x="1188" y="1292"/>
                    <a:pt x="1199" y="1289"/>
                    <a:pt x="1197" y="1281"/>
                  </a:cubicBezTo>
                  <a:cubicBezTo>
                    <a:pt x="1194" y="1279"/>
                    <a:pt x="1187" y="1280"/>
                    <a:pt x="1186" y="1276"/>
                  </a:cubicBezTo>
                  <a:cubicBezTo>
                    <a:pt x="1190" y="1267"/>
                    <a:pt x="1190" y="1259"/>
                    <a:pt x="1194" y="1251"/>
                  </a:cubicBezTo>
                  <a:cubicBezTo>
                    <a:pt x="1198" y="1245"/>
                    <a:pt x="1210" y="1240"/>
                    <a:pt x="1208" y="1230"/>
                  </a:cubicBezTo>
                  <a:cubicBezTo>
                    <a:pt x="1210" y="1227"/>
                    <a:pt x="1213" y="1224"/>
                    <a:pt x="1216" y="1222"/>
                  </a:cubicBezTo>
                  <a:cubicBezTo>
                    <a:pt x="1216" y="1219"/>
                    <a:pt x="1215" y="1219"/>
                    <a:pt x="1215" y="1216"/>
                  </a:cubicBezTo>
                  <a:cubicBezTo>
                    <a:pt x="1221" y="1213"/>
                    <a:pt x="1226" y="1209"/>
                    <a:pt x="1228" y="1202"/>
                  </a:cubicBezTo>
                  <a:cubicBezTo>
                    <a:pt x="1231" y="1202"/>
                    <a:pt x="1232" y="1200"/>
                    <a:pt x="1236" y="1200"/>
                  </a:cubicBezTo>
                  <a:cubicBezTo>
                    <a:pt x="1244" y="1193"/>
                    <a:pt x="1246" y="1183"/>
                    <a:pt x="1253" y="1175"/>
                  </a:cubicBezTo>
                  <a:cubicBezTo>
                    <a:pt x="1257" y="1170"/>
                    <a:pt x="1264" y="1167"/>
                    <a:pt x="1267" y="1163"/>
                  </a:cubicBezTo>
                  <a:cubicBezTo>
                    <a:pt x="1269" y="1160"/>
                    <a:pt x="1269" y="1157"/>
                    <a:pt x="1271" y="1154"/>
                  </a:cubicBezTo>
                  <a:cubicBezTo>
                    <a:pt x="1273" y="1152"/>
                    <a:pt x="1276" y="1151"/>
                    <a:pt x="1278" y="1149"/>
                  </a:cubicBezTo>
                  <a:cubicBezTo>
                    <a:pt x="1304" y="1121"/>
                    <a:pt x="1338" y="1099"/>
                    <a:pt x="1353" y="1061"/>
                  </a:cubicBezTo>
                  <a:cubicBezTo>
                    <a:pt x="1355" y="1054"/>
                    <a:pt x="1362" y="1049"/>
                    <a:pt x="1365" y="1042"/>
                  </a:cubicBezTo>
                  <a:cubicBezTo>
                    <a:pt x="1368" y="1037"/>
                    <a:pt x="1367" y="1031"/>
                    <a:pt x="1368" y="1025"/>
                  </a:cubicBezTo>
                  <a:cubicBezTo>
                    <a:pt x="1369" y="1021"/>
                    <a:pt x="1376" y="1015"/>
                    <a:pt x="1378" y="1007"/>
                  </a:cubicBezTo>
                  <a:cubicBezTo>
                    <a:pt x="1381" y="995"/>
                    <a:pt x="1382" y="986"/>
                    <a:pt x="1388" y="981"/>
                  </a:cubicBezTo>
                  <a:cubicBezTo>
                    <a:pt x="1388" y="974"/>
                    <a:pt x="1389" y="967"/>
                    <a:pt x="1387" y="961"/>
                  </a:cubicBezTo>
                  <a:cubicBezTo>
                    <a:pt x="1388" y="958"/>
                    <a:pt x="1391" y="958"/>
                    <a:pt x="1391" y="954"/>
                  </a:cubicBezTo>
                  <a:cubicBezTo>
                    <a:pt x="1390" y="946"/>
                    <a:pt x="1389" y="937"/>
                    <a:pt x="1392" y="931"/>
                  </a:cubicBezTo>
                  <a:cubicBezTo>
                    <a:pt x="1391" y="931"/>
                    <a:pt x="1390" y="930"/>
                    <a:pt x="1389" y="928"/>
                  </a:cubicBezTo>
                  <a:cubicBezTo>
                    <a:pt x="1386" y="928"/>
                    <a:pt x="1385" y="929"/>
                    <a:pt x="1382" y="929"/>
                  </a:cubicBezTo>
                  <a:cubicBezTo>
                    <a:pt x="1378" y="948"/>
                    <a:pt x="1351" y="944"/>
                    <a:pt x="1341" y="956"/>
                  </a:cubicBezTo>
                  <a:cubicBezTo>
                    <a:pt x="1338" y="957"/>
                    <a:pt x="1339" y="954"/>
                    <a:pt x="1336" y="954"/>
                  </a:cubicBezTo>
                  <a:cubicBezTo>
                    <a:pt x="1329" y="958"/>
                    <a:pt x="1326" y="965"/>
                    <a:pt x="1319" y="969"/>
                  </a:cubicBezTo>
                  <a:cubicBezTo>
                    <a:pt x="1316" y="968"/>
                    <a:pt x="1315" y="966"/>
                    <a:pt x="1311" y="967"/>
                  </a:cubicBezTo>
                  <a:cubicBezTo>
                    <a:pt x="1301" y="972"/>
                    <a:pt x="1295" y="982"/>
                    <a:pt x="1282" y="979"/>
                  </a:cubicBezTo>
                  <a:cubicBezTo>
                    <a:pt x="1273" y="977"/>
                    <a:pt x="1270" y="964"/>
                    <a:pt x="1261" y="963"/>
                  </a:cubicBezTo>
                  <a:cubicBezTo>
                    <a:pt x="1271" y="953"/>
                    <a:pt x="1263" y="938"/>
                    <a:pt x="1248" y="938"/>
                  </a:cubicBezTo>
                  <a:cubicBezTo>
                    <a:pt x="1248" y="935"/>
                    <a:pt x="1247" y="932"/>
                    <a:pt x="1245" y="929"/>
                  </a:cubicBezTo>
                  <a:cubicBezTo>
                    <a:pt x="1239" y="930"/>
                    <a:pt x="1236" y="927"/>
                    <a:pt x="1232" y="925"/>
                  </a:cubicBezTo>
                  <a:cubicBezTo>
                    <a:pt x="1230" y="922"/>
                    <a:pt x="1230" y="916"/>
                    <a:pt x="1227" y="914"/>
                  </a:cubicBezTo>
                  <a:cubicBezTo>
                    <a:pt x="1224" y="912"/>
                    <a:pt x="1222" y="913"/>
                    <a:pt x="1218" y="914"/>
                  </a:cubicBezTo>
                  <a:cubicBezTo>
                    <a:pt x="1216" y="913"/>
                    <a:pt x="1214" y="910"/>
                    <a:pt x="1211" y="909"/>
                  </a:cubicBezTo>
                  <a:cubicBezTo>
                    <a:pt x="1200" y="909"/>
                    <a:pt x="1191" y="903"/>
                    <a:pt x="1188" y="894"/>
                  </a:cubicBezTo>
                  <a:cubicBezTo>
                    <a:pt x="1186" y="888"/>
                    <a:pt x="1188" y="882"/>
                    <a:pt x="1186" y="877"/>
                  </a:cubicBezTo>
                  <a:cubicBezTo>
                    <a:pt x="1181" y="865"/>
                    <a:pt x="1173" y="858"/>
                    <a:pt x="1162" y="853"/>
                  </a:cubicBezTo>
                  <a:cubicBezTo>
                    <a:pt x="1161" y="852"/>
                    <a:pt x="1162" y="848"/>
                    <a:pt x="1159" y="849"/>
                  </a:cubicBezTo>
                  <a:cubicBezTo>
                    <a:pt x="1156" y="846"/>
                    <a:pt x="1152" y="850"/>
                    <a:pt x="1149" y="848"/>
                  </a:cubicBezTo>
                  <a:cubicBezTo>
                    <a:pt x="1149" y="833"/>
                    <a:pt x="1138" y="819"/>
                    <a:pt x="1142" y="805"/>
                  </a:cubicBezTo>
                  <a:cubicBezTo>
                    <a:pt x="1140" y="802"/>
                    <a:pt x="1136" y="801"/>
                    <a:pt x="1135" y="797"/>
                  </a:cubicBezTo>
                  <a:cubicBezTo>
                    <a:pt x="1135" y="784"/>
                    <a:pt x="1124" y="781"/>
                    <a:pt x="1114" y="778"/>
                  </a:cubicBezTo>
                  <a:cubicBezTo>
                    <a:pt x="1108" y="772"/>
                    <a:pt x="1104" y="760"/>
                    <a:pt x="1106" y="753"/>
                  </a:cubicBezTo>
                  <a:cubicBezTo>
                    <a:pt x="1094" y="749"/>
                    <a:pt x="1092" y="733"/>
                    <a:pt x="1084" y="723"/>
                  </a:cubicBezTo>
                  <a:cubicBezTo>
                    <a:pt x="1080" y="718"/>
                    <a:pt x="1074" y="715"/>
                    <a:pt x="1072" y="709"/>
                  </a:cubicBezTo>
                  <a:cubicBezTo>
                    <a:pt x="1070" y="706"/>
                    <a:pt x="1071" y="703"/>
                    <a:pt x="1070" y="700"/>
                  </a:cubicBezTo>
                  <a:cubicBezTo>
                    <a:pt x="1067" y="695"/>
                    <a:pt x="1059" y="696"/>
                    <a:pt x="1060" y="689"/>
                  </a:cubicBezTo>
                  <a:cubicBezTo>
                    <a:pt x="1064" y="692"/>
                    <a:pt x="1066" y="696"/>
                    <a:pt x="1074" y="695"/>
                  </a:cubicBezTo>
                  <a:cubicBezTo>
                    <a:pt x="1075" y="687"/>
                    <a:pt x="1067" y="675"/>
                    <a:pt x="1074" y="670"/>
                  </a:cubicBezTo>
                  <a:cubicBezTo>
                    <a:pt x="1074" y="687"/>
                    <a:pt x="1082" y="694"/>
                    <a:pt x="1096" y="697"/>
                  </a:cubicBezTo>
                  <a:cubicBezTo>
                    <a:pt x="1099" y="702"/>
                    <a:pt x="1101" y="710"/>
                    <a:pt x="1106" y="715"/>
                  </a:cubicBezTo>
                  <a:cubicBezTo>
                    <a:pt x="1111" y="721"/>
                    <a:pt x="1117" y="722"/>
                    <a:pt x="1122" y="726"/>
                  </a:cubicBezTo>
                  <a:cubicBezTo>
                    <a:pt x="1127" y="731"/>
                    <a:pt x="1127" y="739"/>
                    <a:pt x="1131" y="746"/>
                  </a:cubicBezTo>
                  <a:cubicBezTo>
                    <a:pt x="1136" y="754"/>
                    <a:pt x="1143" y="749"/>
                    <a:pt x="1150" y="751"/>
                  </a:cubicBezTo>
                  <a:cubicBezTo>
                    <a:pt x="1174" y="756"/>
                    <a:pt x="1166" y="802"/>
                    <a:pt x="1188" y="811"/>
                  </a:cubicBezTo>
                  <a:cubicBezTo>
                    <a:pt x="1191" y="811"/>
                    <a:pt x="1193" y="810"/>
                    <a:pt x="1197" y="810"/>
                  </a:cubicBezTo>
                  <a:cubicBezTo>
                    <a:pt x="1201" y="812"/>
                    <a:pt x="1206" y="818"/>
                    <a:pt x="1210" y="823"/>
                  </a:cubicBezTo>
                  <a:cubicBezTo>
                    <a:pt x="1215" y="829"/>
                    <a:pt x="1221" y="838"/>
                    <a:pt x="1228" y="847"/>
                  </a:cubicBezTo>
                  <a:cubicBezTo>
                    <a:pt x="1240" y="860"/>
                    <a:pt x="1255" y="866"/>
                    <a:pt x="1246" y="889"/>
                  </a:cubicBezTo>
                  <a:cubicBezTo>
                    <a:pt x="1256" y="893"/>
                    <a:pt x="1257" y="910"/>
                    <a:pt x="1254" y="923"/>
                  </a:cubicBezTo>
                  <a:cubicBezTo>
                    <a:pt x="1259" y="927"/>
                    <a:pt x="1264" y="932"/>
                    <a:pt x="1267" y="938"/>
                  </a:cubicBezTo>
                  <a:cubicBezTo>
                    <a:pt x="1274" y="939"/>
                    <a:pt x="1283" y="939"/>
                    <a:pt x="1289" y="935"/>
                  </a:cubicBezTo>
                  <a:cubicBezTo>
                    <a:pt x="1293" y="931"/>
                    <a:pt x="1293" y="921"/>
                    <a:pt x="1299" y="921"/>
                  </a:cubicBezTo>
                  <a:cubicBezTo>
                    <a:pt x="1311" y="920"/>
                    <a:pt x="1318" y="917"/>
                    <a:pt x="1325" y="914"/>
                  </a:cubicBezTo>
                  <a:cubicBezTo>
                    <a:pt x="1329" y="912"/>
                    <a:pt x="1333" y="912"/>
                    <a:pt x="1336" y="911"/>
                  </a:cubicBezTo>
                  <a:cubicBezTo>
                    <a:pt x="1340" y="908"/>
                    <a:pt x="1343" y="900"/>
                    <a:pt x="1348" y="895"/>
                  </a:cubicBezTo>
                  <a:cubicBezTo>
                    <a:pt x="1356" y="887"/>
                    <a:pt x="1362" y="882"/>
                    <a:pt x="1370" y="875"/>
                  </a:cubicBezTo>
                  <a:cubicBezTo>
                    <a:pt x="1377" y="868"/>
                    <a:pt x="1382" y="864"/>
                    <a:pt x="1393" y="863"/>
                  </a:cubicBezTo>
                  <a:cubicBezTo>
                    <a:pt x="1396" y="838"/>
                    <a:pt x="1419" y="832"/>
                    <a:pt x="1434" y="818"/>
                  </a:cubicBezTo>
                  <a:cubicBezTo>
                    <a:pt x="1434" y="814"/>
                    <a:pt x="1433" y="812"/>
                    <a:pt x="1433" y="808"/>
                  </a:cubicBezTo>
                  <a:cubicBezTo>
                    <a:pt x="1439" y="803"/>
                    <a:pt x="1449" y="801"/>
                    <a:pt x="1447" y="788"/>
                  </a:cubicBezTo>
                  <a:cubicBezTo>
                    <a:pt x="1455" y="782"/>
                    <a:pt x="1457" y="771"/>
                    <a:pt x="1455" y="757"/>
                  </a:cubicBezTo>
                  <a:cubicBezTo>
                    <a:pt x="1459" y="758"/>
                    <a:pt x="1461" y="756"/>
                    <a:pt x="1463" y="755"/>
                  </a:cubicBezTo>
                  <a:cubicBezTo>
                    <a:pt x="1460" y="738"/>
                    <a:pt x="1475" y="729"/>
                    <a:pt x="1466" y="712"/>
                  </a:cubicBezTo>
                  <a:cubicBezTo>
                    <a:pt x="1457" y="713"/>
                    <a:pt x="1454" y="700"/>
                    <a:pt x="1447" y="697"/>
                  </a:cubicBezTo>
                  <a:cubicBezTo>
                    <a:pt x="1437" y="692"/>
                    <a:pt x="1426" y="699"/>
                    <a:pt x="1417" y="693"/>
                  </a:cubicBezTo>
                  <a:cubicBezTo>
                    <a:pt x="1406" y="686"/>
                    <a:pt x="1409" y="668"/>
                    <a:pt x="1401" y="658"/>
                  </a:cubicBezTo>
                  <a:cubicBezTo>
                    <a:pt x="1400" y="677"/>
                    <a:pt x="1385" y="685"/>
                    <a:pt x="1387" y="706"/>
                  </a:cubicBezTo>
                  <a:cubicBezTo>
                    <a:pt x="1381" y="709"/>
                    <a:pt x="1377" y="706"/>
                    <a:pt x="1370" y="707"/>
                  </a:cubicBezTo>
                  <a:cubicBezTo>
                    <a:pt x="1365" y="709"/>
                    <a:pt x="1362" y="716"/>
                    <a:pt x="1358" y="715"/>
                  </a:cubicBezTo>
                  <a:cubicBezTo>
                    <a:pt x="1340" y="714"/>
                    <a:pt x="1363" y="674"/>
                    <a:pt x="1338" y="679"/>
                  </a:cubicBezTo>
                  <a:cubicBezTo>
                    <a:pt x="1335" y="685"/>
                    <a:pt x="1344" y="697"/>
                    <a:pt x="1338" y="703"/>
                  </a:cubicBezTo>
                  <a:cubicBezTo>
                    <a:pt x="1334" y="690"/>
                    <a:pt x="1318" y="689"/>
                    <a:pt x="1317" y="673"/>
                  </a:cubicBezTo>
                  <a:cubicBezTo>
                    <a:pt x="1310" y="669"/>
                    <a:pt x="1298" y="668"/>
                    <a:pt x="1298" y="657"/>
                  </a:cubicBezTo>
                  <a:cubicBezTo>
                    <a:pt x="1293" y="654"/>
                    <a:pt x="1290" y="651"/>
                    <a:pt x="1289" y="645"/>
                  </a:cubicBezTo>
                  <a:cubicBezTo>
                    <a:pt x="1284" y="643"/>
                    <a:pt x="1278" y="641"/>
                    <a:pt x="1277" y="635"/>
                  </a:cubicBezTo>
                  <a:cubicBezTo>
                    <a:pt x="1278" y="634"/>
                    <a:pt x="1283" y="635"/>
                    <a:pt x="1285" y="634"/>
                  </a:cubicBezTo>
                  <a:cubicBezTo>
                    <a:pt x="1285" y="627"/>
                    <a:pt x="1285" y="627"/>
                    <a:pt x="1285" y="627"/>
                  </a:cubicBezTo>
                  <a:cubicBezTo>
                    <a:pt x="1290" y="627"/>
                    <a:pt x="1290" y="627"/>
                    <a:pt x="1290" y="627"/>
                  </a:cubicBezTo>
                  <a:cubicBezTo>
                    <a:pt x="1288" y="610"/>
                    <a:pt x="1299" y="620"/>
                    <a:pt x="1306" y="626"/>
                  </a:cubicBezTo>
                  <a:cubicBezTo>
                    <a:pt x="1316" y="635"/>
                    <a:pt x="1327" y="651"/>
                    <a:pt x="1336" y="657"/>
                  </a:cubicBezTo>
                  <a:cubicBezTo>
                    <a:pt x="1352" y="644"/>
                    <a:pt x="1362" y="667"/>
                    <a:pt x="1380" y="666"/>
                  </a:cubicBezTo>
                  <a:cubicBezTo>
                    <a:pt x="1388" y="661"/>
                    <a:pt x="1393" y="652"/>
                    <a:pt x="1401" y="647"/>
                  </a:cubicBezTo>
                  <a:cubicBezTo>
                    <a:pt x="1408" y="652"/>
                    <a:pt x="1412" y="659"/>
                    <a:pt x="1416" y="666"/>
                  </a:cubicBezTo>
                  <a:cubicBezTo>
                    <a:pt x="1429" y="670"/>
                    <a:pt x="1436" y="663"/>
                    <a:pt x="1448" y="668"/>
                  </a:cubicBezTo>
                  <a:cubicBezTo>
                    <a:pt x="1451" y="668"/>
                    <a:pt x="1450" y="664"/>
                    <a:pt x="1455" y="665"/>
                  </a:cubicBezTo>
                  <a:cubicBezTo>
                    <a:pt x="1464" y="670"/>
                    <a:pt x="1468" y="663"/>
                    <a:pt x="1474" y="659"/>
                  </a:cubicBezTo>
                  <a:cubicBezTo>
                    <a:pt x="1479" y="657"/>
                    <a:pt x="1486" y="658"/>
                    <a:pt x="1486" y="652"/>
                  </a:cubicBezTo>
                  <a:cubicBezTo>
                    <a:pt x="1495" y="653"/>
                    <a:pt x="1501" y="644"/>
                    <a:pt x="1508" y="640"/>
                  </a:cubicBezTo>
                  <a:cubicBezTo>
                    <a:pt x="1514" y="642"/>
                    <a:pt x="1516" y="648"/>
                    <a:pt x="1519" y="653"/>
                  </a:cubicBezTo>
                  <a:cubicBezTo>
                    <a:pt x="1523" y="653"/>
                    <a:pt x="1526" y="651"/>
                    <a:pt x="1531" y="652"/>
                  </a:cubicBezTo>
                  <a:cubicBezTo>
                    <a:pt x="1532" y="655"/>
                    <a:pt x="1535" y="657"/>
                    <a:pt x="1536" y="659"/>
                  </a:cubicBezTo>
                  <a:cubicBezTo>
                    <a:pt x="1539" y="659"/>
                    <a:pt x="1541" y="658"/>
                    <a:pt x="1544" y="659"/>
                  </a:cubicBezTo>
                  <a:cubicBezTo>
                    <a:pt x="1545" y="662"/>
                    <a:pt x="1546" y="664"/>
                    <a:pt x="1547" y="667"/>
                  </a:cubicBezTo>
                  <a:cubicBezTo>
                    <a:pt x="1555" y="671"/>
                    <a:pt x="1559" y="664"/>
                    <a:pt x="1562" y="659"/>
                  </a:cubicBezTo>
                  <a:cubicBezTo>
                    <a:pt x="1566" y="671"/>
                    <a:pt x="1552" y="672"/>
                    <a:pt x="1553" y="682"/>
                  </a:cubicBezTo>
                  <a:cubicBezTo>
                    <a:pt x="1553" y="687"/>
                    <a:pt x="1566" y="695"/>
                    <a:pt x="1571" y="697"/>
                  </a:cubicBezTo>
                  <a:cubicBezTo>
                    <a:pt x="1592" y="705"/>
                    <a:pt x="1580" y="671"/>
                    <a:pt x="1586" y="661"/>
                  </a:cubicBezTo>
                  <a:cubicBezTo>
                    <a:pt x="1587" y="667"/>
                    <a:pt x="1585" y="672"/>
                    <a:pt x="1585" y="677"/>
                  </a:cubicBezTo>
                  <a:cubicBezTo>
                    <a:pt x="1587" y="680"/>
                    <a:pt x="1590" y="681"/>
                    <a:pt x="1592" y="683"/>
                  </a:cubicBezTo>
                  <a:cubicBezTo>
                    <a:pt x="1595" y="712"/>
                    <a:pt x="1602" y="735"/>
                    <a:pt x="1614" y="755"/>
                  </a:cubicBezTo>
                  <a:cubicBezTo>
                    <a:pt x="1614" y="758"/>
                    <a:pt x="1614" y="760"/>
                    <a:pt x="1615" y="762"/>
                  </a:cubicBezTo>
                  <a:cubicBezTo>
                    <a:pt x="1616" y="764"/>
                    <a:pt x="1619" y="763"/>
                    <a:pt x="1621" y="765"/>
                  </a:cubicBezTo>
                  <a:cubicBezTo>
                    <a:pt x="1621" y="772"/>
                    <a:pt x="1625" y="776"/>
                    <a:pt x="1629" y="779"/>
                  </a:cubicBezTo>
                  <a:cubicBezTo>
                    <a:pt x="1628" y="802"/>
                    <a:pt x="1645" y="814"/>
                    <a:pt x="1647" y="830"/>
                  </a:cubicBezTo>
                  <a:cubicBezTo>
                    <a:pt x="1648" y="844"/>
                    <a:pt x="1651" y="853"/>
                    <a:pt x="1658" y="862"/>
                  </a:cubicBezTo>
                  <a:cubicBezTo>
                    <a:pt x="1663" y="856"/>
                    <a:pt x="1660" y="849"/>
                    <a:pt x="1661" y="842"/>
                  </a:cubicBezTo>
                  <a:cubicBezTo>
                    <a:pt x="1662" y="838"/>
                    <a:pt x="1665" y="835"/>
                    <a:pt x="1666" y="831"/>
                  </a:cubicBezTo>
                  <a:cubicBezTo>
                    <a:pt x="1666" y="830"/>
                    <a:pt x="1665" y="827"/>
                    <a:pt x="1665" y="825"/>
                  </a:cubicBezTo>
                  <a:cubicBezTo>
                    <a:pt x="1665" y="820"/>
                    <a:pt x="1669" y="814"/>
                    <a:pt x="1669" y="810"/>
                  </a:cubicBezTo>
                  <a:cubicBezTo>
                    <a:pt x="1669" y="804"/>
                    <a:pt x="1665" y="794"/>
                    <a:pt x="1664" y="783"/>
                  </a:cubicBezTo>
                  <a:close/>
                  <a:moveTo>
                    <a:pt x="911" y="465"/>
                  </a:moveTo>
                  <a:cubicBezTo>
                    <a:pt x="918" y="465"/>
                    <a:pt x="918" y="465"/>
                    <a:pt x="918" y="465"/>
                  </a:cubicBezTo>
                  <a:cubicBezTo>
                    <a:pt x="918" y="468"/>
                    <a:pt x="910" y="471"/>
                    <a:pt x="911" y="465"/>
                  </a:cubicBezTo>
                  <a:close/>
                  <a:moveTo>
                    <a:pt x="923" y="465"/>
                  </a:moveTo>
                  <a:cubicBezTo>
                    <a:pt x="924" y="455"/>
                    <a:pt x="940" y="454"/>
                    <a:pt x="947" y="459"/>
                  </a:cubicBezTo>
                  <a:cubicBezTo>
                    <a:pt x="947" y="468"/>
                    <a:pt x="931" y="466"/>
                    <a:pt x="923" y="465"/>
                  </a:cubicBezTo>
                  <a:close/>
                  <a:moveTo>
                    <a:pt x="1059" y="449"/>
                  </a:moveTo>
                  <a:cubicBezTo>
                    <a:pt x="1056" y="449"/>
                    <a:pt x="1055" y="446"/>
                    <a:pt x="1052" y="444"/>
                  </a:cubicBezTo>
                  <a:cubicBezTo>
                    <a:pt x="1049" y="444"/>
                    <a:pt x="1048" y="446"/>
                    <a:pt x="1045" y="445"/>
                  </a:cubicBezTo>
                  <a:cubicBezTo>
                    <a:pt x="1041" y="445"/>
                    <a:pt x="1041" y="441"/>
                    <a:pt x="1038" y="440"/>
                  </a:cubicBezTo>
                  <a:cubicBezTo>
                    <a:pt x="1035" y="439"/>
                    <a:pt x="1033" y="441"/>
                    <a:pt x="1030" y="442"/>
                  </a:cubicBezTo>
                  <a:cubicBezTo>
                    <a:pt x="1026" y="440"/>
                    <a:pt x="1024" y="437"/>
                    <a:pt x="1021" y="435"/>
                  </a:cubicBezTo>
                  <a:cubicBezTo>
                    <a:pt x="1015" y="442"/>
                    <a:pt x="1008" y="436"/>
                    <a:pt x="1001" y="437"/>
                  </a:cubicBezTo>
                  <a:cubicBezTo>
                    <a:pt x="990" y="438"/>
                    <a:pt x="981" y="446"/>
                    <a:pt x="976" y="453"/>
                  </a:cubicBezTo>
                  <a:cubicBezTo>
                    <a:pt x="959" y="454"/>
                    <a:pt x="951" y="450"/>
                    <a:pt x="934" y="450"/>
                  </a:cubicBezTo>
                  <a:cubicBezTo>
                    <a:pt x="931" y="445"/>
                    <a:pt x="929" y="437"/>
                    <a:pt x="924" y="433"/>
                  </a:cubicBezTo>
                  <a:cubicBezTo>
                    <a:pt x="925" y="429"/>
                    <a:pt x="927" y="425"/>
                    <a:pt x="925" y="420"/>
                  </a:cubicBezTo>
                  <a:cubicBezTo>
                    <a:pt x="927" y="419"/>
                    <a:pt x="929" y="418"/>
                    <a:pt x="932" y="419"/>
                  </a:cubicBezTo>
                  <a:cubicBezTo>
                    <a:pt x="930" y="406"/>
                    <a:pt x="932" y="395"/>
                    <a:pt x="944" y="395"/>
                  </a:cubicBezTo>
                  <a:cubicBezTo>
                    <a:pt x="945" y="389"/>
                    <a:pt x="942" y="388"/>
                    <a:pt x="942" y="383"/>
                  </a:cubicBezTo>
                  <a:cubicBezTo>
                    <a:pt x="950" y="377"/>
                    <a:pt x="951" y="363"/>
                    <a:pt x="968" y="365"/>
                  </a:cubicBezTo>
                  <a:cubicBezTo>
                    <a:pt x="971" y="368"/>
                    <a:pt x="966" y="366"/>
                    <a:pt x="966" y="370"/>
                  </a:cubicBezTo>
                  <a:cubicBezTo>
                    <a:pt x="971" y="376"/>
                    <a:pt x="981" y="370"/>
                    <a:pt x="987" y="374"/>
                  </a:cubicBezTo>
                  <a:cubicBezTo>
                    <a:pt x="985" y="379"/>
                    <a:pt x="979" y="379"/>
                    <a:pt x="978" y="384"/>
                  </a:cubicBezTo>
                  <a:cubicBezTo>
                    <a:pt x="982" y="386"/>
                    <a:pt x="988" y="386"/>
                    <a:pt x="991" y="389"/>
                  </a:cubicBezTo>
                  <a:cubicBezTo>
                    <a:pt x="991" y="392"/>
                    <a:pt x="990" y="396"/>
                    <a:pt x="992" y="397"/>
                  </a:cubicBezTo>
                  <a:cubicBezTo>
                    <a:pt x="993" y="399"/>
                    <a:pt x="996" y="398"/>
                    <a:pt x="998" y="399"/>
                  </a:cubicBezTo>
                  <a:cubicBezTo>
                    <a:pt x="1001" y="393"/>
                    <a:pt x="1013" y="396"/>
                    <a:pt x="1014" y="387"/>
                  </a:cubicBezTo>
                  <a:cubicBezTo>
                    <a:pt x="1016" y="388"/>
                    <a:pt x="1019" y="389"/>
                    <a:pt x="1023" y="389"/>
                  </a:cubicBezTo>
                  <a:cubicBezTo>
                    <a:pt x="1025" y="388"/>
                    <a:pt x="1025" y="384"/>
                    <a:pt x="1027" y="382"/>
                  </a:cubicBezTo>
                  <a:cubicBezTo>
                    <a:pt x="1017" y="381"/>
                    <a:pt x="1005" y="384"/>
                    <a:pt x="999" y="373"/>
                  </a:cubicBezTo>
                  <a:cubicBezTo>
                    <a:pt x="1005" y="364"/>
                    <a:pt x="1021" y="365"/>
                    <a:pt x="1027" y="356"/>
                  </a:cubicBezTo>
                  <a:cubicBezTo>
                    <a:pt x="1035" y="358"/>
                    <a:pt x="1039" y="350"/>
                    <a:pt x="1047" y="353"/>
                  </a:cubicBezTo>
                  <a:cubicBezTo>
                    <a:pt x="1045" y="358"/>
                    <a:pt x="1040" y="360"/>
                    <a:pt x="1035" y="362"/>
                  </a:cubicBezTo>
                  <a:cubicBezTo>
                    <a:pt x="1036" y="366"/>
                    <a:pt x="1039" y="366"/>
                    <a:pt x="1042" y="368"/>
                  </a:cubicBezTo>
                  <a:cubicBezTo>
                    <a:pt x="1038" y="370"/>
                    <a:pt x="1040" y="378"/>
                    <a:pt x="1037" y="382"/>
                  </a:cubicBezTo>
                  <a:cubicBezTo>
                    <a:pt x="1033" y="383"/>
                    <a:pt x="1033" y="379"/>
                    <a:pt x="1029" y="380"/>
                  </a:cubicBezTo>
                  <a:cubicBezTo>
                    <a:pt x="1029" y="388"/>
                    <a:pt x="1037" y="388"/>
                    <a:pt x="1040" y="393"/>
                  </a:cubicBezTo>
                  <a:cubicBezTo>
                    <a:pt x="1049" y="391"/>
                    <a:pt x="1049" y="398"/>
                    <a:pt x="1058" y="396"/>
                  </a:cubicBezTo>
                  <a:cubicBezTo>
                    <a:pt x="1067" y="408"/>
                    <a:pt x="1087" y="411"/>
                    <a:pt x="1099" y="418"/>
                  </a:cubicBezTo>
                  <a:cubicBezTo>
                    <a:pt x="1105" y="421"/>
                    <a:pt x="1106" y="431"/>
                    <a:pt x="1112" y="436"/>
                  </a:cubicBezTo>
                  <a:cubicBezTo>
                    <a:pt x="1106" y="454"/>
                    <a:pt x="1075" y="450"/>
                    <a:pt x="1059" y="449"/>
                  </a:cubicBezTo>
                  <a:close/>
                  <a:moveTo>
                    <a:pt x="1104" y="91"/>
                  </a:moveTo>
                  <a:cubicBezTo>
                    <a:pt x="1108" y="89"/>
                    <a:pt x="1112" y="93"/>
                    <a:pt x="1115" y="94"/>
                  </a:cubicBezTo>
                  <a:cubicBezTo>
                    <a:pt x="1112" y="96"/>
                    <a:pt x="1108" y="92"/>
                    <a:pt x="1104" y="91"/>
                  </a:cubicBezTo>
                  <a:close/>
                  <a:moveTo>
                    <a:pt x="215" y="250"/>
                  </a:moveTo>
                  <a:cubicBezTo>
                    <a:pt x="215" y="251"/>
                    <a:pt x="214" y="252"/>
                    <a:pt x="215" y="252"/>
                  </a:cubicBezTo>
                  <a:cubicBezTo>
                    <a:pt x="217" y="250"/>
                    <a:pt x="221" y="244"/>
                    <a:pt x="217" y="245"/>
                  </a:cubicBezTo>
                  <a:cubicBezTo>
                    <a:pt x="222" y="239"/>
                    <a:pt x="233" y="233"/>
                    <a:pt x="233" y="227"/>
                  </a:cubicBezTo>
                  <a:cubicBezTo>
                    <a:pt x="238" y="227"/>
                    <a:pt x="246" y="222"/>
                    <a:pt x="248" y="214"/>
                  </a:cubicBezTo>
                  <a:cubicBezTo>
                    <a:pt x="246" y="214"/>
                    <a:pt x="243" y="217"/>
                    <a:pt x="242" y="215"/>
                  </a:cubicBezTo>
                  <a:cubicBezTo>
                    <a:pt x="248" y="212"/>
                    <a:pt x="251" y="208"/>
                    <a:pt x="258" y="206"/>
                  </a:cubicBezTo>
                  <a:cubicBezTo>
                    <a:pt x="260" y="209"/>
                    <a:pt x="257" y="213"/>
                    <a:pt x="257" y="216"/>
                  </a:cubicBezTo>
                  <a:cubicBezTo>
                    <a:pt x="262" y="217"/>
                    <a:pt x="268" y="210"/>
                    <a:pt x="274" y="208"/>
                  </a:cubicBezTo>
                  <a:cubicBezTo>
                    <a:pt x="277" y="207"/>
                    <a:pt x="283" y="209"/>
                    <a:pt x="287" y="206"/>
                  </a:cubicBezTo>
                  <a:cubicBezTo>
                    <a:pt x="288" y="206"/>
                    <a:pt x="290" y="202"/>
                    <a:pt x="292" y="201"/>
                  </a:cubicBezTo>
                  <a:cubicBezTo>
                    <a:pt x="297" y="196"/>
                    <a:pt x="310" y="191"/>
                    <a:pt x="305" y="187"/>
                  </a:cubicBezTo>
                  <a:cubicBezTo>
                    <a:pt x="309" y="187"/>
                    <a:pt x="308" y="182"/>
                    <a:pt x="311" y="180"/>
                  </a:cubicBezTo>
                  <a:cubicBezTo>
                    <a:pt x="313" y="181"/>
                    <a:pt x="313" y="182"/>
                    <a:pt x="314" y="181"/>
                  </a:cubicBezTo>
                  <a:cubicBezTo>
                    <a:pt x="323" y="157"/>
                    <a:pt x="359" y="143"/>
                    <a:pt x="376" y="124"/>
                  </a:cubicBezTo>
                  <a:cubicBezTo>
                    <a:pt x="369" y="128"/>
                    <a:pt x="360" y="131"/>
                    <a:pt x="353" y="134"/>
                  </a:cubicBezTo>
                  <a:cubicBezTo>
                    <a:pt x="361" y="124"/>
                    <a:pt x="378" y="117"/>
                    <a:pt x="387" y="108"/>
                  </a:cubicBezTo>
                  <a:cubicBezTo>
                    <a:pt x="396" y="101"/>
                    <a:pt x="401" y="100"/>
                    <a:pt x="400" y="94"/>
                  </a:cubicBezTo>
                  <a:cubicBezTo>
                    <a:pt x="322" y="137"/>
                    <a:pt x="252" y="193"/>
                    <a:pt x="200" y="258"/>
                  </a:cubicBezTo>
                  <a:cubicBezTo>
                    <a:pt x="202" y="257"/>
                    <a:pt x="206" y="253"/>
                    <a:pt x="208" y="254"/>
                  </a:cubicBezTo>
                  <a:cubicBezTo>
                    <a:pt x="203" y="260"/>
                    <a:pt x="192" y="264"/>
                    <a:pt x="192" y="271"/>
                  </a:cubicBezTo>
                  <a:cubicBezTo>
                    <a:pt x="194" y="265"/>
                    <a:pt x="199" y="268"/>
                    <a:pt x="203" y="266"/>
                  </a:cubicBezTo>
                  <a:cubicBezTo>
                    <a:pt x="210" y="262"/>
                    <a:pt x="210" y="255"/>
                    <a:pt x="215" y="250"/>
                  </a:cubicBezTo>
                  <a:close/>
                  <a:moveTo>
                    <a:pt x="63" y="1119"/>
                  </a:moveTo>
                  <a:cubicBezTo>
                    <a:pt x="63" y="1103"/>
                    <a:pt x="54" y="1079"/>
                    <a:pt x="50" y="1063"/>
                  </a:cubicBezTo>
                  <a:cubicBezTo>
                    <a:pt x="48" y="1055"/>
                    <a:pt x="40" y="1047"/>
                    <a:pt x="37" y="1040"/>
                  </a:cubicBezTo>
                  <a:cubicBezTo>
                    <a:pt x="33" y="1032"/>
                    <a:pt x="30" y="1023"/>
                    <a:pt x="27" y="1015"/>
                  </a:cubicBezTo>
                  <a:cubicBezTo>
                    <a:pt x="21" y="998"/>
                    <a:pt x="12" y="982"/>
                    <a:pt x="8" y="967"/>
                  </a:cubicBezTo>
                  <a:cubicBezTo>
                    <a:pt x="7" y="962"/>
                    <a:pt x="6" y="954"/>
                    <a:pt x="5" y="947"/>
                  </a:cubicBezTo>
                  <a:cubicBezTo>
                    <a:pt x="4" y="944"/>
                    <a:pt x="0" y="929"/>
                    <a:pt x="1" y="934"/>
                  </a:cubicBezTo>
                  <a:cubicBezTo>
                    <a:pt x="15" y="1040"/>
                    <a:pt x="48" y="1132"/>
                    <a:pt x="89" y="1208"/>
                  </a:cubicBezTo>
                  <a:cubicBezTo>
                    <a:pt x="80" y="1183"/>
                    <a:pt x="62" y="1159"/>
                    <a:pt x="61" y="1131"/>
                  </a:cubicBezTo>
                  <a:cubicBezTo>
                    <a:pt x="61" y="1127"/>
                    <a:pt x="63" y="1123"/>
                    <a:pt x="63" y="1119"/>
                  </a:cubicBezTo>
                  <a:close/>
                  <a:moveTo>
                    <a:pt x="585" y="5"/>
                  </a:moveTo>
                  <a:cubicBezTo>
                    <a:pt x="584" y="5"/>
                    <a:pt x="583" y="5"/>
                    <a:pt x="583" y="4"/>
                  </a:cubicBezTo>
                  <a:cubicBezTo>
                    <a:pt x="584" y="4"/>
                    <a:pt x="585" y="4"/>
                    <a:pt x="585" y="3"/>
                  </a:cubicBezTo>
                  <a:cubicBezTo>
                    <a:pt x="581" y="3"/>
                    <a:pt x="578" y="3"/>
                    <a:pt x="577" y="6"/>
                  </a:cubicBezTo>
                  <a:cubicBezTo>
                    <a:pt x="580" y="7"/>
                    <a:pt x="584" y="7"/>
                    <a:pt x="585" y="5"/>
                  </a:cubicBezTo>
                  <a:close/>
                </a:path>
              </a:pathLst>
            </a:custGeom>
            <a:grpFill/>
            <a:ln w="9525" cap="flat" cmpd="sng">
              <a:noFill/>
              <a:prstDash val="solid"/>
              <a:round/>
              <a:headEnd type="none" w="med" len="med"/>
              <a:tailEnd type="none" w="med" len="med"/>
            </a:ln>
            <a:effectLst/>
          </p:spPr>
          <p:txBody>
            <a:bodyPr/>
            <a:lstStyle/>
            <a:p>
              <a:endParaRPr lang="de-DE">
                <a:cs typeface="+mn-ea"/>
                <a:sym typeface="+mn-lt"/>
              </a:endParaRPr>
            </a:p>
          </p:txBody>
        </p:sp>
      </p:grpSp>
      <p:sp>
        <p:nvSpPr>
          <p:cNvPr id="20" name="矩形 19"/>
          <p:cNvSpPr/>
          <p:nvPr/>
        </p:nvSpPr>
        <p:spPr>
          <a:xfrm flipV="1">
            <a:off x="9273278"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1" name="矩形 20"/>
          <p:cNvSpPr/>
          <p:nvPr/>
        </p:nvSpPr>
        <p:spPr>
          <a:xfrm flipV="1">
            <a:off x="1012220"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2" name="矩形 21"/>
          <p:cNvSpPr/>
          <p:nvPr/>
        </p:nvSpPr>
        <p:spPr>
          <a:xfrm flipV="1">
            <a:off x="3765907" y="7836680"/>
            <a:ext cx="3482933" cy="80662"/>
          </a:xfrm>
          <a:prstGeom prst="rect">
            <a:avLst/>
          </a:prstGeom>
          <a:solidFill>
            <a:srgbClr val="00C5BE"/>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3" name="矩形 22"/>
          <p:cNvSpPr/>
          <p:nvPr/>
        </p:nvSpPr>
        <p:spPr>
          <a:xfrm flipV="1">
            <a:off x="6519591" y="7836680"/>
            <a:ext cx="3482933"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4" name="矩形 23"/>
          <p:cNvSpPr/>
          <p:nvPr/>
        </p:nvSpPr>
        <p:spPr>
          <a:xfrm flipV="1">
            <a:off x="12026965" y="7836680"/>
            <a:ext cx="1654112"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5" name="矩形 24"/>
          <p:cNvSpPr/>
          <p:nvPr/>
        </p:nvSpPr>
        <p:spPr>
          <a:xfrm flipV="1">
            <a:off x="1" y="7836680"/>
            <a:ext cx="1741467"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34" name="矩形 33"/>
          <p:cNvSpPr/>
          <p:nvPr/>
        </p:nvSpPr>
        <p:spPr>
          <a:xfrm>
            <a:off x="-1" y="0"/>
            <a:ext cx="13681077" cy="8996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35" name="文本框 6"/>
          <p:cNvSpPr>
            <a:spLocks noChangeArrowheads="1"/>
          </p:cNvSpPr>
          <p:nvPr/>
        </p:nvSpPr>
        <p:spPr bwMode="auto">
          <a:xfrm>
            <a:off x="1336472" y="304710"/>
            <a:ext cx="4743018" cy="364370"/>
          </a:xfrm>
          <a:prstGeom prst="rect">
            <a:avLst/>
          </a:prstGeom>
          <a:noFill/>
          <a:ln>
            <a:noFill/>
          </a:ln>
          <a:extLst/>
        </p:spPr>
        <p:txBody>
          <a:bodyPr wrap="square" lIns="77744" tIns="38871" rIns="77744" bIns="38871">
            <a:spAutoFit/>
          </a:bodyPr>
          <a:lstStyle/>
          <a:p>
            <a:pPr defTabSz="1097265">
              <a:defRPr/>
            </a:pPr>
            <a:r>
              <a:rPr lang="zh-CN" altLang="en-US" sz="1800" b="1" dirty="0">
                <a:solidFill>
                  <a:schemeClr val="bg1"/>
                </a:solidFill>
                <a:cs typeface="+mn-ea"/>
                <a:sym typeface="+mn-lt"/>
              </a:rPr>
              <a:t>在此输入您的标题内容</a:t>
            </a:r>
          </a:p>
        </p:txBody>
      </p:sp>
      <p:grpSp>
        <p:nvGrpSpPr>
          <p:cNvPr id="36" name="组合 35"/>
          <p:cNvGrpSpPr/>
          <p:nvPr/>
        </p:nvGrpSpPr>
        <p:grpSpPr>
          <a:xfrm>
            <a:off x="532043" y="350367"/>
            <a:ext cx="588728" cy="328099"/>
            <a:chOff x="0" y="252065"/>
            <a:chExt cx="641111" cy="392112"/>
          </a:xfrm>
        </p:grpSpPr>
        <p:sp>
          <p:nvSpPr>
            <p:cNvPr id="37" name="矩形 59"/>
            <p:cNvSpPr>
              <a:spLocks noChangeArrowheads="1"/>
            </p:cNvSpPr>
            <p:nvPr/>
          </p:nvSpPr>
          <p:spPr bwMode="auto">
            <a:xfrm>
              <a:off x="0" y="252065"/>
              <a:ext cx="227014" cy="392112"/>
            </a:xfrm>
            <a:prstGeom prst="rect">
              <a:avLst/>
            </a:prstGeom>
            <a:solidFill>
              <a:schemeClr val="bg1">
                <a:lumMod val="50000"/>
              </a:schemeClr>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097265">
                <a:lnSpc>
                  <a:spcPct val="100000"/>
                </a:lnSpc>
                <a:spcBef>
                  <a:spcPct val="0"/>
                </a:spcBef>
                <a:buNone/>
                <a:defRPr/>
              </a:pPr>
              <a:endParaRPr lang="zh-CN" altLang="en-US" sz="1600">
                <a:solidFill>
                  <a:srgbClr val="FFFFFF"/>
                </a:solidFill>
                <a:latin typeface="+mn-lt"/>
                <a:ea typeface="+mn-ea"/>
                <a:cs typeface="+mn-ea"/>
                <a:sym typeface="+mn-lt"/>
              </a:endParaRPr>
            </a:p>
          </p:txBody>
        </p:sp>
        <p:sp>
          <p:nvSpPr>
            <p:cNvPr id="38"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097265">
                <a:lnSpc>
                  <a:spcPct val="100000"/>
                </a:lnSpc>
                <a:spcBef>
                  <a:spcPct val="0"/>
                </a:spcBef>
                <a:buNone/>
                <a:defRPr/>
              </a:pPr>
              <a:endParaRPr lang="zh-CN" altLang="en-US" sz="1600">
                <a:solidFill>
                  <a:srgbClr val="FFFFFF"/>
                </a:solidFill>
                <a:latin typeface="+mn-lt"/>
                <a:ea typeface="+mn-ea"/>
                <a:cs typeface="+mn-ea"/>
                <a:sym typeface="+mn-lt"/>
              </a:endParaRPr>
            </a:p>
          </p:txBody>
        </p:sp>
        <p:sp>
          <p:nvSpPr>
            <p:cNvPr id="39" name="五边形 38"/>
            <p:cNvSpPr/>
            <p:nvPr userDrawn="1"/>
          </p:nvSpPr>
          <p:spPr>
            <a:xfrm>
              <a:off x="338378" y="254691"/>
              <a:ext cx="302733" cy="389486"/>
            </a:xfrm>
            <a:prstGeom prst="homePlat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178853738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0-#ppt_w/2"/>
                                          </p:val>
                                        </p:tav>
                                        <p:tav tm="100000">
                                          <p:val>
                                            <p:strVal val="#ppt_x"/>
                                          </p:val>
                                        </p:tav>
                                      </p:tavLst>
                                    </p:anim>
                                    <p:anim calcmode="lin" valueType="num">
                                      <p:cBhvr additive="base">
                                        <p:cTn id="8" dur="500" fill="hold"/>
                                        <p:tgtEl>
                                          <p:spTgt spid="3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35"/>
                                        </p:tgtEl>
                                        <p:attrNameLst>
                                          <p:attrName>style.visibility</p:attrName>
                                        </p:attrNameLst>
                                      </p:cBhvr>
                                      <p:to>
                                        <p:strVal val="visible"/>
                                      </p:to>
                                    </p:set>
                                    <p:anim calcmode="lin" valueType="num">
                                      <p:cBhvr>
                                        <p:cTn id="12"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35"/>
                                        </p:tgtEl>
                                        <p:attrNameLst>
                                          <p:attrName>ppt_y</p:attrName>
                                        </p:attrNameLst>
                                      </p:cBhvr>
                                      <p:tavLst>
                                        <p:tav tm="0">
                                          <p:val>
                                            <p:strVal val="#ppt_y"/>
                                          </p:val>
                                        </p:tav>
                                        <p:tav tm="100000">
                                          <p:val>
                                            <p:strVal val="#ppt_y"/>
                                          </p:val>
                                        </p:tav>
                                      </p:tavLst>
                                    </p:anim>
                                    <p:anim calcmode="lin" valueType="num">
                                      <p:cBhvr>
                                        <p:cTn id="14"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35"/>
                                        </p:tgtEl>
                                        <p:attrNameLst>
                                          <p:attrName>ppt_w</p:attrName>
                                        </p:attrNameLst>
                                      </p:cBhvr>
                                      <p:tavLst>
                                        <p:tav tm="0">
                                          <p:val>
                                            <p:strVal val="#ppt_w/10"/>
                                          </p:val>
                                        </p:tav>
                                        <p:tav tm="50000">
                                          <p:val>
                                            <p:strVal val="#ppt_w+.01"/>
                                          </p:val>
                                        </p:tav>
                                        <p:tav tm="100000">
                                          <p:val>
                                            <p:strVal val="#ppt_w"/>
                                          </p:val>
                                        </p:tav>
                                      </p:tavLst>
                                    </p:anim>
                                    <p:animEffect>
                                      <p:cBhvr>
                                        <p:cTn id="16" dur="500" tmFilter="0,0; .5, 1; 1, 1"/>
                                        <p:tgtEl>
                                          <p:spTgt spid="35"/>
                                        </p:tgtEl>
                                      </p:cBhvr>
                                    </p:animEffect>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2000"/>
                                        <p:tgtEl>
                                          <p:spTgt spid="10"/>
                                        </p:tgtEl>
                                      </p:cBhvr>
                                    </p:animEffect>
                                    <p:anim calcmode="lin" valueType="num">
                                      <p:cBhvr>
                                        <p:cTn id="22" dur="2000" fill="hold"/>
                                        <p:tgtEl>
                                          <p:spTgt spid="10"/>
                                        </p:tgtEl>
                                        <p:attrNameLst>
                                          <p:attrName>ppt_w</p:attrName>
                                        </p:attrNameLst>
                                      </p:cBhvr>
                                      <p:tavLst>
                                        <p:tav tm="0" fmla="#ppt_w*sin(2.5*pi*$)">
                                          <p:val>
                                            <p:fltVal val="0"/>
                                          </p:val>
                                        </p:tav>
                                        <p:tav tm="100000">
                                          <p:val>
                                            <p:fltVal val="1"/>
                                          </p:val>
                                        </p:tav>
                                      </p:tavLst>
                                    </p:anim>
                                    <p:anim calcmode="lin" valueType="num">
                                      <p:cBhvr>
                                        <p:cTn id="23" dur="2000" fill="hold"/>
                                        <p:tgtEl>
                                          <p:spTgt spid="10"/>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9" fill="hold" grpId="0" nodeType="clickEffect">
                                  <p:stCondLst>
                                    <p:cond delay="0"/>
                                  </p:stCondLst>
                                  <p:childTnLst>
                                    <p:set>
                                      <p:cBhvr>
                                        <p:cTn id="27" dur="1" fill="hold">
                                          <p:stCondLst>
                                            <p:cond delay="0"/>
                                          </p:stCondLst>
                                        </p:cTn>
                                        <p:tgtEl>
                                          <p:spTgt spid="2"/>
                                        </p:tgtEl>
                                        <p:attrNameLst>
                                          <p:attrName>style.visibility</p:attrName>
                                        </p:attrNameLst>
                                      </p:cBhvr>
                                      <p:to>
                                        <p:strVal val="visible"/>
                                      </p:to>
                                    </p:set>
                                    <p:anim calcmode="lin" valueType="num">
                                      <p:cBhvr additive="base">
                                        <p:cTn id="28" dur="500" fill="hold"/>
                                        <p:tgtEl>
                                          <p:spTgt spid="2"/>
                                        </p:tgtEl>
                                        <p:attrNameLst>
                                          <p:attrName>ppt_x</p:attrName>
                                        </p:attrNameLst>
                                      </p:cBhvr>
                                      <p:tavLst>
                                        <p:tav tm="0">
                                          <p:val>
                                            <p:strVal val="0-#ppt_w/2"/>
                                          </p:val>
                                        </p:tav>
                                        <p:tav tm="100000">
                                          <p:val>
                                            <p:strVal val="#ppt_x"/>
                                          </p:val>
                                        </p:tav>
                                      </p:tavLst>
                                    </p:anim>
                                    <p:anim calcmode="lin" valueType="num">
                                      <p:cBhvr additive="base">
                                        <p:cTn id="29" dur="500" fill="hold"/>
                                        <p:tgtEl>
                                          <p:spTgt spid="2"/>
                                        </p:tgtEl>
                                        <p:attrNameLst>
                                          <p:attrName>ppt_y</p:attrName>
                                        </p:attrNameLst>
                                      </p:cBhvr>
                                      <p:tavLst>
                                        <p:tav tm="0">
                                          <p:val>
                                            <p:strVal val="0-#ppt_h/2"/>
                                          </p:val>
                                        </p:tav>
                                        <p:tav tm="100000">
                                          <p:val>
                                            <p:strVal val="#ppt_y"/>
                                          </p:val>
                                        </p:tav>
                                      </p:tavLst>
                                    </p:anim>
                                  </p:childTnLst>
                                </p:cTn>
                              </p:par>
                            </p:childTnLst>
                          </p:cTn>
                        </p:par>
                        <p:par>
                          <p:cTn id="30" fill="hold">
                            <p:stCondLst>
                              <p:cond delay="500"/>
                            </p:stCondLst>
                            <p:childTnLst>
                              <p:par>
                                <p:cTn id="31" presetID="14" presetClass="entr" presetSubtype="10"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randombar(horizontal)">
                                      <p:cBhvr>
                                        <p:cTn id="33" dur="500"/>
                                        <p:tgtEl>
                                          <p:spTgt spid="9"/>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ntr" presetSubtype="3" fill="hold" grpId="0" nodeType="clickEffect">
                                  <p:stCondLst>
                                    <p:cond delay="0"/>
                                  </p:stCondLst>
                                  <p:childTnLst>
                                    <p:set>
                                      <p:cBhvr>
                                        <p:cTn id="37" dur="1" fill="hold">
                                          <p:stCondLst>
                                            <p:cond delay="0"/>
                                          </p:stCondLst>
                                        </p:cTn>
                                        <p:tgtEl>
                                          <p:spTgt spid="5"/>
                                        </p:tgtEl>
                                        <p:attrNameLst>
                                          <p:attrName>style.visibility</p:attrName>
                                        </p:attrNameLst>
                                      </p:cBhvr>
                                      <p:to>
                                        <p:strVal val="visible"/>
                                      </p:to>
                                    </p:set>
                                    <p:anim calcmode="lin" valueType="num">
                                      <p:cBhvr additive="base">
                                        <p:cTn id="38" dur="500" fill="hold"/>
                                        <p:tgtEl>
                                          <p:spTgt spid="5"/>
                                        </p:tgtEl>
                                        <p:attrNameLst>
                                          <p:attrName>ppt_x</p:attrName>
                                        </p:attrNameLst>
                                      </p:cBhvr>
                                      <p:tavLst>
                                        <p:tav tm="0">
                                          <p:val>
                                            <p:strVal val="1+#ppt_w/2"/>
                                          </p:val>
                                        </p:tav>
                                        <p:tav tm="100000">
                                          <p:val>
                                            <p:strVal val="#ppt_x"/>
                                          </p:val>
                                        </p:tav>
                                      </p:tavLst>
                                    </p:anim>
                                    <p:anim calcmode="lin" valueType="num">
                                      <p:cBhvr additive="base">
                                        <p:cTn id="39" dur="500" fill="hold"/>
                                        <p:tgtEl>
                                          <p:spTgt spid="5"/>
                                        </p:tgtEl>
                                        <p:attrNameLst>
                                          <p:attrName>ppt_y</p:attrName>
                                        </p:attrNameLst>
                                      </p:cBhvr>
                                      <p:tavLst>
                                        <p:tav tm="0">
                                          <p:val>
                                            <p:strVal val="0-#ppt_h/2"/>
                                          </p:val>
                                        </p:tav>
                                        <p:tav tm="100000">
                                          <p:val>
                                            <p:strVal val="#ppt_y"/>
                                          </p:val>
                                        </p:tav>
                                      </p:tavLst>
                                    </p:anim>
                                  </p:childTnLst>
                                </p:cTn>
                              </p:par>
                            </p:childTnLst>
                          </p:cTn>
                        </p:par>
                        <p:par>
                          <p:cTn id="40" fill="hold">
                            <p:stCondLst>
                              <p:cond delay="500"/>
                            </p:stCondLst>
                            <p:childTnLst>
                              <p:par>
                                <p:cTn id="41" presetID="14" presetClass="entr" presetSubtype="10"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randombar(horizontal)">
                                      <p:cBhvr>
                                        <p:cTn id="43" dur="500"/>
                                        <p:tgtEl>
                                          <p:spTgt spid="8"/>
                                        </p:tgtEl>
                                      </p:cBhvr>
                                    </p:animEffect>
                                  </p:childTnLst>
                                </p:cTn>
                              </p:par>
                            </p:childTnLst>
                          </p:cTn>
                        </p:par>
                      </p:childTnLst>
                    </p:cTn>
                  </p:par>
                  <p:par>
                    <p:cTn id="44" fill="hold">
                      <p:stCondLst>
                        <p:cond delay="indefinite"/>
                      </p:stCondLst>
                      <p:childTnLst>
                        <p:par>
                          <p:cTn id="45" fill="hold">
                            <p:stCondLst>
                              <p:cond delay="0"/>
                            </p:stCondLst>
                            <p:childTnLst>
                              <p:par>
                                <p:cTn id="46" presetID="2" presetClass="entr" presetSubtype="12" fill="hold" grpId="0" nodeType="clickEffect">
                                  <p:stCondLst>
                                    <p:cond delay="0"/>
                                  </p:stCondLst>
                                  <p:childTnLst>
                                    <p:set>
                                      <p:cBhvr>
                                        <p:cTn id="47" dur="1" fill="hold">
                                          <p:stCondLst>
                                            <p:cond delay="0"/>
                                          </p:stCondLst>
                                        </p:cTn>
                                        <p:tgtEl>
                                          <p:spTgt spid="3"/>
                                        </p:tgtEl>
                                        <p:attrNameLst>
                                          <p:attrName>style.visibility</p:attrName>
                                        </p:attrNameLst>
                                      </p:cBhvr>
                                      <p:to>
                                        <p:strVal val="visible"/>
                                      </p:to>
                                    </p:set>
                                    <p:anim calcmode="lin" valueType="num">
                                      <p:cBhvr additive="base">
                                        <p:cTn id="48" dur="500" fill="hold"/>
                                        <p:tgtEl>
                                          <p:spTgt spid="3"/>
                                        </p:tgtEl>
                                        <p:attrNameLst>
                                          <p:attrName>ppt_x</p:attrName>
                                        </p:attrNameLst>
                                      </p:cBhvr>
                                      <p:tavLst>
                                        <p:tav tm="0">
                                          <p:val>
                                            <p:strVal val="0-#ppt_w/2"/>
                                          </p:val>
                                        </p:tav>
                                        <p:tav tm="100000">
                                          <p:val>
                                            <p:strVal val="#ppt_x"/>
                                          </p:val>
                                        </p:tav>
                                      </p:tavLst>
                                    </p:anim>
                                    <p:anim calcmode="lin" valueType="num">
                                      <p:cBhvr additive="base">
                                        <p:cTn id="49" dur="500" fill="hold"/>
                                        <p:tgtEl>
                                          <p:spTgt spid="3"/>
                                        </p:tgtEl>
                                        <p:attrNameLst>
                                          <p:attrName>ppt_y</p:attrName>
                                        </p:attrNameLst>
                                      </p:cBhvr>
                                      <p:tavLst>
                                        <p:tav tm="0">
                                          <p:val>
                                            <p:strVal val="1+#ppt_h/2"/>
                                          </p:val>
                                        </p:tav>
                                        <p:tav tm="100000">
                                          <p:val>
                                            <p:strVal val="#ppt_y"/>
                                          </p:val>
                                        </p:tav>
                                      </p:tavLst>
                                    </p:anim>
                                  </p:childTnLst>
                                </p:cTn>
                              </p:par>
                            </p:childTnLst>
                          </p:cTn>
                        </p:par>
                        <p:par>
                          <p:cTn id="50" fill="hold">
                            <p:stCondLst>
                              <p:cond delay="500"/>
                            </p:stCondLst>
                            <p:childTnLst>
                              <p:par>
                                <p:cTn id="51" presetID="14" presetClass="entr" presetSubtype="10" fill="hold" grpId="0" nodeType="after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randombar(horizontal)">
                                      <p:cBhvr>
                                        <p:cTn id="53" dur="500"/>
                                        <p:tgtEl>
                                          <p:spTgt spid="6"/>
                                        </p:tgtEl>
                                      </p:cBhvr>
                                    </p:animEffect>
                                  </p:childTnLst>
                                </p:cTn>
                              </p:par>
                            </p:childTnLst>
                          </p:cTn>
                        </p:par>
                      </p:childTnLst>
                    </p:cTn>
                  </p:par>
                  <p:par>
                    <p:cTn id="54" fill="hold">
                      <p:stCondLst>
                        <p:cond delay="indefinite"/>
                      </p:stCondLst>
                      <p:childTnLst>
                        <p:par>
                          <p:cTn id="55" fill="hold">
                            <p:stCondLst>
                              <p:cond delay="0"/>
                            </p:stCondLst>
                            <p:childTnLst>
                              <p:par>
                                <p:cTn id="56" presetID="2" presetClass="entr" presetSubtype="6" fill="hold" grpId="0" nodeType="clickEffect">
                                  <p:stCondLst>
                                    <p:cond delay="0"/>
                                  </p:stCondLst>
                                  <p:childTnLst>
                                    <p:set>
                                      <p:cBhvr>
                                        <p:cTn id="57" dur="1" fill="hold">
                                          <p:stCondLst>
                                            <p:cond delay="0"/>
                                          </p:stCondLst>
                                        </p:cTn>
                                        <p:tgtEl>
                                          <p:spTgt spid="4"/>
                                        </p:tgtEl>
                                        <p:attrNameLst>
                                          <p:attrName>style.visibility</p:attrName>
                                        </p:attrNameLst>
                                      </p:cBhvr>
                                      <p:to>
                                        <p:strVal val="visible"/>
                                      </p:to>
                                    </p:set>
                                    <p:anim calcmode="lin" valueType="num">
                                      <p:cBhvr additive="base">
                                        <p:cTn id="58" dur="500" fill="hold"/>
                                        <p:tgtEl>
                                          <p:spTgt spid="4"/>
                                        </p:tgtEl>
                                        <p:attrNameLst>
                                          <p:attrName>ppt_x</p:attrName>
                                        </p:attrNameLst>
                                      </p:cBhvr>
                                      <p:tavLst>
                                        <p:tav tm="0">
                                          <p:val>
                                            <p:strVal val="1+#ppt_w/2"/>
                                          </p:val>
                                        </p:tav>
                                        <p:tav tm="100000">
                                          <p:val>
                                            <p:strVal val="#ppt_x"/>
                                          </p:val>
                                        </p:tav>
                                      </p:tavLst>
                                    </p:anim>
                                    <p:anim calcmode="lin" valueType="num">
                                      <p:cBhvr additive="base">
                                        <p:cTn id="59" dur="500" fill="hold"/>
                                        <p:tgtEl>
                                          <p:spTgt spid="4"/>
                                        </p:tgtEl>
                                        <p:attrNameLst>
                                          <p:attrName>ppt_y</p:attrName>
                                        </p:attrNameLst>
                                      </p:cBhvr>
                                      <p:tavLst>
                                        <p:tav tm="0">
                                          <p:val>
                                            <p:strVal val="1+#ppt_h/2"/>
                                          </p:val>
                                        </p:tav>
                                        <p:tav tm="100000">
                                          <p:val>
                                            <p:strVal val="#ppt_y"/>
                                          </p:val>
                                        </p:tav>
                                      </p:tavLst>
                                    </p:anim>
                                  </p:childTnLst>
                                </p:cTn>
                              </p:par>
                              <p:par>
                                <p:cTn id="60" presetID="14" presetClass="entr" presetSubtype="10" fill="hold" grpId="0" nodeType="withEffect">
                                  <p:stCondLst>
                                    <p:cond delay="600"/>
                                  </p:stCondLst>
                                  <p:childTnLst>
                                    <p:set>
                                      <p:cBhvr>
                                        <p:cTn id="61" dur="1" fill="hold">
                                          <p:stCondLst>
                                            <p:cond delay="0"/>
                                          </p:stCondLst>
                                        </p:cTn>
                                        <p:tgtEl>
                                          <p:spTgt spid="7"/>
                                        </p:tgtEl>
                                        <p:attrNameLst>
                                          <p:attrName>style.visibility</p:attrName>
                                        </p:attrNameLst>
                                      </p:cBhvr>
                                      <p:to>
                                        <p:strVal val="visible"/>
                                      </p:to>
                                    </p:set>
                                    <p:animEffect transition="in" filter="randombar(horizontal)">
                                      <p:cBhvr>
                                        <p:cTn id="6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35" grpId="0" bldLvl="0"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alphaModFix amt="82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5116085" y="3647283"/>
            <a:ext cx="3697505" cy="1151125"/>
          </a:xfrm>
          <a:prstGeom prst="rect">
            <a:avLst/>
          </a:prstGeom>
          <a:noFill/>
        </p:spPr>
        <p:txBody>
          <a:bodyPr wrap="none" lIns="103673" tIns="51836" rIns="103673" bIns="51836" rtlCol="0" anchor="ctr">
            <a:spAutoFit/>
          </a:bodyPr>
          <a:lstStyle/>
          <a:p>
            <a:r>
              <a:rPr lang="zh-CN" altLang="en-US" sz="6800" b="1" dirty="0">
                <a:cs typeface="+mn-ea"/>
                <a:sym typeface="+mn-lt"/>
              </a:rPr>
              <a:t>谢谢观赏</a:t>
            </a:r>
          </a:p>
        </p:txBody>
      </p:sp>
      <p:grpSp>
        <p:nvGrpSpPr>
          <p:cNvPr id="4" name="Group 29"/>
          <p:cNvGrpSpPr/>
          <p:nvPr/>
        </p:nvGrpSpPr>
        <p:grpSpPr>
          <a:xfrm>
            <a:off x="5680854" y="2020752"/>
            <a:ext cx="2319370" cy="1411956"/>
            <a:chOff x="5138738" y="2932113"/>
            <a:chExt cx="2066925" cy="1222375"/>
          </a:xfrm>
          <a:solidFill>
            <a:srgbClr val="C00000"/>
          </a:solidFill>
        </p:grpSpPr>
        <p:sp>
          <p:nvSpPr>
            <p:cNvPr id="5" name="Freeform 5"/>
            <p:cNvSpPr>
              <a:spLocks/>
            </p:cNvSpPr>
            <p:nvPr/>
          </p:nvSpPr>
          <p:spPr bwMode="auto">
            <a:xfrm>
              <a:off x="5384800" y="3079750"/>
              <a:ext cx="1470025" cy="1074738"/>
            </a:xfrm>
            <a:custGeom>
              <a:avLst/>
              <a:gdLst>
                <a:gd name="T0" fmla="*/ 259 w 390"/>
                <a:gd name="T1" fmla="*/ 242 h 284"/>
                <a:gd name="T2" fmla="*/ 266 w 390"/>
                <a:gd name="T3" fmla="*/ 260 h 284"/>
                <a:gd name="T4" fmla="*/ 241 w 390"/>
                <a:gd name="T5" fmla="*/ 284 h 284"/>
                <a:gd name="T6" fmla="*/ 224 w 390"/>
                <a:gd name="T7" fmla="*/ 277 h 284"/>
                <a:gd name="T8" fmla="*/ 129 w 390"/>
                <a:gd name="T9" fmla="*/ 189 h 284"/>
                <a:gd name="T10" fmla="*/ 0 w 390"/>
                <a:gd name="T11" fmla="*/ 172 h 284"/>
                <a:gd name="T12" fmla="*/ 57 w 390"/>
                <a:gd name="T13" fmla="*/ 12 h 284"/>
                <a:gd name="T14" fmla="*/ 212 w 390"/>
                <a:gd name="T15" fmla="*/ 0 h 284"/>
                <a:gd name="T16" fmla="*/ 382 w 390"/>
                <a:gd name="T17" fmla="*/ 157 h 284"/>
                <a:gd name="T18" fmla="*/ 390 w 390"/>
                <a:gd name="T19" fmla="*/ 175 h 284"/>
                <a:gd name="T20" fmla="*/ 365 w 390"/>
                <a:gd name="T21" fmla="*/ 200 h 284"/>
                <a:gd name="T22" fmla="*/ 349 w 390"/>
                <a:gd name="T23" fmla="*/ 193 h 284"/>
                <a:gd name="T24" fmla="*/ 356 w 390"/>
                <a:gd name="T25" fmla="*/ 211 h 284"/>
                <a:gd name="T26" fmla="*/ 332 w 390"/>
                <a:gd name="T27" fmla="*/ 235 h 284"/>
                <a:gd name="T28" fmla="*/ 316 w 390"/>
                <a:gd name="T29" fmla="*/ 229 h 284"/>
                <a:gd name="T30" fmla="*/ 302 w 390"/>
                <a:gd name="T31" fmla="*/ 216 h 284"/>
                <a:gd name="T32" fmla="*/ 310 w 390"/>
                <a:gd name="T33" fmla="*/ 234 h 284"/>
                <a:gd name="T34" fmla="*/ 285 w 390"/>
                <a:gd name="T35" fmla="*/ 259 h 284"/>
                <a:gd name="T36" fmla="*/ 269 w 390"/>
                <a:gd name="T37" fmla="*/ 252 h 284"/>
                <a:gd name="T38" fmla="*/ 259 w 390"/>
                <a:gd name="T39" fmla="*/ 2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0" h="284">
                  <a:moveTo>
                    <a:pt x="259" y="242"/>
                  </a:moveTo>
                  <a:cubicBezTo>
                    <a:pt x="263" y="247"/>
                    <a:pt x="266" y="253"/>
                    <a:pt x="266" y="260"/>
                  </a:cubicBezTo>
                  <a:cubicBezTo>
                    <a:pt x="266" y="273"/>
                    <a:pt x="255" y="284"/>
                    <a:pt x="241" y="284"/>
                  </a:cubicBezTo>
                  <a:cubicBezTo>
                    <a:pt x="235" y="284"/>
                    <a:pt x="228" y="282"/>
                    <a:pt x="224" y="277"/>
                  </a:cubicBezTo>
                  <a:cubicBezTo>
                    <a:pt x="129" y="189"/>
                    <a:pt x="129" y="189"/>
                    <a:pt x="129" y="189"/>
                  </a:cubicBezTo>
                  <a:cubicBezTo>
                    <a:pt x="0" y="172"/>
                    <a:pt x="0" y="172"/>
                    <a:pt x="0" y="172"/>
                  </a:cubicBezTo>
                  <a:cubicBezTo>
                    <a:pt x="57" y="12"/>
                    <a:pt x="57" y="12"/>
                    <a:pt x="57" y="12"/>
                  </a:cubicBezTo>
                  <a:cubicBezTo>
                    <a:pt x="212" y="0"/>
                    <a:pt x="212" y="0"/>
                    <a:pt x="212" y="0"/>
                  </a:cubicBezTo>
                  <a:cubicBezTo>
                    <a:pt x="382" y="157"/>
                    <a:pt x="382" y="157"/>
                    <a:pt x="382" y="157"/>
                  </a:cubicBezTo>
                  <a:cubicBezTo>
                    <a:pt x="387" y="162"/>
                    <a:pt x="390" y="168"/>
                    <a:pt x="390" y="175"/>
                  </a:cubicBezTo>
                  <a:cubicBezTo>
                    <a:pt x="390" y="189"/>
                    <a:pt x="379" y="200"/>
                    <a:pt x="365" y="200"/>
                  </a:cubicBezTo>
                  <a:cubicBezTo>
                    <a:pt x="359" y="200"/>
                    <a:pt x="354" y="198"/>
                    <a:pt x="349" y="193"/>
                  </a:cubicBezTo>
                  <a:cubicBezTo>
                    <a:pt x="354" y="198"/>
                    <a:pt x="356" y="204"/>
                    <a:pt x="356" y="211"/>
                  </a:cubicBezTo>
                  <a:cubicBezTo>
                    <a:pt x="356" y="224"/>
                    <a:pt x="345" y="235"/>
                    <a:pt x="332" y="235"/>
                  </a:cubicBezTo>
                  <a:cubicBezTo>
                    <a:pt x="326" y="235"/>
                    <a:pt x="320" y="233"/>
                    <a:pt x="316" y="229"/>
                  </a:cubicBezTo>
                  <a:cubicBezTo>
                    <a:pt x="302" y="216"/>
                    <a:pt x="302" y="216"/>
                    <a:pt x="302" y="216"/>
                  </a:cubicBezTo>
                  <a:cubicBezTo>
                    <a:pt x="307" y="221"/>
                    <a:pt x="310" y="227"/>
                    <a:pt x="310" y="234"/>
                  </a:cubicBezTo>
                  <a:cubicBezTo>
                    <a:pt x="310" y="248"/>
                    <a:pt x="299" y="259"/>
                    <a:pt x="285" y="259"/>
                  </a:cubicBezTo>
                  <a:cubicBezTo>
                    <a:pt x="279" y="259"/>
                    <a:pt x="273" y="256"/>
                    <a:pt x="269" y="252"/>
                  </a:cubicBezTo>
                  <a:lnTo>
                    <a:pt x="259" y="242"/>
                  </a:lnTo>
                  <a:close/>
                </a:path>
              </a:pathLst>
            </a:custGeom>
            <a:grpFill/>
            <a:ln w="3175" cap="flat">
              <a:solidFill>
                <a:schemeClr val="bg1"/>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6" name="Freeform 6"/>
            <p:cNvSpPr>
              <a:spLocks/>
            </p:cNvSpPr>
            <p:nvPr/>
          </p:nvSpPr>
          <p:spPr bwMode="auto">
            <a:xfrm>
              <a:off x="5138738" y="2932113"/>
              <a:ext cx="471488" cy="1017588"/>
            </a:xfrm>
            <a:custGeom>
              <a:avLst/>
              <a:gdLst>
                <a:gd name="T0" fmla="*/ 0 w 297"/>
                <a:gd name="T1" fmla="*/ 0 h 641"/>
                <a:gd name="T2" fmla="*/ 297 w 297"/>
                <a:gd name="T3" fmla="*/ 103 h 641"/>
                <a:gd name="T4" fmla="*/ 107 w 297"/>
                <a:gd name="T5" fmla="*/ 641 h 641"/>
                <a:gd name="T6" fmla="*/ 0 w 297"/>
                <a:gd name="T7" fmla="*/ 608 h 641"/>
                <a:gd name="T8" fmla="*/ 0 w 297"/>
                <a:gd name="T9" fmla="*/ 0 h 641"/>
              </a:gdLst>
              <a:ahLst/>
              <a:cxnLst>
                <a:cxn ang="0">
                  <a:pos x="T0" y="T1"/>
                </a:cxn>
                <a:cxn ang="0">
                  <a:pos x="T2" y="T3"/>
                </a:cxn>
                <a:cxn ang="0">
                  <a:pos x="T4" y="T5"/>
                </a:cxn>
                <a:cxn ang="0">
                  <a:pos x="T6" y="T7"/>
                </a:cxn>
                <a:cxn ang="0">
                  <a:pos x="T8" y="T9"/>
                </a:cxn>
              </a:cxnLst>
              <a:rect l="0" t="0" r="r" b="b"/>
              <a:pathLst>
                <a:path w="297" h="641">
                  <a:moveTo>
                    <a:pt x="0" y="0"/>
                  </a:moveTo>
                  <a:lnTo>
                    <a:pt x="297" y="103"/>
                  </a:lnTo>
                  <a:lnTo>
                    <a:pt x="107" y="641"/>
                  </a:lnTo>
                  <a:lnTo>
                    <a:pt x="0" y="608"/>
                  </a:lnTo>
                  <a:lnTo>
                    <a:pt x="0" y="0"/>
                  </a:lnTo>
                  <a:close/>
                </a:path>
              </a:pathLst>
            </a:custGeom>
            <a:grpFill/>
            <a:ln w="3175" cap="flat">
              <a:solidFill>
                <a:schemeClr val="bg1"/>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7" name="Freeform 7"/>
            <p:cNvSpPr>
              <a:spLocks/>
            </p:cNvSpPr>
            <p:nvPr/>
          </p:nvSpPr>
          <p:spPr bwMode="auto">
            <a:xfrm>
              <a:off x="6734175" y="2932113"/>
              <a:ext cx="471488" cy="1017588"/>
            </a:xfrm>
            <a:custGeom>
              <a:avLst/>
              <a:gdLst>
                <a:gd name="T0" fmla="*/ 297 w 297"/>
                <a:gd name="T1" fmla="*/ 0 h 641"/>
                <a:gd name="T2" fmla="*/ 0 w 297"/>
                <a:gd name="T3" fmla="*/ 103 h 641"/>
                <a:gd name="T4" fmla="*/ 190 w 297"/>
                <a:gd name="T5" fmla="*/ 641 h 641"/>
                <a:gd name="T6" fmla="*/ 297 w 297"/>
                <a:gd name="T7" fmla="*/ 608 h 641"/>
                <a:gd name="T8" fmla="*/ 297 w 297"/>
                <a:gd name="T9" fmla="*/ 0 h 641"/>
              </a:gdLst>
              <a:ahLst/>
              <a:cxnLst>
                <a:cxn ang="0">
                  <a:pos x="T0" y="T1"/>
                </a:cxn>
                <a:cxn ang="0">
                  <a:pos x="T2" y="T3"/>
                </a:cxn>
                <a:cxn ang="0">
                  <a:pos x="T4" y="T5"/>
                </a:cxn>
                <a:cxn ang="0">
                  <a:pos x="T6" y="T7"/>
                </a:cxn>
                <a:cxn ang="0">
                  <a:pos x="T8" y="T9"/>
                </a:cxn>
              </a:cxnLst>
              <a:rect l="0" t="0" r="r" b="b"/>
              <a:pathLst>
                <a:path w="297" h="641">
                  <a:moveTo>
                    <a:pt x="297" y="0"/>
                  </a:moveTo>
                  <a:lnTo>
                    <a:pt x="0" y="103"/>
                  </a:lnTo>
                  <a:lnTo>
                    <a:pt x="190" y="641"/>
                  </a:lnTo>
                  <a:lnTo>
                    <a:pt x="297" y="608"/>
                  </a:lnTo>
                  <a:lnTo>
                    <a:pt x="297" y="0"/>
                  </a:lnTo>
                  <a:close/>
                </a:path>
              </a:pathLst>
            </a:custGeom>
            <a:grpFill/>
            <a:ln w="3175" cap="flat">
              <a:solidFill>
                <a:schemeClr val="bg1"/>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solidFill>
                  <a:schemeClr val="bg1"/>
                </a:solidFill>
                <a:cs typeface="+mn-ea"/>
                <a:sym typeface="+mn-lt"/>
              </a:endParaRPr>
            </a:p>
          </p:txBody>
        </p:sp>
        <p:sp>
          <p:nvSpPr>
            <p:cNvPr id="8" name="Freeform 8"/>
            <p:cNvSpPr>
              <a:spLocks/>
            </p:cNvSpPr>
            <p:nvPr/>
          </p:nvSpPr>
          <p:spPr bwMode="auto">
            <a:xfrm>
              <a:off x="6465888" y="3597275"/>
              <a:ext cx="234950" cy="215900"/>
            </a:xfrm>
            <a:custGeom>
              <a:avLst/>
              <a:gdLst>
                <a:gd name="T0" fmla="*/ 0 w 148"/>
                <a:gd name="T1" fmla="*/ 0 h 136"/>
                <a:gd name="T2" fmla="*/ 148 w 148"/>
                <a:gd name="T3" fmla="*/ 136 h 136"/>
                <a:gd name="T4" fmla="*/ 0 w 148"/>
                <a:gd name="T5" fmla="*/ 0 h 136"/>
              </a:gdLst>
              <a:ahLst/>
              <a:cxnLst>
                <a:cxn ang="0">
                  <a:pos x="T0" y="T1"/>
                </a:cxn>
                <a:cxn ang="0">
                  <a:pos x="T2" y="T3"/>
                </a:cxn>
                <a:cxn ang="0">
                  <a:pos x="T4" y="T5"/>
                </a:cxn>
              </a:cxnLst>
              <a:rect l="0" t="0" r="r" b="b"/>
              <a:pathLst>
                <a:path w="148" h="136">
                  <a:moveTo>
                    <a:pt x="0" y="0"/>
                  </a:moveTo>
                  <a:lnTo>
                    <a:pt x="148" y="136"/>
                  </a:lnTo>
                  <a:lnTo>
                    <a:pt x="0" y="0"/>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9" name="Line 9"/>
            <p:cNvSpPr>
              <a:spLocks noChangeShapeType="1"/>
            </p:cNvSpPr>
            <p:nvPr/>
          </p:nvSpPr>
          <p:spPr bwMode="auto">
            <a:xfrm>
              <a:off x="6465888" y="3597275"/>
              <a:ext cx="234950" cy="215900"/>
            </a:xfrm>
            <a:prstGeom prst="line">
              <a:avLst/>
            </a:prstGeom>
            <a:grpFill/>
            <a:ln w="3175"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10" name="Freeform 10"/>
            <p:cNvSpPr>
              <a:spLocks/>
            </p:cNvSpPr>
            <p:nvPr/>
          </p:nvSpPr>
          <p:spPr bwMode="auto">
            <a:xfrm>
              <a:off x="6303963" y="3695700"/>
              <a:ext cx="222250" cy="204788"/>
            </a:xfrm>
            <a:custGeom>
              <a:avLst/>
              <a:gdLst>
                <a:gd name="T0" fmla="*/ 0 w 140"/>
                <a:gd name="T1" fmla="*/ 0 h 129"/>
                <a:gd name="T2" fmla="*/ 140 w 140"/>
                <a:gd name="T3" fmla="*/ 129 h 129"/>
                <a:gd name="T4" fmla="*/ 0 w 140"/>
                <a:gd name="T5" fmla="*/ 0 h 129"/>
              </a:gdLst>
              <a:ahLst/>
              <a:cxnLst>
                <a:cxn ang="0">
                  <a:pos x="T0" y="T1"/>
                </a:cxn>
                <a:cxn ang="0">
                  <a:pos x="T2" y="T3"/>
                </a:cxn>
                <a:cxn ang="0">
                  <a:pos x="T4" y="T5"/>
                </a:cxn>
              </a:cxnLst>
              <a:rect l="0" t="0" r="r" b="b"/>
              <a:pathLst>
                <a:path w="140" h="129">
                  <a:moveTo>
                    <a:pt x="0" y="0"/>
                  </a:moveTo>
                  <a:lnTo>
                    <a:pt x="140" y="129"/>
                  </a:lnTo>
                  <a:lnTo>
                    <a:pt x="0" y="0"/>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11" name="Line 11"/>
            <p:cNvSpPr>
              <a:spLocks noChangeShapeType="1"/>
            </p:cNvSpPr>
            <p:nvPr/>
          </p:nvSpPr>
          <p:spPr bwMode="auto">
            <a:xfrm>
              <a:off x="6303963" y="3695700"/>
              <a:ext cx="222250" cy="204788"/>
            </a:xfrm>
            <a:prstGeom prst="line">
              <a:avLst/>
            </a:prstGeom>
            <a:grpFill/>
            <a:ln w="3175"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12" name="Freeform 12"/>
            <p:cNvSpPr>
              <a:spLocks/>
            </p:cNvSpPr>
            <p:nvPr/>
          </p:nvSpPr>
          <p:spPr bwMode="auto">
            <a:xfrm>
              <a:off x="6526213" y="3900488"/>
              <a:ext cx="46038" cy="41275"/>
            </a:xfrm>
            <a:custGeom>
              <a:avLst/>
              <a:gdLst>
                <a:gd name="T0" fmla="*/ 0 w 29"/>
                <a:gd name="T1" fmla="*/ 0 h 26"/>
                <a:gd name="T2" fmla="*/ 29 w 29"/>
                <a:gd name="T3" fmla="*/ 26 h 26"/>
                <a:gd name="T4" fmla="*/ 0 w 29"/>
                <a:gd name="T5" fmla="*/ 0 h 26"/>
              </a:gdLst>
              <a:ahLst/>
              <a:cxnLst>
                <a:cxn ang="0">
                  <a:pos x="T0" y="T1"/>
                </a:cxn>
                <a:cxn ang="0">
                  <a:pos x="T2" y="T3"/>
                </a:cxn>
                <a:cxn ang="0">
                  <a:pos x="T4" y="T5"/>
                </a:cxn>
              </a:cxnLst>
              <a:rect l="0" t="0" r="r" b="b"/>
              <a:pathLst>
                <a:path w="29" h="26">
                  <a:moveTo>
                    <a:pt x="0" y="0"/>
                  </a:moveTo>
                  <a:lnTo>
                    <a:pt x="29" y="26"/>
                  </a:lnTo>
                  <a:lnTo>
                    <a:pt x="0" y="0"/>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13" name="Line 13"/>
            <p:cNvSpPr>
              <a:spLocks noChangeShapeType="1"/>
            </p:cNvSpPr>
            <p:nvPr/>
          </p:nvSpPr>
          <p:spPr bwMode="auto">
            <a:xfrm>
              <a:off x="6526213" y="3900488"/>
              <a:ext cx="46038" cy="41275"/>
            </a:xfrm>
            <a:prstGeom prst="line">
              <a:avLst/>
            </a:prstGeom>
            <a:grpFill/>
            <a:ln w="3175"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14" name="Freeform 14"/>
            <p:cNvSpPr>
              <a:spLocks/>
            </p:cNvSpPr>
            <p:nvPr/>
          </p:nvSpPr>
          <p:spPr bwMode="auto">
            <a:xfrm>
              <a:off x="6172200" y="3821113"/>
              <a:ext cx="188913" cy="174625"/>
            </a:xfrm>
            <a:custGeom>
              <a:avLst/>
              <a:gdLst>
                <a:gd name="T0" fmla="*/ 0 w 119"/>
                <a:gd name="T1" fmla="*/ 0 h 110"/>
                <a:gd name="T2" fmla="*/ 119 w 119"/>
                <a:gd name="T3" fmla="*/ 110 h 110"/>
                <a:gd name="T4" fmla="*/ 0 w 119"/>
                <a:gd name="T5" fmla="*/ 0 h 110"/>
              </a:gdLst>
              <a:ahLst/>
              <a:cxnLst>
                <a:cxn ang="0">
                  <a:pos x="T0" y="T1"/>
                </a:cxn>
                <a:cxn ang="0">
                  <a:pos x="T2" y="T3"/>
                </a:cxn>
                <a:cxn ang="0">
                  <a:pos x="T4" y="T5"/>
                </a:cxn>
              </a:cxnLst>
              <a:rect l="0" t="0" r="r" b="b"/>
              <a:pathLst>
                <a:path w="119" h="110">
                  <a:moveTo>
                    <a:pt x="0" y="0"/>
                  </a:moveTo>
                  <a:lnTo>
                    <a:pt x="119" y="110"/>
                  </a:lnTo>
                  <a:lnTo>
                    <a:pt x="0" y="0"/>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15" name="Line 15"/>
            <p:cNvSpPr>
              <a:spLocks noChangeShapeType="1"/>
            </p:cNvSpPr>
            <p:nvPr/>
          </p:nvSpPr>
          <p:spPr bwMode="auto">
            <a:xfrm>
              <a:off x="6172200" y="3821113"/>
              <a:ext cx="188913" cy="174625"/>
            </a:xfrm>
            <a:prstGeom prst="line">
              <a:avLst/>
            </a:prstGeom>
            <a:grpFill/>
            <a:ln w="3175"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16" name="Freeform 16"/>
            <p:cNvSpPr>
              <a:spLocks/>
            </p:cNvSpPr>
            <p:nvPr/>
          </p:nvSpPr>
          <p:spPr bwMode="auto">
            <a:xfrm>
              <a:off x="5938838" y="3068638"/>
              <a:ext cx="1003300" cy="642938"/>
            </a:xfrm>
            <a:custGeom>
              <a:avLst/>
              <a:gdLst>
                <a:gd name="T0" fmla="*/ 212 w 266"/>
                <a:gd name="T1" fmla="*/ 11 h 170"/>
                <a:gd name="T2" fmla="*/ 80 w 266"/>
                <a:gd name="T3" fmla="*/ 1 h 170"/>
                <a:gd name="T4" fmla="*/ 37 w 266"/>
                <a:gd name="T5" fmla="*/ 24 h 170"/>
                <a:gd name="T6" fmla="*/ 0 w 266"/>
                <a:gd name="T7" fmla="*/ 105 h 170"/>
                <a:gd name="T8" fmla="*/ 62 w 266"/>
                <a:gd name="T9" fmla="*/ 96 h 170"/>
                <a:gd name="T10" fmla="*/ 83 w 266"/>
                <a:gd name="T11" fmla="*/ 50 h 170"/>
                <a:gd name="T12" fmla="*/ 118 w 266"/>
                <a:gd name="T13" fmla="*/ 52 h 170"/>
                <a:gd name="T14" fmla="*/ 246 w 266"/>
                <a:gd name="T15" fmla="*/ 170 h 170"/>
                <a:gd name="T16" fmla="*/ 266 w 266"/>
                <a:gd name="T17" fmla="*/ 163 h 170"/>
                <a:gd name="T18" fmla="*/ 212 w 266"/>
                <a:gd name="T19" fmla="*/ 11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6" h="170">
                  <a:moveTo>
                    <a:pt x="212" y="11"/>
                  </a:moveTo>
                  <a:cubicBezTo>
                    <a:pt x="80" y="1"/>
                    <a:pt x="80" y="1"/>
                    <a:pt x="80" y="1"/>
                  </a:cubicBezTo>
                  <a:cubicBezTo>
                    <a:pt x="62" y="0"/>
                    <a:pt x="46" y="4"/>
                    <a:pt x="37" y="24"/>
                  </a:cubicBezTo>
                  <a:cubicBezTo>
                    <a:pt x="0" y="105"/>
                    <a:pt x="0" y="105"/>
                    <a:pt x="0" y="105"/>
                  </a:cubicBezTo>
                  <a:cubicBezTo>
                    <a:pt x="10" y="118"/>
                    <a:pt x="46" y="128"/>
                    <a:pt x="62" y="96"/>
                  </a:cubicBezTo>
                  <a:cubicBezTo>
                    <a:pt x="83" y="50"/>
                    <a:pt x="83" y="50"/>
                    <a:pt x="83" y="50"/>
                  </a:cubicBezTo>
                  <a:cubicBezTo>
                    <a:pt x="118" y="52"/>
                    <a:pt x="118" y="52"/>
                    <a:pt x="118" y="52"/>
                  </a:cubicBezTo>
                  <a:cubicBezTo>
                    <a:pt x="246" y="170"/>
                    <a:pt x="246" y="170"/>
                    <a:pt x="246" y="170"/>
                  </a:cubicBezTo>
                  <a:cubicBezTo>
                    <a:pt x="266" y="163"/>
                    <a:pt x="266" y="163"/>
                    <a:pt x="266" y="163"/>
                  </a:cubicBezTo>
                  <a:lnTo>
                    <a:pt x="212" y="11"/>
                  </a:lnTo>
                  <a:close/>
                </a:path>
              </a:pathLst>
            </a:custGeom>
            <a:grpFill/>
            <a:ln w="3175" cap="flat">
              <a:solidFill>
                <a:schemeClr val="bg1"/>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17" name="Freeform 17"/>
            <p:cNvSpPr>
              <a:spLocks/>
            </p:cNvSpPr>
            <p:nvPr/>
          </p:nvSpPr>
          <p:spPr bwMode="auto">
            <a:xfrm>
              <a:off x="5829300" y="3654425"/>
              <a:ext cx="241300" cy="358775"/>
            </a:xfrm>
            <a:custGeom>
              <a:avLst/>
              <a:gdLst>
                <a:gd name="T0" fmla="*/ 63 w 64"/>
                <a:gd name="T1" fmla="*/ 32 h 95"/>
                <a:gd name="T2" fmla="*/ 64 w 64"/>
                <a:gd name="T3" fmla="*/ 24 h 95"/>
                <a:gd name="T4" fmla="*/ 39 w 64"/>
                <a:gd name="T5" fmla="*/ 0 h 95"/>
                <a:gd name="T6" fmla="*/ 16 w 64"/>
                <a:gd name="T7" fmla="*/ 17 h 95"/>
                <a:gd name="T8" fmla="*/ 1 w 64"/>
                <a:gd name="T9" fmla="*/ 63 h 95"/>
                <a:gd name="T10" fmla="*/ 0 w 64"/>
                <a:gd name="T11" fmla="*/ 70 h 95"/>
                <a:gd name="T12" fmla="*/ 25 w 64"/>
                <a:gd name="T13" fmla="*/ 95 h 95"/>
                <a:gd name="T14" fmla="*/ 48 w 64"/>
                <a:gd name="T15" fmla="*/ 77 h 95"/>
                <a:gd name="T16" fmla="*/ 63 w 64"/>
                <a:gd name="T17" fmla="*/ 3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95">
                  <a:moveTo>
                    <a:pt x="63" y="32"/>
                  </a:moveTo>
                  <a:cubicBezTo>
                    <a:pt x="63" y="30"/>
                    <a:pt x="64" y="27"/>
                    <a:pt x="64" y="24"/>
                  </a:cubicBezTo>
                  <a:cubicBezTo>
                    <a:pt x="64" y="11"/>
                    <a:pt x="53" y="0"/>
                    <a:pt x="39" y="0"/>
                  </a:cubicBezTo>
                  <a:cubicBezTo>
                    <a:pt x="28" y="0"/>
                    <a:pt x="19" y="7"/>
                    <a:pt x="16" y="17"/>
                  </a:cubicBezTo>
                  <a:cubicBezTo>
                    <a:pt x="1" y="63"/>
                    <a:pt x="1" y="63"/>
                    <a:pt x="1" y="63"/>
                  </a:cubicBezTo>
                  <a:cubicBezTo>
                    <a:pt x="1" y="65"/>
                    <a:pt x="0" y="68"/>
                    <a:pt x="0" y="70"/>
                  </a:cubicBezTo>
                  <a:cubicBezTo>
                    <a:pt x="0" y="84"/>
                    <a:pt x="11" y="95"/>
                    <a:pt x="25" y="95"/>
                  </a:cubicBezTo>
                  <a:cubicBezTo>
                    <a:pt x="36" y="95"/>
                    <a:pt x="45" y="87"/>
                    <a:pt x="48" y="77"/>
                  </a:cubicBezTo>
                  <a:lnTo>
                    <a:pt x="63" y="32"/>
                  </a:lnTo>
                  <a:close/>
                </a:path>
              </a:pathLst>
            </a:custGeom>
            <a:grpFill/>
            <a:ln w="3175" cap="flat">
              <a:solidFill>
                <a:schemeClr val="bg1"/>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18" name="Freeform 18"/>
            <p:cNvSpPr>
              <a:spLocks/>
            </p:cNvSpPr>
            <p:nvPr/>
          </p:nvSpPr>
          <p:spPr bwMode="auto">
            <a:xfrm>
              <a:off x="5656263" y="3594100"/>
              <a:ext cx="236538" cy="358775"/>
            </a:xfrm>
            <a:custGeom>
              <a:avLst/>
              <a:gdLst>
                <a:gd name="T0" fmla="*/ 62 w 63"/>
                <a:gd name="T1" fmla="*/ 33 h 95"/>
                <a:gd name="T2" fmla="*/ 63 w 63"/>
                <a:gd name="T3" fmla="*/ 25 h 95"/>
                <a:gd name="T4" fmla="*/ 39 w 63"/>
                <a:gd name="T5" fmla="*/ 0 h 95"/>
                <a:gd name="T6" fmla="*/ 15 w 63"/>
                <a:gd name="T7" fmla="*/ 18 h 95"/>
                <a:gd name="T8" fmla="*/ 1 w 63"/>
                <a:gd name="T9" fmla="*/ 64 h 95"/>
                <a:gd name="T10" fmla="*/ 0 w 63"/>
                <a:gd name="T11" fmla="*/ 71 h 95"/>
                <a:gd name="T12" fmla="*/ 24 w 63"/>
                <a:gd name="T13" fmla="*/ 95 h 95"/>
                <a:gd name="T14" fmla="*/ 48 w 63"/>
                <a:gd name="T15" fmla="*/ 78 h 95"/>
                <a:gd name="T16" fmla="*/ 62 w 63"/>
                <a:gd name="T17" fmla="*/ 3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95">
                  <a:moveTo>
                    <a:pt x="62" y="33"/>
                  </a:moveTo>
                  <a:cubicBezTo>
                    <a:pt x="63" y="30"/>
                    <a:pt x="63" y="28"/>
                    <a:pt x="63" y="25"/>
                  </a:cubicBezTo>
                  <a:cubicBezTo>
                    <a:pt x="63" y="11"/>
                    <a:pt x="52" y="0"/>
                    <a:pt x="39" y="0"/>
                  </a:cubicBezTo>
                  <a:cubicBezTo>
                    <a:pt x="27" y="0"/>
                    <a:pt x="18" y="8"/>
                    <a:pt x="15" y="18"/>
                  </a:cubicBezTo>
                  <a:cubicBezTo>
                    <a:pt x="1" y="64"/>
                    <a:pt x="1" y="64"/>
                    <a:pt x="1" y="64"/>
                  </a:cubicBezTo>
                  <a:cubicBezTo>
                    <a:pt x="0" y="66"/>
                    <a:pt x="0" y="68"/>
                    <a:pt x="0" y="71"/>
                  </a:cubicBezTo>
                  <a:cubicBezTo>
                    <a:pt x="0" y="84"/>
                    <a:pt x="11" y="95"/>
                    <a:pt x="24" y="95"/>
                  </a:cubicBezTo>
                  <a:cubicBezTo>
                    <a:pt x="35" y="95"/>
                    <a:pt x="44" y="88"/>
                    <a:pt x="48" y="78"/>
                  </a:cubicBezTo>
                  <a:lnTo>
                    <a:pt x="62" y="33"/>
                  </a:lnTo>
                  <a:close/>
                </a:path>
              </a:pathLst>
            </a:custGeom>
            <a:grpFill/>
            <a:ln w="3175" cap="flat">
              <a:solidFill>
                <a:schemeClr val="bg1"/>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19" name="Freeform 19"/>
            <p:cNvSpPr>
              <a:spLocks/>
            </p:cNvSpPr>
            <p:nvPr/>
          </p:nvSpPr>
          <p:spPr bwMode="auto">
            <a:xfrm>
              <a:off x="5489575" y="3556000"/>
              <a:ext cx="222250" cy="303213"/>
            </a:xfrm>
            <a:custGeom>
              <a:avLst/>
              <a:gdLst>
                <a:gd name="T0" fmla="*/ 57 w 59"/>
                <a:gd name="T1" fmla="*/ 33 h 80"/>
                <a:gd name="T2" fmla="*/ 59 w 59"/>
                <a:gd name="T3" fmla="*/ 25 h 80"/>
                <a:gd name="T4" fmla="*/ 34 w 59"/>
                <a:gd name="T5" fmla="*/ 0 h 80"/>
                <a:gd name="T6" fmla="*/ 11 w 59"/>
                <a:gd name="T7" fmla="*/ 18 h 80"/>
                <a:gd name="T8" fmla="*/ 1 w 59"/>
                <a:gd name="T9" fmla="*/ 49 h 80"/>
                <a:gd name="T10" fmla="*/ 0 w 59"/>
                <a:gd name="T11" fmla="*/ 56 h 80"/>
                <a:gd name="T12" fmla="*/ 25 w 59"/>
                <a:gd name="T13" fmla="*/ 80 h 80"/>
                <a:gd name="T14" fmla="*/ 48 w 59"/>
                <a:gd name="T15" fmla="*/ 63 h 80"/>
                <a:gd name="T16" fmla="*/ 57 w 59"/>
                <a:gd name="T17" fmla="*/ 3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80">
                  <a:moveTo>
                    <a:pt x="57" y="33"/>
                  </a:moveTo>
                  <a:cubicBezTo>
                    <a:pt x="58" y="30"/>
                    <a:pt x="59" y="28"/>
                    <a:pt x="59" y="25"/>
                  </a:cubicBezTo>
                  <a:cubicBezTo>
                    <a:pt x="59" y="11"/>
                    <a:pt x="48" y="0"/>
                    <a:pt x="34" y="0"/>
                  </a:cubicBezTo>
                  <a:cubicBezTo>
                    <a:pt x="23" y="0"/>
                    <a:pt x="14" y="8"/>
                    <a:pt x="11" y="18"/>
                  </a:cubicBezTo>
                  <a:cubicBezTo>
                    <a:pt x="1" y="49"/>
                    <a:pt x="1" y="49"/>
                    <a:pt x="1" y="49"/>
                  </a:cubicBezTo>
                  <a:cubicBezTo>
                    <a:pt x="0" y="51"/>
                    <a:pt x="0" y="53"/>
                    <a:pt x="0" y="56"/>
                  </a:cubicBezTo>
                  <a:cubicBezTo>
                    <a:pt x="0" y="69"/>
                    <a:pt x="11" y="80"/>
                    <a:pt x="25" y="80"/>
                  </a:cubicBezTo>
                  <a:cubicBezTo>
                    <a:pt x="36" y="80"/>
                    <a:pt x="45" y="73"/>
                    <a:pt x="48" y="63"/>
                  </a:cubicBezTo>
                  <a:lnTo>
                    <a:pt x="57" y="33"/>
                  </a:lnTo>
                  <a:close/>
                </a:path>
              </a:pathLst>
            </a:custGeom>
            <a:grpFill/>
            <a:ln w="3175" cap="flat">
              <a:solidFill>
                <a:schemeClr val="bg1"/>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20" name="Freeform 20"/>
            <p:cNvSpPr>
              <a:spLocks/>
            </p:cNvSpPr>
            <p:nvPr/>
          </p:nvSpPr>
          <p:spPr bwMode="auto">
            <a:xfrm>
              <a:off x="6007100" y="3744913"/>
              <a:ext cx="230188" cy="333375"/>
            </a:xfrm>
            <a:custGeom>
              <a:avLst/>
              <a:gdLst>
                <a:gd name="T0" fmla="*/ 59 w 61"/>
                <a:gd name="T1" fmla="*/ 33 h 88"/>
                <a:gd name="T2" fmla="*/ 61 w 61"/>
                <a:gd name="T3" fmla="*/ 25 h 88"/>
                <a:gd name="T4" fmla="*/ 36 w 61"/>
                <a:gd name="T5" fmla="*/ 0 h 88"/>
                <a:gd name="T6" fmla="*/ 13 w 61"/>
                <a:gd name="T7" fmla="*/ 18 h 88"/>
                <a:gd name="T8" fmla="*/ 1 w 61"/>
                <a:gd name="T9" fmla="*/ 56 h 88"/>
                <a:gd name="T10" fmla="*/ 0 w 61"/>
                <a:gd name="T11" fmla="*/ 63 h 88"/>
                <a:gd name="T12" fmla="*/ 24 w 61"/>
                <a:gd name="T13" fmla="*/ 88 h 88"/>
                <a:gd name="T14" fmla="*/ 48 w 61"/>
                <a:gd name="T15" fmla="*/ 70 h 88"/>
                <a:gd name="T16" fmla="*/ 59 w 61"/>
                <a:gd name="T17" fmla="*/ 3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88">
                  <a:moveTo>
                    <a:pt x="59" y="33"/>
                  </a:moveTo>
                  <a:cubicBezTo>
                    <a:pt x="60" y="30"/>
                    <a:pt x="61" y="28"/>
                    <a:pt x="61" y="25"/>
                  </a:cubicBezTo>
                  <a:cubicBezTo>
                    <a:pt x="61" y="11"/>
                    <a:pt x="50" y="0"/>
                    <a:pt x="36" y="0"/>
                  </a:cubicBezTo>
                  <a:cubicBezTo>
                    <a:pt x="25" y="0"/>
                    <a:pt x="16" y="8"/>
                    <a:pt x="13" y="18"/>
                  </a:cubicBezTo>
                  <a:cubicBezTo>
                    <a:pt x="1" y="56"/>
                    <a:pt x="1" y="56"/>
                    <a:pt x="1" y="56"/>
                  </a:cubicBezTo>
                  <a:cubicBezTo>
                    <a:pt x="0" y="58"/>
                    <a:pt x="0" y="61"/>
                    <a:pt x="0" y="63"/>
                  </a:cubicBezTo>
                  <a:cubicBezTo>
                    <a:pt x="0" y="77"/>
                    <a:pt x="11" y="88"/>
                    <a:pt x="24" y="88"/>
                  </a:cubicBezTo>
                  <a:cubicBezTo>
                    <a:pt x="35" y="88"/>
                    <a:pt x="44" y="80"/>
                    <a:pt x="48" y="70"/>
                  </a:cubicBezTo>
                  <a:lnTo>
                    <a:pt x="59" y="33"/>
                  </a:lnTo>
                  <a:close/>
                </a:path>
              </a:pathLst>
            </a:custGeom>
            <a:grpFill/>
            <a:ln w="3175" cap="flat">
              <a:solidFill>
                <a:schemeClr val="bg1"/>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grpSp>
      <p:sp>
        <p:nvSpPr>
          <p:cNvPr id="21" name="矩形 20"/>
          <p:cNvSpPr/>
          <p:nvPr/>
        </p:nvSpPr>
        <p:spPr>
          <a:xfrm flipV="1">
            <a:off x="9273278"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2" name="矩形 21"/>
          <p:cNvSpPr/>
          <p:nvPr/>
        </p:nvSpPr>
        <p:spPr>
          <a:xfrm flipV="1">
            <a:off x="1012220"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3" name="矩形 22"/>
          <p:cNvSpPr/>
          <p:nvPr/>
        </p:nvSpPr>
        <p:spPr>
          <a:xfrm flipV="1">
            <a:off x="3765907" y="7836680"/>
            <a:ext cx="3482933" cy="80662"/>
          </a:xfrm>
          <a:prstGeom prst="rect">
            <a:avLst/>
          </a:prstGeom>
          <a:solidFill>
            <a:srgbClr val="00C5BE"/>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4" name="矩形 23"/>
          <p:cNvSpPr/>
          <p:nvPr/>
        </p:nvSpPr>
        <p:spPr>
          <a:xfrm flipV="1">
            <a:off x="6519591" y="7836680"/>
            <a:ext cx="3482933"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5" name="矩形 24"/>
          <p:cNvSpPr/>
          <p:nvPr/>
        </p:nvSpPr>
        <p:spPr>
          <a:xfrm flipV="1">
            <a:off x="12026965" y="7836680"/>
            <a:ext cx="1654112"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6" name="矩形 25"/>
          <p:cNvSpPr/>
          <p:nvPr/>
        </p:nvSpPr>
        <p:spPr>
          <a:xfrm flipV="1">
            <a:off x="1" y="7836680"/>
            <a:ext cx="1741467"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8" name="矩形 27"/>
          <p:cNvSpPr/>
          <p:nvPr/>
        </p:nvSpPr>
        <p:spPr>
          <a:xfrm>
            <a:off x="1" y="53612"/>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chemeClr val="bg2">
                    <a:lumMod val="25000"/>
                  </a:schemeClr>
                </a:solidFill>
                <a:effectLst/>
                <a:uLnTx/>
                <a:uFillTx/>
              </a:rPr>
              <a:t>PPT</a:t>
            </a:r>
            <a:r>
              <a:rPr kumimoji="0" lang="zh-CN" altLang="en-US" sz="100" b="0" i="0" u="none" strike="noStrike" kern="0" cap="none" spc="0" normalizeH="0" baseline="0" noProof="0" dirty="0">
                <a:ln>
                  <a:noFill/>
                </a:ln>
                <a:solidFill>
                  <a:schemeClr val="bg2">
                    <a:lumMod val="25000"/>
                  </a:schemeClr>
                </a:solidFill>
                <a:effectLst/>
                <a:uLnTx/>
                <a:uFillTx/>
              </a:rPr>
              <a:t>模板下载：</a:t>
            </a:r>
            <a:r>
              <a:rPr kumimoji="0" lang="en-US" altLang="zh-CN" sz="100" b="0" i="0" u="none" strike="noStrike" kern="0" cap="none" spc="0" normalizeH="0" baseline="0" noProof="0" dirty="0">
                <a:ln>
                  <a:noFill/>
                </a:ln>
                <a:solidFill>
                  <a:schemeClr val="bg2">
                    <a:lumMod val="25000"/>
                  </a:schemeClr>
                </a:solidFill>
                <a:effectLst/>
                <a:uLnTx/>
                <a:uFillTx/>
              </a:rPr>
              <a:t>www.1ppt.com/moban/     </a:t>
            </a:r>
            <a:r>
              <a:rPr kumimoji="0" lang="zh-CN" altLang="en-US" sz="100" b="0" i="0" u="none" strike="noStrike" kern="0" cap="none" spc="0" normalizeH="0" baseline="0" noProof="0" dirty="0">
                <a:ln>
                  <a:noFill/>
                </a:ln>
                <a:solidFill>
                  <a:schemeClr val="bg2">
                    <a:lumMod val="25000"/>
                  </a:schemeClr>
                </a:solidFill>
                <a:effectLst/>
                <a:uLnTx/>
                <a:uFillTx/>
              </a:rPr>
              <a:t>行业</a:t>
            </a:r>
            <a:r>
              <a:rPr kumimoji="0" lang="en-US" altLang="zh-CN" sz="100" b="0" i="0" u="none" strike="noStrike" kern="0" cap="none" spc="0" normalizeH="0" baseline="0" noProof="0" dirty="0">
                <a:ln>
                  <a:noFill/>
                </a:ln>
                <a:solidFill>
                  <a:schemeClr val="bg2">
                    <a:lumMod val="25000"/>
                  </a:schemeClr>
                </a:solidFill>
                <a:effectLst/>
                <a:uLnTx/>
                <a:uFillTx/>
              </a:rPr>
              <a:t>PPT</a:t>
            </a:r>
            <a:r>
              <a:rPr kumimoji="0" lang="zh-CN" altLang="en-US" sz="100" b="0" i="0" u="none" strike="noStrike" kern="0" cap="none" spc="0" normalizeH="0" baseline="0" noProof="0" dirty="0">
                <a:ln>
                  <a:noFill/>
                </a:ln>
                <a:solidFill>
                  <a:schemeClr val="bg2">
                    <a:lumMod val="25000"/>
                  </a:schemeClr>
                </a:solidFill>
                <a:effectLst/>
                <a:uLnTx/>
                <a:uFillTx/>
              </a:rPr>
              <a:t>模板：</a:t>
            </a:r>
            <a:r>
              <a:rPr kumimoji="0" lang="en-US" altLang="zh-CN" sz="100" b="0" i="0" u="none" strike="noStrike" kern="0" cap="none" spc="0" normalizeH="0" baseline="0" noProof="0" dirty="0">
                <a:ln>
                  <a:noFill/>
                </a:ln>
                <a:solidFill>
                  <a:schemeClr val="bg2">
                    <a:lumMod val="25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chemeClr val="bg2">
                    <a:lumMod val="25000"/>
                  </a:schemeClr>
                </a:solidFill>
                <a:effectLst/>
                <a:uLnTx/>
                <a:uFillTx/>
              </a:rPr>
              <a:t>节日</a:t>
            </a:r>
            <a:r>
              <a:rPr kumimoji="0" lang="en-US" altLang="zh-CN" sz="100" b="0" i="0" u="none" strike="noStrike" kern="0" cap="none" spc="0" normalizeH="0" baseline="0" noProof="0" dirty="0">
                <a:ln>
                  <a:noFill/>
                </a:ln>
                <a:solidFill>
                  <a:schemeClr val="bg2">
                    <a:lumMod val="25000"/>
                  </a:schemeClr>
                </a:solidFill>
                <a:effectLst/>
                <a:uLnTx/>
                <a:uFillTx/>
              </a:rPr>
              <a:t>PPT</a:t>
            </a:r>
            <a:r>
              <a:rPr kumimoji="0" lang="zh-CN" altLang="en-US" sz="100" b="0" i="0" u="none" strike="noStrike" kern="0" cap="none" spc="0" normalizeH="0" baseline="0" noProof="0" dirty="0">
                <a:ln>
                  <a:noFill/>
                </a:ln>
                <a:solidFill>
                  <a:schemeClr val="bg2">
                    <a:lumMod val="25000"/>
                  </a:schemeClr>
                </a:solidFill>
                <a:effectLst/>
                <a:uLnTx/>
                <a:uFillTx/>
              </a:rPr>
              <a:t>模板：</a:t>
            </a:r>
            <a:r>
              <a:rPr kumimoji="0" lang="en-US" altLang="zh-CN" sz="100" b="0" i="0" u="none" strike="noStrike" kern="0" cap="none" spc="0" normalizeH="0" baseline="0" noProof="0" dirty="0">
                <a:ln>
                  <a:noFill/>
                </a:ln>
                <a:solidFill>
                  <a:schemeClr val="bg2">
                    <a:lumMod val="25000"/>
                  </a:schemeClr>
                </a:solidFill>
                <a:effectLst/>
                <a:uLnTx/>
                <a:uFillTx/>
              </a:rPr>
              <a:t>www.1ppt.com/jieri/           PPT</a:t>
            </a:r>
            <a:r>
              <a:rPr kumimoji="0" lang="zh-CN" altLang="en-US" sz="100" b="0" i="0" u="none" strike="noStrike" kern="0" cap="none" spc="0" normalizeH="0" baseline="0" noProof="0" dirty="0">
                <a:ln>
                  <a:noFill/>
                </a:ln>
                <a:solidFill>
                  <a:schemeClr val="bg2">
                    <a:lumMod val="25000"/>
                  </a:schemeClr>
                </a:solidFill>
                <a:effectLst/>
                <a:uLnTx/>
                <a:uFillTx/>
              </a:rPr>
              <a:t>素材下载：</a:t>
            </a:r>
            <a:r>
              <a:rPr kumimoji="0" lang="en-US" altLang="zh-CN" sz="100" b="0" i="0" u="none" strike="noStrike" kern="0" cap="none" spc="0" normalizeH="0" baseline="0" noProof="0" dirty="0">
                <a:ln>
                  <a:noFill/>
                </a:ln>
                <a:solidFill>
                  <a:schemeClr val="bg2">
                    <a:lumMod val="25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chemeClr val="bg2">
                    <a:lumMod val="25000"/>
                  </a:schemeClr>
                </a:solidFill>
                <a:effectLst/>
                <a:uLnTx/>
                <a:uFillTx/>
              </a:rPr>
              <a:t>PPT</a:t>
            </a:r>
            <a:r>
              <a:rPr kumimoji="0" lang="zh-CN" altLang="en-US" sz="100" b="0" i="0" u="none" strike="noStrike" kern="0" cap="none" spc="0" normalizeH="0" baseline="0" noProof="0" dirty="0">
                <a:ln>
                  <a:noFill/>
                </a:ln>
                <a:solidFill>
                  <a:schemeClr val="bg2">
                    <a:lumMod val="25000"/>
                  </a:schemeClr>
                </a:solidFill>
                <a:effectLst/>
                <a:uLnTx/>
                <a:uFillTx/>
              </a:rPr>
              <a:t>背景图片：</a:t>
            </a:r>
            <a:r>
              <a:rPr kumimoji="0" lang="en-US" altLang="zh-CN" sz="100" b="0" i="0" u="none" strike="noStrike" kern="0" cap="none" spc="0" normalizeH="0" baseline="0" noProof="0" dirty="0">
                <a:ln>
                  <a:noFill/>
                </a:ln>
                <a:solidFill>
                  <a:schemeClr val="bg2">
                    <a:lumMod val="25000"/>
                  </a:schemeClr>
                </a:solidFill>
                <a:effectLst/>
                <a:uLnTx/>
                <a:uFillTx/>
              </a:rPr>
              <a:t>www.1ppt.com/beijing/      PPT</a:t>
            </a:r>
            <a:r>
              <a:rPr kumimoji="0" lang="zh-CN" altLang="en-US" sz="100" b="0" i="0" u="none" strike="noStrike" kern="0" cap="none" spc="0" normalizeH="0" baseline="0" noProof="0" dirty="0">
                <a:ln>
                  <a:noFill/>
                </a:ln>
                <a:solidFill>
                  <a:schemeClr val="bg2">
                    <a:lumMod val="25000"/>
                  </a:schemeClr>
                </a:solidFill>
                <a:effectLst/>
                <a:uLnTx/>
                <a:uFillTx/>
              </a:rPr>
              <a:t>图表下载：</a:t>
            </a:r>
            <a:r>
              <a:rPr kumimoji="0" lang="en-US" altLang="zh-CN" sz="100" b="0" i="0" u="none" strike="noStrike" kern="0" cap="none" spc="0" normalizeH="0" baseline="0" noProof="0" dirty="0">
                <a:ln>
                  <a:noFill/>
                </a:ln>
                <a:solidFill>
                  <a:schemeClr val="bg2">
                    <a:lumMod val="25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chemeClr val="bg2">
                    <a:lumMod val="25000"/>
                  </a:schemeClr>
                </a:solidFill>
                <a:effectLst/>
                <a:uLnTx/>
                <a:uFillTx/>
              </a:rPr>
              <a:t>优秀</a:t>
            </a:r>
            <a:r>
              <a:rPr kumimoji="0" lang="en-US" altLang="zh-CN" sz="100" b="0" i="0" u="none" strike="noStrike" kern="0" cap="none" spc="0" normalizeH="0" baseline="0" noProof="0" dirty="0">
                <a:ln>
                  <a:noFill/>
                </a:ln>
                <a:solidFill>
                  <a:schemeClr val="bg2">
                    <a:lumMod val="25000"/>
                  </a:schemeClr>
                </a:solidFill>
                <a:effectLst/>
                <a:uLnTx/>
                <a:uFillTx/>
              </a:rPr>
              <a:t>PPT</a:t>
            </a:r>
            <a:r>
              <a:rPr kumimoji="0" lang="zh-CN" altLang="en-US" sz="100" b="0" i="0" u="none" strike="noStrike" kern="0" cap="none" spc="0" normalizeH="0" baseline="0" noProof="0" dirty="0">
                <a:ln>
                  <a:noFill/>
                </a:ln>
                <a:solidFill>
                  <a:schemeClr val="bg2">
                    <a:lumMod val="25000"/>
                  </a:schemeClr>
                </a:solidFill>
                <a:effectLst/>
                <a:uLnTx/>
                <a:uFillTx/>
              </a:rPr>
              <a:t>下载：</a:t>
            </a:r>
            <a:r>
              <a:rPr kumimoji="0" lang="en-US" altLang="zh-CN" sz="100" b="0" i="0" u="none" strike="noStrike" kern="0" cap="none" spc="0" normalizeH="0" baseline="0" noProof="0" dirty="0">
                <a:ln>
                  <a:noFill/>
                </a:ln>
                <a:solidFill>
                  <a:schemeClr val="bg2">
                    <a:lumMod val="25000"/>
                  </a:schemeClr>
                </a:solidFill>
                <a:effectLst/>
                <a:uLnTx/>
                <a:uFillTx/>
              </a:rPr>
              <a:t>www.1ppt.com/xiazai/        PPT</a:t>
            </a:r>
            <a:r>
              <a:rPr kumimoji="0" lang="zh-CN" altLang="en-US" sz="100" b="0" i="0" u="none" strike="noStrike" kern="0" cap="none" spc="0" normalizeH="0" baseline="0" noProof="0" dirty="0">
                <a:ln>
                  <a:noFill/>
                </a:ln>
                <a:solidFill>
                  <a:schemeClr val="bg2">
                    <a:lumMod val="25000"/>
                  </a:schemeClr>
                </a:solidFill>
                <a:effectLst/>
                <a:uLnTx/>
                <a:uFillTx/>
              </a:rPr>
              <a:t>教程： </a:t>
            </a:r>
            <a:r>
              <a:rPr kumimoji="0" lang="en-US" altLang="zh-CN" sz="100" b="0" i="0" u="none" strike="noStrike" kern="0" cap="none" spc="0" normalizeH="0" baseline="0" noProof="0" dirty="0">
                <a:ln>
                  <a:noFill/>
                </a:ln>
                <a:solidFill>
                  <a:schemeClr val="bg2">
                    <a:lumMod val="25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chemeClr val="bg2">
                    <a:lumMod val="25000"/>
                  </a:schemeClr>
                </a:solidFill>
                <a:effectLst/>
                <a:uLnTx/>
                <a:uFillTx/>
              </a:rPr>
              <a:t>Word</a:t>
            </a:r>
            <a:r>
              <a:rPr kumimoji="0" lang="zh-CN" altLang="en-US" sz="100" b="0" i="0" u="none" strike="noStrike" kern="0" cap="none" spc="0" normalizeH="0" baseline="0" noProof="0" dirty="0">
                <a:ln>
                  <a:noFill/>
                </a:ln>
                <a:solidFill>
                  <a:schemeClr val="bg2">
                    <a:lumMod val="25000"/>
                  </a:schemeClr>
                </a:solidFill>
                <a:effectLst/>
                <a:uLnTx/>
                <a:uFillTx/>
              </a:rPr>
              <a:t>教程： </a:t>
            </a:r>
            <a:r>
              <a:rPr kumimoji="0" lang="en-US" altLang="zh-CN" sz="100" b="0" i="0" u="none" strike="noStrike" kern="0" cap="none" spc="0" normalizeH="0" baseline="0" noProof="0" dirty="0">
                <a:ln>
                  <a:noFill/>
                </a:ln>
                <a:solidFill>
                  <a:schemeClr val="bg2">
                    <a:lumMod val="25000"/>
                  </a:schemeClr>
                </a:solidFill>
                <a:effectLst/>
                <a:uLnTx/>
                <a:uFillTx/>
              </a:rPr>
              <a:t>www.1ppt.com/word/              Excel</a:t>
            </a:r>
            <a:r>
              <a:rPr kumimoji="0" lang="zh-CN" altLang="en-US" sz="100" b="0" i="0" u="none" strike="noStrike" kern="0" cap="none" spc="0" normalizeH="0" baseline="0" noProof="0" dirty="0">
                <a:ln>
                  <a:noFill/>
                </a:ln>
                <a:solidFill>
                  <a:schemeClr val="bg2">
                    <a:lumMod val="25000"/>
                  </a:schemeClr>
                </a:solidFill>
                <a:effectLst/>
                <a:uLnTx/>
                <a:uFillTx/>
              </a:rPr>
              <a:t>教程：</a:t>
            </a:r>
            <a:r>
              <a:rPr kumimoji="0" lang="en-US" altLang="zh-CN" sz="100" b="0" i="0" u="none" strike="noStrike" kern="0" cap="none" spc="0" normalizeH="0" baseline="0" noProof="0" dirty="0">
                <a:ln>
                  <a:noFill/>
                </a:ln>
                <a:solidFill>
                  <a:schemeClr val="bg2">
                    <a:lumMod val="25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chemeClr val="bg2">
                    <a:lumMod val="25000"/>
                  </a:schemeClr>
                </a:solidFill>
                <a:effectLst/>
                <a:uLnTx/>
                <a:uFillTx/>
              </a:rPr>
              <a:t>资料下载：</a:t>
            </a:r>
            <a:r>
              <a:rPr kumimoji="0" lang="en-US" altLang="zh-CN" sz="100" b="0" i="0" u="none" strike="noStrike" kern="0" cap="none" spc="0" normalizeH="0" baseline="0" noProof="0" dirty="0">
                <a:ln>
                  <a:noFill/>
                </a:ln>
                <a:solidFill>
                  <a:schemeClr val="bg2">
                    <a:lumMod val="25000"/>
                  </a:schemeClr>
                </a:solidFill>
                <a:effectLst/>
                <a:uLnTx/>
                <a:uFillTx/>
              </a:rPr>
              <a:t>www.1ppt.com/ziliao/                PPT</a:t>
            </a:r>
            <a:r>
              <a:rPr kumimoji="0" lang="zh-CN" altLang="en-US" sz="100" b="0" i="0" u="none" strike="noStrike" kern="0" cap="none" spc="0" normalizeH="0" baseline="0" noProof="0" dirty="0">
                <a:ln>
                  <a:noFill/>
                </a:ln>
                <a:solidFill>
                  <a:schemeClr val="bg2">
                    <a:lumMod val="25000"/>
                  </a:schemeClr>
                </a:solidFill>
                <a:effectLst/>
                <a:uLnTx/>
                <a:uFillTx/>
              </a:rPr>
              <a:t>课件下载：</a:t>
            </a:r>
            <a:r>
              <a:rPr kumimoji="0" lang="en-US" altLang="zh-CN" sz="100" b="0" i="0" u="none" strike="noStrike" kern="0" cap="none" spc="0" normalizeH="0" baseline="0" noProof="0" dirty="0">
                <a:ln>
                  <a:noFill/>
                </a:ln>
                <a:solidFill>
                  <a:schemeClr val="bg2">
                    <a:lumMod val="25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chemeClr val="bg2">
                    <a:lumMod val="25000"/>
                  </a:schemeClr>
                </a:solidFill>
                <a:effectLst/>
                <a:uLnTx/>
                <a:uFillTx/>
              </a:rPr>
              <a:t>范文下载：</a:t>
            </a:r>
            <a:r>
              <a:rPr kumimoji="0" lang="en-US" altLang="zh-CN" sz="100" b="0" i="0" u="none" strike="noStrike" kern="0" cap="none" spc="0" normalizeH="0" baseline="0" noProof="0" dirty="0">
                <a:ln>
                  <a:noFill/>
                </a:ln>
                <a:solidFill>
                  <a:schemeClr val="bg2">
                    <a:lumMod val="25000"/>
                  </a:schemeClr>
                </a:solidFill>
                <a:effectLst/>
                <a:uLnTx/>
                <a:uFillTx/>
              </a:rPr>
              <a:t>www.1ppt.com/fanwen/             </a:t>
            </a:r>
            <a:r>
              <a:rPr kumimoji="0" lang="zh-CN" altLang="en-US" sz="100" b="0" i="0" u="none" strike="noStrike" kern="0" cap="none" spc="0" normalizeH="0" baseline="0" noProof="0" dirty="0">
                <a:ln>
                  <a:noFill/>
                </a:ln>
                <a:solidFill>
                  <a:schemeClr val="bg2">
                    <a:lumMod val="25000"/>
                  </a:schemeClr>
                </a:solidFill>
                <a:effectLst/>
                <a:uLnTx/>
                <a:uFillTx/>
              </a:rPr>
              <a:t>试卷下载：</a:t>
            </a:r>
            <a:r>
              <a:rPr kumimoji="0" lang="en-US" altLang="zh-CN" sz="100" b="0" i="0" u="none" strike="noStrike" kern="0" cap="none" spc="0" normalizeH="0" baseline="0" noProof="0" dirty="0">
                <a:ln>
                  <a:noFill/>
                </a:ln>
                <a:solidFill>
                  <a:schemeClr val="bg2">
                    <a:lumMod val="25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chemeClr val="bg2">
                    <a:lumMod val="25000"/>
                  </a:schemeClr>
                </a:solidFill>
                <a:effectLst/>
                <a:uLnTx/>
                <a:uFillTx/>
              </a:rPr>
              <a:t>教案下载：</a:t>
            </a:r>
            <a:r>
              <a:rPr kumimoji="0" lang="en-US" altLang="zh-CN" sz="100" b="0" i="0" u="none" strike="noStrike" kern="0" cap="none" spc="0" normalizeH="0" baseline="0" noProof="0" dirty="0">
                <a:ln>
                  <a:noFill/>
                </a:ln>
                <a:solidFill>
                  <a:schemeClr val="bg2">
                    <a:lumMod val="25000"/>
                  </a:schemeClr>
                </a:solidFill>
                <a:effectLst/>
                <a:uLnTx/>
                <a:uFillTx/>
              </a:rPr>
              <a:t>www.1ppt.com/jiaoan/  </a:t>
            </a:r>
            <a:r>
              <a:rPr kumimoji="0" lang="en-US" altLang="zh-CN" sz="100" b="0" i="0" u="none" strike="noStrike" kern="0" cap="none" spc="0" normalizeH="0" baseline="0" noProof="0" dirty="0" smtClean="0">
                <a:ln>
                  <a:noFill/>
                </a:ln>
                <a:solidFill>
                  <a:schemeClr val="bg2">
                    <a:lumMod val="25000"/>
                  </a:schemeClr>
                </a:solidFill>
                <a:effectLst/>
                <a:uLnTx/>
                <a:uFillTx/>
              </a:rPr>
              <a:t>      PPT</a:t>
            </a:r>
            <a:r>
              <a:rPr kumimoji="0" lang="zh-CN" altLang="en-US" sz="100" b="0" i="0" u="none" strike="noStrike" kern="0" cap="none" spc="0" normalizeH="0" baseline="0" noProof="0" dirty="0" smtClean="0">
                <a:ln>
                  <a:noFill/>
                </a:ln>
                <a:solidFill>
                  <a:schemeClr val="bg2">
                    <a:lumMod val="25000"/>
                  </a:schemeClr>
                </a:solidFill>
                <a:effectLst/>
                <a:uLnTx/>
                <a:uFillTx/>
              </a:rPr>
              <a:t>论坛：</a:t>
            </a:r>
            <a:r>
              <a:rPr kumimoji="0" lang="en-US" altLang="zh-CN" sz="100" b="0" i="0" u="none" strike="noStrike" kern="0" cap="none" spc="0" normalizeH="0" baseline="0" noProof="0" dirty="0" smtClean="0">
                <a:ln>
                  <a:noFill/>
                </a:ln>
                <a:solidFill>
                  <a:schemeClr val="bg2">
                    <a:lumMod val="25000"/>
                  </a:schemeClr>
                </a:solidFill>
                <a:effectLst/>
                <a:uLnTx/>
                <a:uFillTx/>
              </a:rPr>
              <a:t>www.1ppt.cn</a:t>
            </a:r>
            <a:endParaRPr kumimoji="0" lang="en-US" altLang="zh-CN" sz="100" b="0" i="0" u="none" strike="noStrike" kern="0" cap="none" spc="0" normalizeH="0" baseline="0" noProof="0" dirty="0">
              <a:ln>
                <a:noFill/>
              </a:ln>
              <a:solidFill>
                <a:schemeClr val="bg2">
                  <a:lumMod val="2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chemeClr val="bg2">
                    <a:lumMod val="25000"/>
                  </a:schemeClr>
                </a:solidFill>
                <a:effectLst/>
                <a:uLnTx/>
                <a:uFillTx/>
              </a:rPr>
              <a:t> </a:t>
            </a:r>
            <a:endParaRPr kumimoji="0" lang="zh-CN" altLang="en-US" sz="100" b="0" i="0" u="none" strike="noStrike" kern="0" cap="none" spc="0" normalizeH="0" baseline="0" noProof="0" dirty="0">
              <a:ln>
                <a:noFill/>
              </a:ln>
              <a:solidFill>
                <a:schemeClr val="bg2">
                  <a:lumMod val="25000"/>
                </a:schemeClr>
              </a:solidFill>
              <a:effectLst/>
              <a:uLnTx/>
              <a:uFillTx/>
            </a:endParaRPr>
          </a:p>
        </p:txBody>
      </p:sp>
    </p:spTree>
    <p:extLst>
      <p:ext uri="{BB962C8B-B14F-4D97-AF65-F5344CB8AC3E}">
        <p14:creationId xmlns:p14="http://schemas.microsoft.com/office/powerpoint/2010/main" val="220994385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500"/>
                                        <p:tgtEl>
                                          <p:spTgt spid="4"/>
                                        </p:tgtEl>
                                      </p:cBhvr>
                                    </p:animEffect>
                                  </p:childTnLst>
                                </p:cTn>
                              </p:par>
                            </p:childTnLst>
                          </p:cTn>
                        </p:par>
                        <p:par>
                          <p:cTn id="8" fill="hold">
                            <p:stCondLst>
                              <p:cond delay="1500"/>
                            </p:stCondLst>
                            <p:childTnLst>
                              <p:par>
                                <p:cTn id="9" presetID="42"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315585" y="5125277"/>
            <a:ext cx="9658712" cy="19553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3437" tIns="61718" rIns="123437" bIns="61718" rtlCol="0" anchor="ctr"/>
          <a:lstStyle/>
          <a:p>
            <a:pPr defTabSz="1234373"/>
            <a:r>
              <a:rPr lang="en-US" altLang="zh-CN" sz="15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5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5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5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5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5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5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5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500" dirty="0">
                <a:solidFill>
                  <a:srgbClr val="EEECE1">
                    <a:lumMod val="25000"/>
                  </a:srgbClr>
                </a:solidFill>
                <a:latin typeface="微软雅黑" panose="020B0503020204020204" pitchFamily="34" charset="-122"/>
                <a:ea typeface="微软雅黑" panose="020B0503020204020204" pitchFamily="34" charset="-122"/>
              </a:rPr>
              <a:t> </a:t>
            </a:r>
          </a:p>
          <a:p>
            <a:pPr defTabSz="1234373"/>
            <a:r>
              <a:rPr lang="zh-CN" altLang="en-US" sz="15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5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5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5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5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5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5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500" dirty="0">
              <a:solidFill>
                <a:srgbClr val="EEECE1">
                  <a:lumMod val="25000"/>
                </a:srgbClr>
              </a:solidFill>
              <a:latin typeface="微软雅黑" panose="020B0503020204020204" pitchFamily="34" charset="-122"/>
              <a:ea typeface="微软雅黑" panose="020B0503020204020204" pitchFamily="34" charset="-122"/>
            </a:endParaRPr>
          </a:p>
          <a:p>
            <a:pPr defTabSz="1234373"/>
            <a:r>
              <a:rPr lang="en-US" altLang="zh-CN" sz="15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5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5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5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5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5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500" dirty="0">
                <a:solidFill>
                  <a:srgbClr val="EEECE1">
                    <a:lumMod val="25000"/>
                  </a:srgbClr>
                </a:solidFill>
                <a:latin typeface="微软雅黑" panose="020B0503020204020204" pitchFamily="34" charset="-122"/>
                <a:ea typeface="微软雅黑" panose="020B0503020204020204" pitchFamily="34" charset="-122"/>
              </a:rPr>
              <a:t>      </a:t>
            </a:r>
          </a:p>
          <a:p>
            <a:pPr defTabSz="1234373"/>
            <a:r>
              <a:rPr lang="zh-CN" altLang="en-US" sz="15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5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5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5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5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5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5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500" dirty="0">
                <a:solidFill>
                  <a:srgbClr val="EEECE1">
                    <a:lumMod val="25000"/>
                  </a:srgbClr>
                </a:solidFill>
                <a:latin typeface="微软雅黑" panose="020B0503020204020204" pitchFamily="34" charset="-122"/>
                <a:ea typeface="微软雅黑" panose="020B0503020204020204" pitchFamily="34" charset="-122"/>
              </a:rPr>
              <a:t>      </a:t>
            </a:r>
          </a:p>
          <a:p>
            <a:pPr defTabSz="1234373"/>
            <a:r>
              <a:rPr lang="en-US" altLang="zh-CN" sz="15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5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5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5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5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5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500" dirty="0">
                <a:solidFill>
                  <a:srgbClr val="EEECE1">
                    <a:lumMod val="25000"/>
                  </a:srgbClr>
                </a:solidFill>
                <a:latin typeface="微软雅黑" panose="020B0503020204020204" pitchFamily="34" charset="-122"/>
                <a:ea typeface="微软雅黑" panose="020B0503020204020204" pitchFamily="34" charset="-122"/>
              </a:rPr>
              <a:t>  </a:t>
            </a:r>
          </a:p>
          <a:p>
            <a:pPr defTabSz="1234373"/>
            <a:r>
              <a:rPr lang="zh-CN" altLang="en-US" sz="15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5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5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5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5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500" dirty="0">
                <a:solidFill>
                  <a:srgbClr val="EEECE1">
                    <a:lumMod val="25000"/>
                  </a:srgbClr>
                </a:solidFill>
                <a:latin typeface="微软雅黑" panose="020B0503020204020204" pitchFamily="34" charset="-122"/>
                <a:ea typeface="微软雅黑" panose="020B0503020204020204" pitchFamily="34" charset="-122"/>
              </a:rPr>
              <a:t> </a:t>
            </a:r>
          </a:p>
          <a:p>
            <a:pPr defTabSz="1234373"/>
            <a:r>
              <a:rPr lang="zh-CN" altLang="en-US" sz="15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5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5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5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5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500" dirty="0">
                <a:solidFill>
                  <a:srgbClr val="EEECE1">
                    <a:lumMod val="25000"/>
                  </a:srgbClr>
                </a:solidFill>
                <a:latin typeface="微软雅黑" panose="020B0503020204020204" pitchFamily="34" charset="-122"/>
                <a:ea typeface="微软雅黑" panose="020B0503020204020204" pitchFamily="34" charset="-122"/>
              </a:rPr>
              <a:t>  </a:t>
            </a:r>
          </a:p>
          <a:p>
            <a:pPr defTabSz="1234373"/>
            <a:r>
              <a:rPr lang="zh-CN" altLang="en-US" sz="15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5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5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500" dirty="0">
                <a:solidFill>
                  <a:srgbClr val="EEECE1">
                    <a:lumMod val="25000"/>
                  </a:srgbClr>
                </a:solidFill>
                <a:latin typeface="微软雅黑" panose="020B0503020204020204" pitchFamily="34" charset="-122"/>
                <a:ea typeface="微软雅黑" panose="020B0503020204020204" pitchFamily="34" charset="-122"/>
              </a:rPr>
              <a:t>论坛：      </a:t>
            </a:r>
            <a:r>
              <a:rPr lang="en-US" altLang="zh-CN" sz="1500" dirty="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5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5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5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463287"/>
            <a:ext cx="13681075" cy="1578814"/>
          </a:xfrm>
          <a:prstGeom prst="rect">
            <a:avLst/>
          </a:prstGeom>
          <a:solidFill>
            <a:schemeClr val="tx2">
              <a:lumMod val="75000"/>
            </a:schemeClr>
          </a:solidFill>
          <a:ln w="9525">
            <a:noFill/>
            <a:miter lim="800000"/>
            <a:headEnd/>
            <a:tailEnd/>
          </a:ln>
        </p:spPr>
        <p:txBody>
          <a:bodyPr wrap="none" lIns="123437" tIns="61718" rIns="123437" bIns="61718" anchor="ctr"/>
          <a:lstStyle/>
          <a:p>
            <a:pPr defTabSz="1234373">
              <a:defRPr/>
            </a:pPr>
            <a:endParaRPr lang="zh-CN" altLang="en-US" sz="24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228068" y="364062"/>
            <a:ext cx="11538003" cy="3097695"/>
          </a:xfrm>
          <a:prstGeom prst="rect">
            <a:avLst/>
          </a:prstGeom>
          <a:noFill/>
          <a:ln>
            <a:noFill/>
          </a:ln>
        </p:spPr>
      </p:pic>
      <p:sp>
        <p:nvSpPr>
          <p:cNvPr id="15" name="Rectangle 3"/>
          <p:cNvSpPr>
            <a:spLocks noChangeArrowheads="1"/>
          </p:cNvSpPr>
          <p:nvPr/>
        </p:nvSpPr>
        <p:spPr bwMode="auto">
          <a:xfrm>
            <a:off x="700683" y="3577722"/>
            <a:ext cx="6139857" cy="186972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23437" tIns="61718" rIns="123437" bIns="61718"/>
          <a:lstStyle/>
          <a:p>
            <a:pPr defTabSz="1234373">
              <a:spcBef>
                <a:spcPct val="20000"/>
              </a:spcBef>
              <a:buClr>
                <a:srgbClr val="5B8CC1"/>
              </a:buClr>
              <a:defRPr/>
            </a:pPr>
            <a:r>
              <a:rPr lang="zh-CN" altLang="en-US" b="1" kern="0" dirty="0">
                <a:solidFill>
                  <a:prstClr val="white"/>
                </a:solidFill>
                <a:latin typeface="微软雅黑" pitchFamily="34" charset="-122"/>
                <a:ea typeface="微软雅黑" pitchFamily="34" charset="-122"/>
              </a:rPr>
              <a:t>可以在下列情况使用</a:t>
            </a:r>
            <a:endParaRPr lang="zh-CN" altLang="en-US" sz="1600" kern="0" dirty="0">
              <a:solidFill>
                <a:prstClr val="white"/>
              </a:solidFill>
              <a:latin typeface="微软雅黑" pitchFamily="34" charset="-122"/>
              <a:ea typeface="微软雅黑" pitchFamily="34" charset="-122"/>
            </a:endParaRPr>
          </a:p>
          <a:p>
            <a:pPr defTabSz="1234373">
              <a:lnSpc>
                <a:spcPct val="150000"/>
              </a:lnSpc>
              <a:buClr>
                <a:srgbClr val="5B8CC1"/>
              </a:buClr>
              <a:buFont typeface="Wingdings" pitchFamily="2" charset="2"/>
              <a:buChar char="n"/>
              <a:defRPr/>
            </a:pPr>
            <a:r>
              <a:rPr lang="zh-CN" altLang="en-US" sz="1600" kern="0" dirty="0">
                <a:solidFill>
                  <a:prstClr val="white"/>
                </a:solidFill>
                <a:latin typeface="微软雅黑" pitchFamily="34" charset="-122"/>
                <a:ea typeface="微软雅黑" pitchFamily="34" charset="-122"/>
              </a:rPr>
              <a:t>不限次数的用于您个人</a:t>
            </a:r>
            <a:r>
              <a:rPr lang="en-US" altLang="zh-CN" sz="1600" kern="0" dirty="0">
                <a:solidFill>
                  <a:prstClr val="white"/>
                </a:solidFill>
                <a:latin typeface="微软雅黑" pitchFamily="34" charset="-122"/>
                <a:ea typeface="微软雅黑" pitchFamily="34" charset="-122"/>
              </a:rPr>
              <a:t>/</a:t>
            </a:r>
            <a:r>
              <a:rPr lang="zh-CN" altLang="en-US" sz="1600" kern="0" dirty="0">
                <a:solidFill>
                  <a:prstClr val="white"/>
                </a:solidFill>
                <a:latin typeface="微软雅黑" pitchFamily="34" charset="-122"/>
                <a:ea typeface="微软雅黑" pitchFamily="34" charset="-122"/>
              </a:rPr>
              <a:t>公司、企业的商业演示。</a:t>
            </a:r>
          </a:p>
          <a:p>
            <a:pPr defTabSz="1234373">
              <a:lnSpc>
                <a:spcPct val="150000"/>
              </a:lnSpc>
              <a:buClr>
                <a:srgbClr val="5B8CC1"/>
              </a:buClr>
              <a:buFont typeface="Wingdings" pitchFamily="2" charset="2"/>
              <a:buChar char="n"/>
              <a:defRPr/>
            </a:pPr>
            <a:r>
              <a:rPr lang="zh-CN" altLang="en-US" sz="16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840538" y="3577722"/>
            <a:ext cx="6139858" cy="1786548"/>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23437" tIns="61718" rIns="123437" bIns="61718"/>
          <a:lstStyle/>
          <a:p>
            <a:pPr defTabSz="1234373">
              <a:spcBef>
                <a:spcPct val="20000"/>
              </a:spcBef>
              <a:buClr>
                <a:srgbClr val="5B8CC1"/>
              </a:buClr>
              <a:defRPr/>
            </a:pPr>
            <a:r>
              <a:rPr lang="zh-CN" altLang="en-US" b="1" kern="0" dirty="0">
                <a:solidFill>
                  <a:prstClr val="white"/>
                </a:solidFill>
                <a:latin typeface="微软雅黑" pitchFamily="34" charset="-122"/>
                <a:ea typeface="微软雅黑" pitchFamily="34" charset="-122"/>
              </a:rPr>
              <a:t>不可以在以下情况使用</a:t>
            </a:r>
            <a:endParaRPr lang="zh-CN" altLang="en-US" sz="1400" b="1" kern="0" dirty="0">
              <a:solidFill>
                <a:prstClr val="white"/>
              </a:solidFill>
              <a:latin typeface="微软雅黑" pitchFamily="34" charset="-122"/>
              <a:ea typeface="微软雅黑" pitchFamily="34" charset="-122"/>
            </a:endParaRPr>
          </a:p>
          <a:p>
            <a:pPr defTabSz="1234373">
              <a:lnSpc>
                <a:spcPct val="150000"/>
              </a:lnSpc>
              <a:buClr>
                <a:srgbClr val="5B8CC1"/>
              </a:buClr>
              <a:buFont typeface="Wingdings" pitchFamily="2" charset="2"/>
              <a:buChar char="n"/>
              <a:defRPr/>
            </a:pPr>
            <a:r>
              <a:rPr lang="zh-CN" altLang="en-US" sz="1600" kern="0" dirty="0">
                <a:solidFill>
                  <a:prstClr val="white"/>
                </a:solidFill>
                <a:latin typeface="微软雅黑" pitchFamily="34" charset="-122"/>
                <a:ea typeface="微软雅黑" pitchFamily="34" charset="-122"/>
              </a:rPr>
              <a:t>用于任何形式的在线付费下载。</a:t>
            </a:r>
          </a:p>
          <a:p>
            <a:pPr defTabSz="1234373">
              <a:lnSpc>
                <a:spcPct val="150000"/>
              </a:lnSpc>
              <a:buClr>
                <a:srgbClr val="5B8CC1"/>
              </a:buClr>
              <a:buFont typeface="Wingdings" pitchFamily="2" charset="2"/>
              <a:buChar char="n"/>
              <a:defRPr/>
            </a:pPr>
            <a:r>
              <a:rPr lang="zh-CN" altLang="en-US" sz="1600" kern="0" dirty="0">
                <a:solidFill>
                  <a:prstClr val="white"/>
                </a:solidFill>
                <a:latin typeface="微软雅黑" pitchFamily="34" charset="-122"/>
                <a:ea typeface="微软雅黑" pitchFamily="34" charset="-122"/>
              </a:rPr>
              <a:t>收集整理我们发布的免费资源后，刻录光碟销售。</a:t>
            </a:r>
            <a:endParaRPr lang="zh-CN" altLang="en-GB" sz="16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362587" y="3577720"/>
            <a:ext cx="589046" cy="454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823372" y="3577720"/>
            <a:ext cx="589046" cy="454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072891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矩形 49"/>
          <p:cNvSpPr/>
          <p:nvPr/>
        </p:nvSpPr>
        <p:spPr>
          <a:xfrm>
            <a:off x="4495153" y="1942756"/>
            <a:ext cx="6710300" cy="1382597"/>
          </a:xfrm>
          <a:prstGeom prst="rect">
            <a:avLst/>
          </a:prstGeom>
          <a:solidFill>
            <a:schemeClr val="bg1">
              <a:lumMod val="85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83619" tIns="41807" rIns="83619" bIns="41807" rtlCol="0" anchor="ctr"/>
          <a:lstStyle/>
          <a:p>
            <a:pPr algn="ctr"/>
            <a:endParaRPr lang="zh-CN" altLang="en-US">
              <a:cs typeface="+mn-ea"/>
              <a:sym typeface="+mn-lt"/>
            </a:endParaRPr>
          </a:p>
        </p:txBody>
      </p:sp>
      <p:sp>
        <p:nvSpPr>
          <p:cNvPr id="51" name="矩形 50"/>
          <p:cNvSpPr/>
          <p:nvPr/>
        </p:nvSpPr>
        <p:spPr>
          <a:xfrm>
            <a:off x="5805609" y="1723412"/>
            <a:ext cx="4089386" cy="44431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11465" tIns="55733" rIns="111465" bIns="55733" rtlCol="0" anchor="ctr"/>
          <a:lstStyle/>
          <a:p>
            <a:pPr algn="ctr"/>
            <a:r>
              <a:rPr lang="zh-CN" altLang="en-US" sz="2200" dirty="0">
                <a:cs typeface="+mn-ea"/>
                <a:sym typeface="+mn-lt"/>
              </a:rPr>
              <a:t>点击添加标题</a:t>
            </a:r>
          </a:p>
        </p:txBody>
      </p:sp>
      <p:sp>
        <p:nvSpPr>
          <p:cNvPr id="52" name="六边形 51"/>
          <p:cNvSpPr/>
          <p:nvPr/>
        </p:nvSpPr>
        <p:spPr>
          <a:xfrm>
            <a:off x="2178499" y="3470768"/>
            <a:ext cx="1552003" cy="1333349"/>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11465" tIns="55733" rIns="111465" bIns="55733" rtlCol="0" anchor="ctr"/>
          <a:lstStyle/>
          <a:p>
            <a:r>
              <a:rPr lang="zh-CN" altLang="en-US" sz="3200" b="1" dirty="0">
                <a:solidFill>
                  <a:schemeClr val="bg1"/>
                </a:solidFill>
                <a:cs typeface="+mn-ea"/>
                <a:sym typeface="+mn-lt"/>
              </a:rPr>
              <a:t>工作概述</a:t>
            </a:r>
          </a:p>
        </p:txBody>
      </p:sp>
      <p:cxnSp>
        <p:nvCxnSpPr>
          <p:cNvPr id="53" name="直接箭头连接符 52"/>
          <p:cNvCxnSpPr>
            <a:stCxn id="52" idx="5"/>
          </p:cNvCxnSpPr>
          <p:nvPr/>
        </p:nvCxnSpPr>
        <p:spPr>
          <a:xfrm flipV="1">
            <a:off x="3406677" y="2556518"/>
            <a:ext cx="1051951" cy="914249"/>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54" name="直接箭头连接符 53"/>
          <p:cNvCxnSpPr>
            <a:stCxn id="52" idx="0"/>
          </p:cNvCxnSpPr>
          <p:nvPr/>
        </p:nvCxnSpPr>
        <p:spPr>
          <a:xfrm flipV="1">
            <a:off x="3730504" y="4129134"/>
            <a:ext cx="869849" cy="8307"/>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55" name="直接箭头连接符 54"/>
          <p:cNvCxnSpPr>
            <a:stCxn id="52" idx="1"/>
          </p:cNvCxnSpPr>
          <p:nvPr/>
        </p:nvCxnSpPr>
        <p:spPr>
          <a:xfrm>
            <a:off x="3406677" y="4804115"/>
            <a:ext cx="1051951" cy="897639"/>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5023505" y="2239261"/>
            <a:ext cx="5278229" cy="693443"/>
          </a:xfrm>
          <a:prstGeom prst="rect">
            <a:avLst/>
          </a:prstGeom>
          <a:noFill/>
        </p:spPr>
        <p:txBody>
          <a:bodyPr wrap="square" lIns="83619" tIns="41807" rIns="83619" bIns="41807" rtlCol="0">
            <a:spAutoFit/>
          </a:bodyPr>
          <a:lstStyle/>
          <a:p>
            <a:pPr>
              <a:lnSpc>
                <a:spcPct val="130000"/>
              </a:lnSpc>
            </a:pPr>
            <a:r>
              <a:rPr lang="zh-CN" altLang="en-US" sz="1600" dirty="0">
                <a:solidFill>
                  <a:schemeClr val="tx1">
                    <a:lumMod val="65000"/>
                    <a:lumOff val="35000"/>
                  </a:schemeClr>
                </a:solidFill>
                <a:cs typeface="+mn-ea"/>
                <a:sym typeface="+mn-lt"/>
              </a:rPr>
              <a:t>您的内容打在这里，或者通过复制您的文本后，在此框中选择粘贴，并选择只保留文字。您的内容打在这里。</a:t>
            </a:r>
          </a:p>
        </p:txBody>
      </p:sp>
      <p:sp>
        <p:nvSpPr>
          <p:cNvPr id="57" name="矩形 56"/>
          <p:cNvSpPr/>
          <p:nvPr/>
        </p:nvSpPr>
        <p:spPr>
          <a:xfrm>
            <a:off x="4495153" y="3690112"/>
            <a:ext cx="6710300" cy="1382597"/>
          </a:xfrm>
          <a:prstGeom prst="rect">
            <a:avLst/>
          </a:prstGeom>
          <a:solidFill>
            <a:schemeClr val="bg1">
              <a:lumMod val="85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83619" tIns="41807" rIns="83619" bIns="41807" rtlCol="0" anchor="ctr"/>
          <a:lstStyle/>
          <a:p>
            <a:pPr algn="ctr"/>
            <a:endParaRPr lang="zh-CN" altLang="en-US">
              <a:cs typeface="+mn-ea"/>
              <a:sym typeface="+mn-lt"/>
            </a:endParaRPr>
          </a:p>
        </p:txBody>
      </p:sp>
      <p:sp>
        <p:nvSpPr>
          <p:cNvPr id="58" name="矩形 57"/>
          <p:cNvSpPr/>
          <p:nvPr/>
        </p:nvSpPr>
        <p:spPr>
          <a:xfrm>
            <a:off x="5805609" y="3470767"/>
            <a:ext cx="4089386" cy="44431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111465" tIns="55733" rIns="111465" bIns="55733" rtlCol="0" anchor="ctr"/>
          <a:lstStyle/>
          <a:p>
            <a:pPr algn="ctr"/>
            <a:r>
              <a:rPr lang="zh-CN" altLang="en-US" sz="2200">
                <a:cs typeface="+mn-ea"/>
                <a:sym typeface="+mn-lt"/>
              </a:rPr>
              <a:t>点击添加标题</a:t>
            </a:r>
          </a:p>
        </p:txBody>
      </p:sp>
      <p:sp>
        <p:nvSpPr>
          <p:cNvPr id="59" name="TextBox 58"/>
          <p:cNvSpPr txBox="1"/>
          <p:nvPr/>
        </p:nvSpPr>
        <p:spPr>
          <a:xfrm>
            <a:off x="5023505" y="3986617"/>
            <a:ext cx="5278229" cy="693443"/>
          </a:xfrm>
          <a:prstGeom prst="rect">
            <a:avLst/>
          </a:prstGeom>
          <a:noFill/>
        </p:spPr>
        <p:txBody>
          <a:bodyPr wrap="square" lIns="83619" tIns="41807" rIns="83619" bIns="41807" rtlCol="0">
            <a:spAutoFit/>
          </a:bodyPr>
          <a:lstStyle/>
          <a:p>
            <a:pPr>
              <a:lnSpc>
                <a:spcPct val="130000"/>
              </a:lnSpc>
            </a:pPr>
            <a:r>
              <a:rPr lang="zh-CN" altLang="en-US" sz="1600" dirty="0">
                <a:solidFill>
                  <a:schemeClr val="tx1">
                    <a:lumMod val="65000"/>
                    <a:lumOff val="35000"/>
                  </a:schemeClr>
                </a:solidFill>
                <a:cs typeface="+mn-ea"/>
                <a:sym typeface="+mn-lt"/>
              </a:rPr>
              <a:t>您的内容打在这里，或者通过复制您的文本后，在此框中选择粘贴，并选择只保留文字。您的内容打在这里。</a:t>
            </a:r>
          </a:p>
        </p:txBody>
      </p:sp>
      <p:sp>
        <p:nvSpPr>
          <p:cNvPr id="60" name="矩形 59"/>
          <p:cNvSpPr/>
          <p:nvPr/>
        </p:nvSpPr>
        <p:spPr>
          <a:xfrm>
            <a:off x="4495153" y="5437468"/>
            <a:ext cx="6710300" cy="1382597"/>
          </a:xfrm>
          <a:prstGeom prst="rect">
            <a:avLst/>
          </a:prstGeom>
          <a:solidFill>
            <a:schemeClr val="bg1">
              <a:lumMod val="85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83619" tIns="41807" rIns="83619" bIns="41807" rtlCol="0" anchor="ctr"/>
          <a:lstStyle/>
          <a:p>
            <a:pPr algn="ctr"/>
            <a:endParaRPr lang="zh-CN" altLang="en-US">
              <a:cs typeface="+mn-ea"/>
              <a:sym typeface="+mn-lt"/>
            </a:endParaRPr>
          </a:p>
        </p:txBody>
      </p:sp>
      <p:sp>
        <p:nvSpPr>
          <p:cNvPr id="61" name="矩形 60"/>
          <p:cNvSpPr/>
          <p:nvPr/>
        </p:nvSpPr>
        <p:spPr>
          <a:xfrm>
            <a:off x="5805609" y="5218124"/>
            <a:ext cx="4089386" cy="4443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11465" tIns="55733" rIns="111465" bIns="55733" rtlCol="0" anchor="ctr"/>
          <a:lstStyle/>
          <a:p>
            <a:pPr algn="ctr"/>
            <a:r>
              <a:rPr lang="zh-CN" altLang="en-US" sz="2200">
                <a:cs typeface="+mn-ea"/>
                <a:sym typeface="+mn-lt"/>
              </a:rPr>
              <a:t>点击添加标题</a:t>
            </a:r>
          </a:p>
        </p:txBody>
      </p:sp>
      <p:sp>
        <p:nvSpPr>
          <p:cNvPr id="62" name="TextBox 61"/>
          <p:cNvSpPr txBox="1"/>
          <p:nvPr/>
        </p:nvSpPr>
        <p:spPr>
          <a:xfrm>
            <a:off x="5023505" y="5733973"/>
            <a:ext cx="5278229" cy="693443"/>
          </a:xfrm>
          <a:prstGeom prst="rect">
            <a:avLst/>
          </a:prstGeom>
          <a:noFill/>
        </p:spPr>
        <p:txBody>
          <a:bodyPr wrap="square" lIns="83619" tIns="41807" rIns="83619" bIns="41807" rtlCol="0">
            <a:spAutoFit/>
          </a:bodyPr>
          <a:lstStyle/>
          <a:p>
            <a:pPr>
              <a:lnSpc>
                <a:spcPct val="130000"/>
              </a:lnSpc>
            </a:pPr>
            <a:r>
              <a:rPr lang="zh-CN" altLang="en-US" sz="1600" dirty="0">
                <a:solidFill>
                  <a:schemeClr val="tx1">
                    <a:lumMod val="65000"/>
                    <a:lumOff val="35000"/>
                  </a:schemeClr>
                </a:solidFill>
                <a:cs typeface="+mn-ea"/>
                <a:sym typeface="+mn-lt"/>
              </a:rPr>
              <a:t>您的内容打在这里，或者通过复制您的文本后，在此框中选择粘贴，并选择只保留文字。您的内容打在这里。</a:t>
            </a:r>
          </a:p>
        </p:txBody>
      </p:sp>
      <p:sp>
        <p:nvSpPr>
          <p:cNvPr id="63" name="矩形 62"/>
          <p:cNvSpPr/>
          <p:nvPr/>
        </p:nvSpPr>
        <p:spPr>
          <a:xfrm flipV="1">
            <a:off x="9273278"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64" name="矩形 63"/>
          <p:cNvSpPr/>
          <p:nvPr/>
        </p:nvSpPr>
        <p:spPr>
          <a:xfrm flipV="1">
            <a:off x="1012220"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65" name="矩形 64"/>
          <p:cNvSpPr/>
          <p:nvPr/>
        </p:nvSpPr>
        <p:spPr>
          <a:xfrm flipV="1">
            <a:off x="3765907" y="7836680"/>
            <a:ext cx="3482933" cy="80662"/>
          </a:xfrm>
          <a:prstGeom prst="rect">
            <a:avLst/>
          </a:prstGeom>
          <a:solidFill>
            <a:srgbClr val="00C5BE"/>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66" name="矩形 65"/>
          <p:cNvSpPr/>
          <p:nvPr/>
        </p:nvSpPr>
        <p:spPr>
          <a:xfrm flipV="1">
            <a:off x="6519591" y="7836680"/>
            <a:ext cx="3482933"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67" name="矩形 66"/>
          <p:cNvSpPr/>
          <p:nvPr/>
        </p:nvSpPr>
        <p:spPr>
          <a:xfrm flipV="1">
            <a:off x="12026965" y="7836680"/>
            <a:ext cx="1654112"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68" name="矩形 67"/>
          <p:cNvSpPr/>
          <p:nvPr/>
        </p:nvSpPr>
        <p:spPr>
          <a:xfrm flipV="1">
            <a:off x="1" y="7836680"/>
            <a:ext cx="1741467"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33" name="矩形 32"/>
          <p:cNvSpPr/>
          <p:nvPr/>
        </p:nvSpPr>
        <p:spPr>
          <a:xfrm>
            <a:off x="-1" y="0"/>
            <a:ext cx="13681077" cy="8996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34" name="文本框 6"/>
          <p:cNvSpPr>
            <a:spLocks noChangeArrowheads="1"/>
          </p:cNvSpPr>
          <p:nvPr/>
        </p:nvSpPr>
        <p:spPr bwMode="auto">
          <a:xfrm>
            <a:off x="1336472" y="304710"/>
            <a:ext cx="4743018" cy="364370"/>
          </a:xfrm>
          <a:prstGeom prst="rect">
            <a:avLst/>
          </a:prstGeom>
          <a:noFill/>
          <a:ln>
            <a:noFill/>
          </a:ln>
          <a:extLst/>
        </p:spPr>
        <p:txBody>
          <a:bodyPr wrap="square" lIns="77744" tIns="38871" rIns="77744" bIns="38871">
            <a:spAutoFit/>
          </a:bodyPr>
          <a:lstStyle/>
          <a:p>
            <a:pPr defTabSz="1097265">
              <a:defRPr/>
            </a:pPr>
            <a:r>
              <a:rPr lang="zh-CN" altLang="en-US" sz="1800" b="1" dirty="0">
                <a:solidFill>
                  <a:schemeClr val="bg1"/>
                </a:solidFill>
                <a:cs typeface="+mn-ea"/>
                <a:sym typeface="+mn-lt"/>
              </a:rPr>
              <a:t>在此输入您的标题内容</a:t>
            </a:r>
          </a:p>
        </p:txBody>
      </p:sp>
      <p:grpSp>
        <p:nvGrpSpPr>
          <p:cNvPr id="35" name="组合 34"/>
          <p:cNvGrpSpPr/>
          <p:nvPr/>
        </p:nvGrpSpPr>
        <p:grpSpPr>
          <a:xfrm>
            <a:off x="532043" y="350367"/>
            <a:ext cx="588728" cy="328099"/>
            <a:chOff x="0" y="252065"/>
            <a:chExt cx="641111" cy="392112"/>
          </a:xfrm>
        </p:grpSpPr>
        <p:sp>
          <p:nvSpPr>
            <p:cNvPr id="36" name="矩形 59"/>
            <p:cNvSpPr>
              <a:spLocks noChangeArrowheads="1"/>
            </p:cNvSpPr>
            <p:nvPr/>
          </p:nvSpPr>
          <p:spPr bwMode="auto">
            <a:xfrm>
              <a:off x="0" y="252065"/>
              <a:ext cx="227014" cy="392112"/>
            </a:xfrm>
            <a:prstGeom prst="rect">
              <a:avLst/>
            </a:prstGeom>
            <a:solidFill>
              <a:schemeClr val="bg1">
                <a:lumMod val="50000"/>
              </a:schemeClr>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097265">
                <a:lnSpc>
                  <a:spcPct val="100000"/>
                </a:lnSpc>
                <a:spcBef>
                  <a:spcPct val="0"/>
                </a:spcBef>
                <a:buNone/>
                <a:defRPr/>
              </a:pPr>
              <a:endParaRPr lang="zh-CN" altLang="en-US" sz="1600">
                <a:solidFill>
                  <a:srgbClr val="FFFFFF"/>
                </a:solidFill>
                <a:latin typeface="+mn-lt"/>
                <a:ea typeface="+mn-ea"/>
                <a:cs typeface="+mn-ea"/>
                <a:sym typeface="+mn-lt"/>
              </a:endParaRPr>
            </a:p>
          </p:txBody>
        </p:sp>
        <p:sp>
          <p:nvSpPr>
            <p:cNvPr id="37"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097265">
                <a:lnSpc>
                  <a:spcPct val="100000"/>
                </a:lnSpc>
                <a:spcBef>
                  <a:spcPct val="0"/>
                </a:spcBef>
                <a:buNone/>
                <a:defRPr/>
              </a:pPr>
              <a:endParaRPr lang="zh-CN" altLang="en-US" sz="1600">
                <a:solidFill>
                  <a:srgbClr val="FFFFFF"/>
                </a:solidFill>
                <a:latin typeface="+mn-lt"/>
                <a:ea typeface="+mn-ea"/>
                <a:cs typeface="+mn-ea"/>
                <a:sym typeface="+mn-lt"/>
              </a:endParaRPr>
            </a:p>
          </p:txBody>
        </p:sp>
        <p:sp>
          <p:nvSpPr>
            <p:cNvPr id="38" name="五边形 37"/>
            <p:cNvSpPr/>
            <p:nvPr userDrawn="1"/>
          </p:nvSpPr>
          <p:spPr>
            <a:xfrm>
              <a:off x="338378" y="254691"/>
              <a:ext cx="302733" cy="389486"/>
            </a:xfrm>
            <a:prstGeom prst="homePlat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322732636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0-#ppt_w/2"/>
                                              </p:val>
                                            </p:tav>
                                            <p:tav tm="100000">
                                              <p:val>
                                                <p:strVal val="#ppt_x"/>
                                              </p:val>
                                            </p:tav>
                                          </p:tavLst>
                                        </p:anim>
                                        <p:anim calcmode="lin" valueType="num">
                                          <p:cBhvr additive="base">
                                            <p:cTn id="8" dur="500" fill="hold"/>
                                            <p:tgtEl>
                                              <p:spTgt spid="3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34"/>
                                            </p:tgtEl>
                                            <p:attrNameLst>
                                              <p:attrName>style.visibility</p:attrName>
                                            </p:attrNameLst>
                                          </p:cBhvr>
                                          <p:to>
                                            <p:strVal val="visible"/>
                                          </p:to>
                                        </p:set>
                                        <p:anim calcmode="lin" valueType="num">
                                          <p:cBhvr>
                                            <p:cTn id="12"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34"/>
                                            </p:tgtEl>
                                            <p:attrNameLst>
                                              <p:attrName>ppt_y</p:attrName>
                                            </p:attrNameLst>
                                          </p:cBhvr>
                                          <p:tavLst>
                                            <p:tav tm="0">
                                              <p:val>
                                                <p:strVal val="#ppt_y"/>
                                              </p:val>
                                            </p:tav>
                                            <p:tav tm="100000">
                                              <p:val>
                                                <p:strVal val="#ppt_y"/>
                                              </p:val>
                                            </p:tav>
                                          </p:tavLst>
                                        </p:anim>
                                        <p:anim calcmode="lin" valueType="num">
                                          <p:cBhvr>
                                            <p:cTn id="14"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34"/>
                                            </p:tgtEl>
                                            <p:attrNameLst>
                                              <p:attrName>ppt_w</p:attrName>
                                            </p:attrNameLst>
                                          </p:cBhvr>
                                          <p:tavLst>
                                            <p:tav tm="0">
                                              <p:val>
                                                <p:strVal val="#ppt_w/10"/>
                                              </p:val>
                                            </p:tav>
                                            <p:tav tm="50000">
                                              <p:val>
                                                <p:strVal val="#ppt_w+.01"/>
                                              </p:val>
                                            </p:tav>
                                            <p:tav tm="100000">
                                              <p:val>
                                                <p:strVal val="#ppt_w"/>
                                              </p:val>
                                            </p:tav>
                                          </p:tavLst>
                                        </p:anim>
                                        <p:animEffect>
                                          <p:cBhvr>
                                            <p:cTn id="16" dur="500" tmFilter="0,0; .5, 1; 1, 1"/>
                                            <p:tgtEl>
                                              <p:spTgt spid="34"/>
                                            </p:tgtEl>
                                          </p:cBhvr>
                                        </p:animEffect>
                                      </p:childTnLst>
                                    </p:cTn>
                                  </p:par>
                                </p:childTnLst>
                              </p:cTn>
                            </p:par>
                            <p:par>
                              <p:cTn id="17" fill="hold">
                                <p:stCondLst>
                                  <p:cond delay="1450"/>
                                </p:stCondLst>
                                <p:childTnLst>
                                  <p:par>
                                    <p:cTn id="18" presetID="14" presetClass="entr" presetSubtype="10" fill="hold" grpId="0" nodeType="afterEffect">
                                      <p:stCondLst>
                                        <p:cond delay="0"/>
                                      </p:stCondLst>
                                      <p:childTnLst>
                                        <p:set>
                                          <p:cBhvr>
                                            <p:cTn id="19" dur="1" fill="hold">
                                              <p:stCondLst>
                                                <p:cond delay="0"/>
                                              </p:stCondLst>
                                            </p:cTn>
                                            <p:tgtEl>
                                              <p:spTgt spid="52"/>
                                            </p:tgtEl>
                                            <p:attrNameLst>
                                              <p:attrName>style.visibility</p:attrName>
                                            </p:attrNameLst>
                                          </p:cBhvr>
                                          <p:to>
                                            <p:strVal val="visible"/>
                                          </p:to>
                                        </p:set>
                                        <p:animEffect transition="in" filter="randombar(horizontal)">
                                          <p:cBhvr>
                                            <p:cTn id="20" dur="500"/>
                                            <p:tgtEl>
                                              <p:spTgt spid="52"/>
                                            </p:tgtEl>
                                          </p:cBhvr>
                                        </p:animEffect>
                                      </p:childTnLst>
                                    </p:cTn>
                                  </p:par>
                                </p:childTnLst>
                              </p:cTn>
                            </p:par>
                            <p:par>
                              <p:cTn id="21" fill="hold">
                                <p:stCondLst>
                                  <p:cond delay="1950"/>
                                </p:stCondLst>
                                <p:childTnLst>
                                  <p:par>
                                    <p:cTn id="22" presetID="22" presetClass="entr" presetSubtype="8" fill="hold" nodeType="afterEffect">
                                      <p:stCondLst>
                                        <p:cond delay="0"/>
                                      </p:stCondLst>
                                      <p:childTnLst>
                                        <p:set>
                                          <p:cBhvr>
                                            <p:cTn id="23" dur="1" fill="hold">
                                              <p:stCondLst>
                                                <p:cond delay="0"/>
                                              </p:stCondLst>
                                            </p:cTn>
                                            <p:tgtEl>
                                              <p:spTgt spid="53"/>
                                            </p:tgtEl>
                                            <p:attrNameLst>
                                              <p:attrName>style.visibility</p:attrName>
                                            </p:attrNameLst>
                                          </p:cBhvr>
                                          <p:to>
                                            <p:strVal val="visible"/>
                                          </p:to>
                                        </p:set>
                                        <p:animEffect transition="in" filter="wipe(left)">
                                          <p:cBhvr>
                                            <p:cTn id="24" dur="500"/>
                                            <p:tgtEl>
                                              <p:spTgt spid="53"/>
                                            </p:tgtEl>
                                          </p:cBhvr>
                                        </p:animEffect>
                                      </p:childTnLst>
                                    </p:cTn>
                                  </p:par>
                                  <p:par>
                                    <p:cTn id="25" presetID="22" presetClass="entr" presetSubtype="8" fill="hold" nodeType="with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wipe(left)">
                                          <p:cBhvr>
                                            <p:cTn id="27" dur="500"/>
                                            <p:tgtEl>
                                              <p:spTgt spid="54"/>
                                            </p:tgtEl>
                                          </p:cBhvr>
                                        </p:animEffect>
                                      </p:childTnLst>
                                    </p:cTn>
                                  </p:par>
                                  <p:par>
                                    <p:cTn id="28" presetID="22" presetClass="entr" presetSubtype="8" fill="hold" nodeType="withEffect">
                                      <p:stCondLst>
                                        <p:cond delay="0"/>
                                      </p:stCondLst>
                                      <p:childTnLst>
                                        <p:set>
                                          <p:cBhvr>
                                            <p:cTn id="29" dur="1" fill="hold">
                                              <p:stCondLst>
                                                <p:cond delay="0"/>
                                              </p:stCondLst>
                                            </p:cTn>
                                            <p:tgtEl>
                                              <p:spTgt spid="55"/>
                                            </p:tgtEl>
                                            <p:attrNameLst>
                                              <p:attrName>style.visibility</p:attrName>
                                            </p:attrNameLst>
                                          </p:cBhvr>
                                          <p:to>
                                            <p:strVal val="visible"/>
                                          </p:to>
                                        </p:set>
                                        <p:animEffect transition="in" filter="wipe(left)">
                                          <p:cBhvr>
                                            <p:cTn id="30" dur="500"/>
                                            <p:tgtEl>
                                              <p:spTgt spid="55"/>
                                            </p:tgtEl>
                                          </p:cBhvr>
                                        </p:animEffect>
                                      </p:childTnLst>
                                    </p:cTn>
                                  </p:par>
                                </p:childTnLst>
                              </p:cTn>
                            </p:par>
                            <p:par>
                              <p:cTn id="31" fill="hold">
                                <p:stCondLst>
                                  <p:cond delay="2450"/>
                                </p:stCondLst>
                                <p:childTnLst>
                                  <p:par>
                                    <p:cTn id="32" presetID="16" presetClass="entr" presetSubtype="37" fill="hold" grpId="0" nodeType="afterEffect">
                                      <p:stCondLst>
                                        <p:cond delay="0"/>
                                      </p:stCondLst>
                                      <p:childTnLst>
                                        <p:set>
                                          <p:cBhvr>
                                            <p:cTn id="33" dur="1" fill="hold">
                                              <p:stCondLst>
                                                <p:cond delay="0"/>
                                              </p:stCondLst>
                                            </p:cTn>
                                            <p:tgtEl>
                                              <p:spTgt spid="51"/>
                                            </p:tgtEl>
                                            <p:attrNameLst>
                                              <p:attrName>style.visibility</p:attrName>
                                            </p:attrNameLst>
                                          </p:cBhvr>
                                          <p:to>
                                            <p:strVal val="visible"/>
                                          </p:to>
                                        </p:set>
                                        <p:animEffect transition="in" filter="barn(outVertical)">
                                          <p:cBhvr>
                                            <p:cTn id="34" dur="500"/>
                                            <p:tgtEl>
                                              <p:spTgt spid="51"/>
                                            </p:tgtEl>
                                          </p:cBhvr>
                                        </p:animEffect>
                                      </p:childTnLst>
                                    </p:cTn>
                                  </p:par>
                                </p:childTnLst>
                              </p:cTn>
                            </p:par>
                            <p:par>
                              <p:cTn id="35" fill="hold">
                                <p:stCondLst>
                                  <p:cond delay="2950"/>
                                </p:stCondLst>
                                <p:childTnLst>
                                  <p:par>
                                    <p:cTn id="36" presetID="2" presetClass="entr" presetSubtype="1" fill="hold" grpId="0" nodeType="afterEffect" p14:presetBounceEnd="50000">
                                      <p:stCondLst>
                                        <p:cond delay="0"/>
                                      </p:stCondLst>
                                      <p:childTnLst>
                                        <p:set>
                                          <p:cBhvr>
                                            <p:cTn id="37" dur="1" fill="hold">
                                              <p:stCondLst>
                                                <p:cond delay="0"/>
                                              </p:stCondLst>
                                            </p:cTn>
                                            <p:tgtEl>
                                              <p:spTgt spid="50"/>
                                            </p:tgtEl>
                                            <p:attrNameLst>
                                              <p:attrName>style.visibility</p:attrName>
                                            </p:attrNameLst>
                                          </p:cBhvr>
                                          <p:to>
                                            <p:strVal val="visible"/>
                                          </p:to>
                                        </p:set>
                                        <p:anim calcmode="lin" valueType="num" p14:bounceEnd="50000">
                                          <p:cBhvr additive="base">
                                            <p:cTn id="38" dur="500" fill="hold"/>
                                            <p:tgtEl>
                                              <p:spTgt spid="50"/>
                                            </p:tgtEl>
                                            <p:attrNameLst>
                                              <p:attrName>ppt_x</p:attrName>
                                            </p:attrNameLst>
                                          </p:cBhvr>
                                          <p:tavLst>
                                            <p:tav tm="0">
                                              <p:val>
                                                <p:strVal val="#ppt_x"/>
                                              </p:val>
                                            </p:tav>
                                            <p:tav tm="100000">
                                              <p:val>
                                                <p:strVal val="#ppt_x"/>
                                              </p:val>
                                            </p:tav>
                                          </p:tavLst>
                                        </p:anim>
                                        <p:anim calcmode="lin" valueType="num" p14:bounceEnd="50000">
                                          <p:cBhvr additive="base">
                                            <p:cTn id="39" dur="500" fill="hold"/>
                                            <p:tgtEl>
                                              <p:spTgt spid="50"/>
                                            </p:tgtEl>
                                            <p:attrNameLst>
                                              <p:attrName>ppt_y</p:attrName>
                                            </p:attrNameLst>
                                          </p:cBhvr>
                                          <p:tavLst>
                                            <p:tav tm="0">
                                              <p:val>
                                                <p:strVal val="0-#ppt_h/2"/>
                                              </p:val>
                                            </p:tav>
                                            <p:tav tm="100000">
                                              <p:val>
                                                <p:strVal val="#ppt_y"/>
                                              </p:val>
                                            </p:tav>
                                          </p:tavLst>
                                        </p:anim>
                                      </p:childTnLst>
                                    </p:cTn>
                                  </p:par>
                                </p:childTnLst>
                              </p:cTn>
                            </p:par>
                            <p:par>
                              <p:cTn id="40" fill="hold">
                                <p:stCondLst>
                                  <p:cond delay="3450"/>
                                </p:stCondLst>
                                <p:childTnLst>
                                  <p:par>
                                    <p:cTn id="41" presetID="22" presetClass="entr" presetSubtype="8" fill="hold" grpId="0" nodeType="afterEffect">
                                      <p:stCondLst>
                                        <p:cond delay="0"/>
                                      </p:stCondLst>
                                      <p:iterate type="lt">
                                        <p:tmPct val="30000"/>
                                      </p:iterate>
                                      <p:childTnLst>
                                        <p:set>
                                          <p:cBhvr>
                                            <p:cTn id="42" dur="1" fill="hold">
                                              <p:stCondLst>
                                                <p:cond delay="0"/>
                                              </p:stCondLst>
                                            </p:cTn>
                                            <p:tgtEl>
                                              <p:spTgt spid="56"/>
                                            </p:tgtEl>
                                            <p:attrNameLst>
                                              <p:attrName>style.visibility</p:attrName>
                                            </p:attrNameLst>
                                          </p:cBhvr>
                                          <p:to>
                                            <p:strVal val="visible"/>
                                          </p:to>
                                        </p:set>
                                        <p:animEffect transition="in" filter="wipe(left)">
                                          <p:cBhvr>
                                            <p:cTn id="43" dur="100"/>
                                            <p:tgtEl>
                                              <p:spTgt spid="56"/>
                                            </p:tgtEl>
                                          </p:cBhvr>
                                        </p:animEffect>
                                      </p:childTnLst>
                                    </p:cTn>
                                  </p:par>
                                  <p:par>
                                    <p:cTn id="44" presetID="36" presetClass="emph" presetSubtype="0" fill="hold" grpId="1" nodeType="withEffect">
                                      <p:stCondLst>
                                        <p:cond delay="0"/>
                                      </p:stCondLst>
                                      <p:iterate type="lt">
                                        <p:tmPct val="30000"/>
                                      </p:iterate>
                                      <p:childTnLst>
                                        <p:animScale>
                                          <p:cBhvr>
                                            <p:cTn id="45" dur="50" autoRev="1" fill="hold">
                                              <p:stCondLst>
                                                <p:cond delay="0"/>
                                              </p:stCondLst>
                                            </p:cTn>
                                            <p:tgtEl>
                                              <p:spTgt spid="56"/>
                                            </p:tgtEl>
                                          </p:cBhvr>
                                          <p:to x="80000" y="100000"/>
                                        </p:animScale>
                                        <p:anim by="(#ppt_w*0.10)" calcmode="lin" valueType="num">
                                          <p:cBhvr>
                                            <p:cTn id="46" dur="50" autoRev="1" fill="hold">
                                              <p:stCondLst>
                                                <p:cond delay="0"/>
                                              </p:stCondLst>
                                            </p:cTn>
                                            <p:tgtEl>
                                              <p:spTgt spid="56"/>
                                            </p:tgtEl>
                                            <p:attrNameLst>
                                              <p:attrName>ppt_x</p:attrName>
                                            </p:attrNameLst>
                                          </p:cBhvr>
                                        </p:anim>
                                        <p:anim by="(-#ppt_w*0.10)" calcmode="lin" valueType="num">
                                          <p:cBhvr>
                                            <p:cTn id="47" dur="50" autoRev="1" fill="hold">
                                              <p:stCondLst>
                                                <p:cond delay="0"/>
                                              </p:stCondLst>
                                            </p:cTn>
                                            <p:tgtEl>
                                              <p:spTgt spid="56"/>
                                            </p:tgtEl>
                                            <p:attrNameLst>
                                              <p:attrName>ppt_y</p:attrName>
                                            </p:attrNameLst>
                                          </p:cBhvr>
                                        </p:anim>
                                        <p:animRot by="-480000">
                                          <p:cBhvr>
                                            <p:cTn id="48" dur="50" autoRev="1" fill="hold">
                                              <p:stCondLst>
                                                <p:cond delay="0"/>
                                              </p:stCondLst>
                                            </p:cTn>
                                            <p:tgtEl>
                                              <p:spTgt spid="56"/>
                                            </p:tgtEl>
                                            <p:attrNameLst>
                                              <p:attrName>r</p:attrName>
                                            </p:attrNameLst>
                                          </p:cBhvr>
                                        </p:animRot>
                                      </p:childTnLst>
                                    </p:cTn>
                                  </p:par>
                                </p:childTnLst>
                              </p:cTn>
                            </p:par>
                            <p:par>
                              <p:cTn id="49" fill="hold">
                                <p:stCondLst>
                                  <p:cond delay="4960"/>
                                </p:stCondLst>
                                <p:childTnLst>
                                  <p:par>
                                    <p:cTn id="50" presetID="16" presetClass="entr" presetSubtype="37" fill="hold" grpId="0" nodeType="afterEffect">
                                      <p:stCondLst>
                                        <p:cond delay="0"/>
                                      </p:stCondLst>
                                      <p:childTnLst>
                                        <p:set>
                                          <p:cBhvr>
                                            <p:cTn id="51" dur="1" fill="hold">
                                              <p:stCondLst>
                                                <p:cond delay="0"/>
                                              </p:stCondLst>
                                            </p:cTn>
                                            <p:tgtEl>
                                              <p:spTgt spid="58"/>
                                            </p:tgtEl>
                                            <p:attrNameLst>
                                              <p:attrName>style.visibility</p:attrName>
                                            </p:attrNameLst>
                                          </p:cBhvr>
                                          <p:to>
                                            <p:strVal val="visible"/>
                                          </p:to>
                                        </p:set>
                                        <p:animEffect transition="in" filter="barn(outVertical)">
                                          <p:cBhvr>
                                            <p:cTn id="52" dur="500"/>
                                            <p:tgtEl>
                                              <p:spTgt spid="58"/>
                                            </p:tgtEl>
                                          </p:cBhvr>
                                        </p:animEffect>
                                      </p:childTnLst>
                                    </p:cTn>
                                  </p:par>
                                </p:childTnLst>
                              </p:cTn>
                            </p:par>
                            <p:par>
                              <p:cTn id="53" fill="hold">
                                <p:stCondLst>
                                  <p:cond delay="5460"/>
                                </p:stCondLst>
                                <p:childTnLst>
                                  <p:par>
                                    <p:cTn id="54" presetID="2" presetClass="entr" presetSubtype="1" fill="hold" grpId="0" nodeType="afterEffect" p14:presetBounceEnd="50000">
                                      <p:stCondLst>
                                        <p:cond delay="0"/>
                                      </p:stCondLst>
                                      <p:childTnLst>
                                        <p:set>
                                          <p:cBhvr>
                                            <p:cTn id="55" dur="1" fill="hold">
                                              <p:stCondLst>
                                                <p:cond delay="0"/>
                                              </p:stCondLst>
                                            </p:cTn>
                                            <p:tgtEl>
                                              <p:spTgt spid="57"/>
                                            </p:tgtEl>
                                            <p:attrNameLst>
                                              <p:attrName>style.visibility</p:attrName>
                                            </p:attrNameLst>
                                          </p:cBhvr>
                                          <p:to>
                                            <p:strVal val="visible"/>
                                          </p:to>
                                        </p:set>
                                        <p:anim calcmode="lin" valueType="num" p14:bounceEnd="50000">
                                          <p:cBhvr additive="base">
                                            <p:cTn id="56" dur="500" fill="hold"/>
                                            <p:tgtEl>
                                              <p:spTgt spid="57"/>
                                            </p:tgtEl>
                                            <p:attrNameLst>
                                              <p:attrName>ppt_x</p:attrName>
                                            </p:attrNameLst>
                                          </p:cBhvr>
                                          <p:tavLst>
                                            <p:tav tm="0">
                                              <p:val>
                                                <p:strVal val="#ppt_x"/>
                                              </p:val>
                                            </p:tav>
                                            <p:tav tm="100000">
                                              <p:val>
                                                <p:strVal val="#ppt_x"/>
                                              </p:val>
                                            </p:tav>
                                          </p:tavLst>
                                        </p:anim>
                                        <p:anim calcmode="lin" valueType="num" p14:bounceEnd="50000">
                                          <p:cBhvr additive="base">
                                            <p:cTn id="57" dur="500" fill="hold"/>
                                            <p:tgtEl>
                                              <p:spTgt spid="57"/>
                                            </p:tgtEl>
                                            <p:attrNameLst>
                                              <p:attrName>ppt_y</p:attrName>
                                            </p:attrNameLst>
                                          </p:cBhvr>
                                          <p:tavLst>
                                            <p:tav tm="0">
                                              <p:val>
                                                <p:strVal val="0-#ppt_h/2"/>
                                              </p:val>
                                            </p:tav>
                                            <p:tav tm="100000">
                                              <p:val>
                                                <p:strVal val="#ppt_y"/>
                                              </p:val>
                                            </p:tav>
                                          </p:tavLst>
                                        </p:anim>
                                      </p:childTnLst>
                                    </p:cTn>
                                  </p:par>
                                </p:childTnLst>
                              </p:cTn>
                            </p:par>
                            <p:par>
                              <p:cTn id="58" fill="hold">
                                <p:stCondLst>
                                  <p:cond delay="5960"/>
                                </p:stCondLst>
                                <p:childTnLst>
                                  <p:par>
                                    <p:cTn id="59" presetID="22" presetClass="entr" presetSubtype="8" fill="hold" grpId="0" nodeType="afterEffect">
                                      <p:stCondLst>
                                        <p:cond delay="0"/>
                                      </p:stCondLst>
                                      <p:iterate type="lt">
                                        <p:tmPct val="30000"/>
                                      </p:iterate>
                                      <p:childTnLst>
                                        <p:set>
                                          <p:cBhvr>
                                            <p:cTn id="60" dur="1" fill="hold">
                                              <p:stCondLst>
                                                <p:cond delay="0"/>
                                              </p:stCondLst>
                                            </p:cTn>
                                            <p:tgtEl>
                                              <p:spTgt spid="59"/>
                                            </p:tgtEl>
                                            <p:attrNameLst>
                                              <p:attrName>style.visibility</p:attrName>
                                            </p:attrNameLst>
                                          </p:cBhvr>
                                          <p:to>
                                            <p:strVal val="visible"/>
                                          </p:to>
                                        </p:set>
                                        <p:animEffect transition="in" filter="wipe(left)">
                                          <p:cBhvr>
                                            <p:cTn id="61" dur="100"/>
                                            <p:tgtEl>
                                              <p:spTgt spid="59"/>
                                            </p:tgtEl>
                                          </p:cBhvr>
                                        </p:animEffect>
                                      </p:childTnLst>
                                    </p:cTn>
                                  </p:par>
                                  <p:par>
                                    <p:cTn id="62" presetID="36" presetClass="emph" presetSubtype="0" fill="hold" grpId="1" nodeType="withEffect">
                                      <p:stCondLst>
                                        <p:cond delay="0"/>
                                      </p:stCondLst>
                                      <p:iterate type="lt">
                                        <p:tmPct val="30000"/>
                                      </p:iterate>
                                      <p:childTnLst>
                                        <p:animScale>
                                          <p:cBhvr>
                                            <p:cTn id="63" dur="50" autoRev="1" fill="hold">
                                              <p:stCondLst>
                                                <p:cond delay="0"/>
                                              </p:stCondLst>
                                            </p:cTn>
                                            <p:tgtEl>
                                              <p:spTgt spid="59"/>
                                            </p:tgtEl>
                                          </p:cBhvr>
                                          <p:to x="80000" y="100000"/>
                                        </p:animScale>
                                        <p:anim by="(#ppt_w*0.10)" calcmode="lin" valueType="num">
                                          <p:cBhvr>
                                            <p:cTn id="64" dur="50" autoRev="1" fill="hold">
                                              <p:stCondLst>
                                                <p:cond delay="0"/>
                                              </p:stCondLst>
                                            </p:cTn>
                                            <p:tgtEl>
                                              <p:spTgt spid="59"/>
                                            </p:tgtEl>
                                            <p:attrNameLst>
                                              <p:attrName>ppt_x</p:attrName>
                                            </p:attrNameLst>
                                          </p:cBhvr>
                                        </p:anim>
                                        <p:anim by="(-#ppt_w*0.10)" calcmode="lin" valueType="num">
                                          <p:cBhvr>
                                            <p:cTn id="65" dur="50" autoRev="1" fill="hold">
                                              <p:stCondLst>
                                                <p:cond delay="0"/>
                                              </p:stCondLst>
                                            </p:cTn>
                                            <p:tgtEl>
                                              <p:spTgt spid="59"/>
                                            </p:tgtEl>
                                            <p:attrNameLst>
                                              <p:attrName>ppt_y</p:attrName>
                                            </p:attrNameLst>
                                          </p:cBhvr>
                                        </p:anim>
                                        <p:animRot by="-480000">
                                          <p:cBhvr>
                                            <p:cTn id="66" dur="50" autoRev="1" fill="hold">
                                              <p:stCondLst>
                                                <p:cond delay="0"/>
                                              </p:stCondLst>
                                            </p:cTn>
                                            <p:tgtEl>
                                              <p:spTgt spid="59"/>
                                            </p:tgtEl>
                                            <p:attrNameLst>
                                              <p:attrName>r</p:attrName>
                                            </p:attrNameLst>
                                          </p:cBhvr>
                                        </p:animRot>
                                      </p:childTnLst>
                                    </p:cTn>
                                  </p:par>
                                </p:childTnLst>
                              </p:cTn>
                            </p:par>
                            <p:par>
                              <p:cTn id="67" fill="hold">
                                <p:stCondLst>
                                  <p:cond delay="7470"/>
                                </p:stCondLst>
                                <p:childTnLst>
                                  <p:par>
                                    <p:cTn id="68" presetID="16" presetClass="entr" presetSubtype="37" fill="hold" grpId="0" nodeType="afterEffect">
                                      <p:stCondLst>
                                        <p:cond delay="0"/>
                                      </p:stCondLst>
                                      <p:childTnLst>
                                        <p:set>
                                          <p:cBhvr>
                                            <p:cTn id="69" dur="1" fill="hold">
                                              <p:stCondLst>
                                                <p:cond delay="0"/>
                                              </p:stCondLst>
                                            </p:cTn>
                                            <p:tgtEl>
                                              <p:spTgt spid="61"/>
                                            </p:tgtEl>
                                            <p:attrNameLst>
                                              <p:attrName>style.visibility</p:attrName>
                                            </p:attrNameLst>
                                          </p:cBhvr>
                                          <p:to>
                                            <p:strVal val="visible"/>
                                          </p:to>
                                        </p:set>
                                        <p:animEffect transition="in" filter="barn(outVertical)">
                                          <p:cBhvr>
                                            <p:cTn id="70" dur="500"/>
                                            <p:tgtEl>
                                              <p:spTgt spid="61"/>
                                            </p:tgtEl>
                                          </p:cBhvr>
                                        </p:animEffect>
                                      </p:childTnLst>
                                    </p:cTn>
                                  </p:par>
                                </p:childTnLst>
                              </p:cTn>
                            </p:par>
                            <p:par>
                              <p:cTn id="71" fill="hold">
                                <p:stCondLst>
                                  <p:cond delay="7970"/>
                                </p:stCondLst>
                                <p:childTnLst>
                                  <p:par>
                                    <p:cTn id="72" presetID="2" presetClass="entr" presetSubtype="1" fill="hold" grpId="0" nodeType="afterEffect" p14:presetBounceEnd="50000">
                                      <p:stCondLst>
                                        <p:cond delay="0"/>
                                      </p:stCondLst>
                                      <p:childTnLst>
                                        <p:set>
                                          <p:cBhvr>
                                            <p:cTn id="73" dur="1" fill="hold">
                                              <p:stCondLst>
                                                <p:cond delay="0"/>
                                              </p:stCondLst>
                                            </p:cTn>
                                            <p:tgtEl>
                                              <p:spTgt spid="60"/>
                                            </p:tgtEl>
                                            <p:attrNameLst>
                                              <p:attrName>style.visibility</p:attrName>
                                            </p:attrNameLst>
                                          </p:cBhvr>
                                          <p:to>
                                            <p:strVal val="visible"/>
                                          </p:to>
                                        </p:set>
                                        <p:anim calcmode="lin" valueType="num" p14:bounceEnd="50000">
                                          <p:cBhvr additive="base">
                                            <p:cTn id="74" dur="500" fill="hold"/>
                                            <p:tgtEl>
                                              <p:spTgt spid="60"/>
                                            </p:tgtEl>
                                            <p:attrNameLst>
                                              <p:attrName>ppt_x</p:attrName>
                                            </p:attrNameLst>
                                          </p:cBhvr>
                                          <p:tavLst>
                                            <p:tav tm="0">
                                              <p:val>
                                                <p:strVal val="#ppt_x"/>
                                              </p:val>
                                            </p:tav>
                                            <p:tav tm="100000">
                                              <p:val>
                                                <p:strVal val="#ppt_x"/>
                                              </p:val>
                                            </p:tav>
                                          </p:tavLst>
                                        </p:anim>
                                        <p:anim calcmode="lin" valueType="num" p14:bounceEnd="50000">
                                          <p:cBhvr additive="base">
                                            <p:cTn id="75" dur="500" fill="hold"/>
                                            <p:tgtEl>
                                              <p:spTgt spid="60"/>
                                            </p:tgtEl>
                                            <p:attrNameLst>
                                              <p:attrName>ppt_y</p:attrName>
                                            </p:attrNameLst>
                                          </p:cBhvr>
                                          <p:tavLst>
                                            <p:tav tm="0">
                                              <p:val>
                                                <p:strVal val="0-#ppt_h/2"/>
                                              </p:val>
                                            </p:tav>
                                            <p:tav tm="100000">
                                              <p:val>
                                                <p:strVal val="#ppt_y"/>
                                              </p:val>
                                            </p:tav>
                                          </p:tavLst>
                                        </p:anim>
                                      </p:childTnLst>
                                    </p:cTn>
                                  </p:par>
                                </p:childTnLst>
                              </p:cTn>
                            </p:par>
                            <p:par>
                              <p:cTn id="76" fill="hold">
                                <p:stCondLst>
                                  <p:cond delay="8470"/>
                                </p:stCondLst>
                                <p:childTnLst>
                                  <p:par>
                                    <p:cTn id="77" presetID="22" presetClass="entr" presetSubtype="8" fill="hold" grpId="0" nodeType="afterEffect">
                                      <p:stCondLst>
                                        <p:cond delay="0"/>
                                      </p:stCondLst>
                                      <p:iterate type="lt">
                                        <p:tmPct val="30000"/>
                                      </p:iterate>
                                      <p:childTnLst>
                                        <p:set>
                                          <p:cBhvr>
                                            <p:cTn id="78" dur="1" fill="hold">
                                              <p:stCondLst>
                                                <p:cond delay="0"/>
                                              </p:stCondLst>
                                            </p:cTn>
                                            <p:tgtEl>
                                              <p:spTgt spid="62"/>
                                            </p:tgtEl>
                                            <p:attrNameLst>
                                              <p:attrName>style.visibility</p:attrName>
                                            </p:attrNameLst>
                                          </p:cBhvr>
                                          <p:to>
                                            <p:strVal val="visible"/>
                                          </p:to>
                                        </p:set>
                                        <p:animEffect transition="in" filter="wipe(left)">
                                          <p:cBhvr>
                                            <p:cTn id="79" dur="100"/>
                                            <p:tgtEl>
                                              <p:spTgt spid="62"/>
                                            </p:tgtEl>
                                          </p:cBhvr>
                                        </p:animEffect>
                                      </p:childTnLst>
                                    </p:cTn>
                                  </p:par>
                                  <p:par>
                                    <p:cTn id="80" presetID="36" presetClass="emph" presetSubtype="0" fill="hold" grpId="1" nodeType="withEffect">
                                      <p:stCondLst>
                                        <p:cond delay="0"/>
                                      </p:stCondLst>
                                      <p:iterate type="lt">
                                        <p:tmPct val="30000"/>
                                      </p:iterate>
                                      <p:childTnLst>
                                        <p:animScale>
                                          <p:cBhvr>
                                            <p:cTn id="81" dur="50" autoRev="1" fill="hold">
                                              <p:stCondLst>
                                                <p:cond delay="0"/>
                                              </p:stCondLst>
                                            </p:cTn>
                                            <p:tgtEl>
                                              <p:spTgt spid="62"/>
                                            </p:tgtEl>
                                          </p:cBhvr>
                                          <p:to x="80000" y="100000"/>
                                        </p:animScale>
                                        <p:anim by="(#ppt_w*0.10)" calcmode="lin" valueType="num">
                                          <p:cBhvr>
                                            <p:cTn id="82" dur="50" autoRev="1" fill="hold">
                                              <p:stCondLst>
                                                <p:cond delay="0"/>
                                              </p:stCondLst>
                                            </p:cTn>
                                            <p:tgtEl>
                                              <p:spTgt spid="62"/>
                                            </p:tgtEl>
                                            <p:attrNameLst>
                                              <p:attrName>ppt_x</p:attrName>
                                            </p:attrNameLst>
                                          </p:cBhvr>
                                        </p:anim>
                                        <p:anim by="(-#ppt_w*0.10)" calcmode="lin" valueType="num">
                                          <p:cBhvr>
                                            <p:cTn id="83" dur="50" autoRev="1" fill="hold">
                                              <p:stCondLst>
                                                <p:cond delay="0"/>
                                              </p:stCondLst>
                                            </p:cTn>
                                            <p:tgtEl>
                                              <p:spTgt spid="62"/>
                                            </p:tgtEl>
                                            <p:attrNameLst>
                                              <p:attrName>ppt_y</p:attrName>
                                            </p:attrNameLst>
                                          </p:cBhvr>
                                        </p:anim>
                                        <p:animRot by="-480000">
                                          <p:cBhvr>
                                            <p:cTn id="84" dur="50" autoRev="1" fill="hold">
                                              <p:stCondLst>
                                                <p:cond delay="0"/>
                                              </p:stCondLst>
                                            </p:cTn>
                                            <p:tgtEl>
                                              <p:spTgt spid="6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2" grpId="0" animBg="1"/>
          <p:bldP spid="56" grpId="0"/>
          <p:bldP spid="56" grpId="1"/>
          <p:bldP spid="57" grpId="0" animBg="1"/>
          <p:bldP spid="58" grpId="0" animBg="1"/>
          <p:bldP spid="59" grpId="0"/>
          <p:bldP spid="59" grpId="1"/>
          <p:bldP spid="60" grpId="0" animBg="1"/>
          <p:bldP spid="61" grpId="0" animBg="1"/>
          <p:bldP spid="62" grpId="0"/>
          <p:bldP spid="62" grpId="1"/>
          <p:bldP spid="34" grpId="0" bldLvl="0" autoUpdateAnimBg="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0-#ppt_w/2"/>
                                              </p:val>
                                            </p:tav>
                                            <p:tav tm="100000">
                                              <p:val>
                                                <p:strVal val="#ppt_x"/>
                                              </p:val>
                                            </p:tav>
                                          </p:tavLst>
                                        </p:anim>
                                        <p:anim calcmode="lin" valueType="num">
                                          <p:cBhvr additive="base">
                                            <p:cTn id="8" dur="500" fill="hold"/>
                                            <p:tgtEl>
                                              <p:spTgt spid="3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34"/>
                                            </p:tgtEl>
                                            <p:attrNameLst>
                                              <p:attrName>style.visibility</p:attrName>
                                            </p:attrNameLst>
                                          </p:cBhvr>
                                          <p:to>
                                            <p:strVal val="visible"/>
                                          </p:to>
                                        </p:set>
                                        <p:anim calcmode="lin" valueType="num">
                                          <p:cBhvr>
                                            <p:cTn id="12"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34"/>
                                            </p:tgtEl>
                                            <p:attrNameLst>
                                              <p:attrName>ppt_y</p:attrName>
                                            </p:attrNameLst>
                                          </p:cBhvr>
                                          <p:tavLst>
                                            <p:tav tm="0">
                                              <p:val>
                                                <p:strVal val="#ppt_y"/>
                                              </p:val>
                                            </p:tav>
                                            <p:tav tm="100000">
                                              <p:val>
                                                <p:strVal val="#ppt_y"/>
                                              </p:val>
                                            </p:tav>
                                          </p:tavLst>
                                        </p:anim>
                                        <p:anim calcmode="lin" valueType="num">
                                          <p:cBhvr>
                                            <p:cTn id="14"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34"/>
                                            </p:tgtEl>
                                            <p:attrNameLst>
                                              <p:attrName>ppt_w</p:attrName>
                                            </p:attrNameLst>
                                          </p:cBhvr>
                                          <p:tavLst>
                                            <p:tav tm="0">
                                              <p:val>
                                                <p:strVal val="#ppt_w/10"/>
                                              </p:val>
                                            </p:tav>
                                            <p:tav tm="50000">
                                              <p:val>
                                                <p:strVal val="#ppt_w+.01"/>
                                              </p:val>
                                            </p:tav>
                                            <p:tav tm="100000">
                                              <p:val>
                                                <p:strVal val="#ppt_w"/>
                                              </p:val>
                                            </p:tav>
                                          </p:tavLst>
                                        </p:anim>
                                        <p:animEffect>
                                          <p:cBhvr>
                                            <p:cTn id="16" dur="500" tmFilter="0,0; .5, 1; 1, 1"/>
                                            <p:tgtEl>
                                              <p:spTgt spid="34"/>
                                            </p:tgtEl>
                                          </p:cBhvr>
                                        </p:animEffect>
                                      </p:childTnLst>
                                    </p:cTn>
                                  </p:par>
                                </p:childTnLst>
                              </p:cTn>
                            </p:par>
                            <p:par>
                              <p:cTn id="17" fill="hold">
                                <p:stCondLst>
                                  <p:cond delay="1450"/>
                                </p:stCondLst>
                                <p:childTnLst>
                                  <p:par>
                                    <p:cTn id="18" presetID="14" presetClass="entr" presetSubtype="10" fill="hold" grpId="0" nodeType="afterEffect">
                                      <p:stCondLst>
                                        <p:cond delay="0"/>
                                      </p:stCondLst>
                                      <p:childTnLst>
                                        <p:set>
                                          <p:cBhvr>
                                            <p:cTn id="19" dur="1" fill="hold">
                                              <p:stCondLst>
                                                <p:cond delay="0"/>
                                              </p:stCondLst>
                                            </p:cTn>
                                            <p:tgtEl>
                                              <p:spTgt spid="52"/>
                                            </p:tgtEl>
                                            <p:attrNameLst>
                                              <p:attrName>style.visibility</p:attrName>
                                            </p:attrNameLst>
                                          </p:cBhvr>
                                          <p:to>
                                            <p:strVal val="visible"/>
                                          </p:to>
                                        </p:set>
                                        <p:animEffect transition="in" filter="randombar(horizontal)">
                                          <p:cBhvr>
                                            <p:cTn id="20" dur="500"/>
                                            <p:tgtEl>
                                              <p:spTgt spid="52"/>
                                            </p:tgtEl>
                                          </p:cBhvr>
                                        </p:animEffect>
                                      </p:childTnLst>
                                    </p:cTn>
                                  </p:par>
                                </p:childTnLst>
                              </p:cTn>
                            </p:par>
                            <p:par>
                              <p:cTn id="21" fill="hold">
                                <p:stCondLst>
                                  <p:cond delay="1950"/>
                                </p:stCondLst>
                                <p:childTnLst>
                                  <p:par>
                                    <p:cTn id="22" presetID="22" presetClass="entr" presetSubtype="8" fill="hold" nodeType="afterEffect">
                                      <p:stCondLst>
                                        <p:cond delay="0"/>
                                      </p:stCondLst>
                                      <p:childTnLst>
                                        <p:set>
                                          <p:cBhvr>
                                            <p:cTn id="23" dur="1" fill="hold">
                                              <p:stCondLst>
                                                <p:cond delay="0"/>
                                              </p:stCondLst>
                                            </p:cTn>
                                            <p:tgtEl>
                                              <p:spTgt spid="53"/>
                                            </p:tgtEl>
                                            <p:attrNameLst>
                                              <p:attrName>style.visibility</p:attrName>
                                            </p:attrNameLst>
                                          </p:cBhvr>
                                          <p:to>
                                            <p:strVal val="visible"/>
                                          </p:to>
                                        </p:set>
                                        <p:animEffect transition="in" filter="wipe(left)">
                                          <p:cBhvr>
                                            <p:cTn id="24" dur="500"/>
                                            <p:tgtEl>
                                              <p:spTgt spid="53"/>
                                            </p:tgtEl>
                                          </p:cBhvr>
                                        </p:animEffect>
                                      </p:childTnLst>
                                    </p:cTn>
                                  </p:par>
                                  <p:par>
                                    <p:cTn id="25" presetID="22" presetClass="entr" presetSubtype="8" fill="hold" nodeType="with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wipe(left)">
                                          <p:cBhvr>
                                            <p:cTn id="27" dur="500"/>
                                            <p:tgtEl>
                                              <p:spTgt spid="54"/>
                                            </p:tgtEl>
                                          </p:cBhvr>
                                        </p:animEffect>
                                      </p:childTnLst>
                                    </p:cTn>
                                  </p:par>
                                  <p:par>
                                    <p:cTn id="28" presetID="22" presetClass="entr" presetSubtype="8" fill="hold" nodeType="withEffect">
                                      <p:stCondLst>
                                        <p:cond delay="0"/>
                                      </p:stCondLst>
                                      <p:childTnLst>
                                        <p:set>
                                          <p:cBhvr>
                                            <p:cTn id="29" dur="1" fill="hold">
                                              <p:stCondLst>
                                                <p:cond delay="0"/>
                                              </p:stCondLst>
                                            </p:cTn>
                                            <p:tgtEl>
                                              <p:spTgt spid="55"/>
                                            </p:tgtEl>
                                            <p:attrNameLst>
                                              <p:attrName>style.visibility</p:attrName>
                                            </p:attrNameLst>
                                          </p:cBhvr>
                                          <p:to>
                                            <p:strVal val="visible"/>
                                          </p:to>
                                        </p:set>
                                        <p:animEffect transition="in" filter="wipe(left)">
                                          <p:cBhvr>
                                            <p:cTn id="30" dur="500"/>
                                            <p:tgtEl>
                                              <p:spTgt spid="55"/>
                                            </p:tgtEl>
                                          </p:cBhvr>
                                        </p:animEffect>
                                      </p:childTnLst>
                                    </p:cTn>
                                  </p:par>
                                </p:childTnLst>
                              </p:cTn>
                            </p:par>
                            <p:par>
                              <p:cTn id="31" fill="hold">
                                <p:stCondLst>
                                  <p:cond delay="2450"/>
                                </p:stCondLst>
                                <p:childTnLst>
                                  <p:par>
                                    <p:cTn id="32" presetID="16" presetClass="entr" presetSubtype="37" fill="hold" grpId="0" nodeType="afterEffect">
                                      <p:stCondLst>
                                        <p:cond delay="0"/>
                                      </p:stCondLst>
                                      <p:childTnLst>
                                        <p:set>
                                          <p:cBhvr>
                                            <p:cTn id="33" dur="1" fill="hold">
                                              <p:stCondLst>
                                                <p:cond delay="0"/>
                                              </p:stCondLst>
                                            </p:cTn>
                                            <p:tgtEl>
                                              <p:spTgt spid="51"/>
                                            </p:tgtEl>
                                            <p:attrNameLst>
                                              <p:attrName>style.visibility</p:attrName>
                                            </p:attrNameLst>
                                          </p:cBhvr>
                                          <p:to>
                                            <p:strVal val="visible"/>
                                          </p:to>
                                        </p:set>
                                        <p:animEffect transition="in" filter="barn(outVertical)">
                                          <p:cBhvr>
                                            <p:cTn id="34" dur="500"/>
                                            <p:tgtEl>
                                              <p:spTgt spid="51"/>
                                            </p:tgtEl>
                                          </p:cBhvr>
                                        </p:animEffect>
                                      </p:childTnLst>
                                    </p:cTn>
                                  </p:par>
                                </p:childTnLst>
                              </p:cTn>
                            </p:par>
                            <p:par>
                              <p:cTn id="35" fill="hold">
                                <p:stCondLst>
                                  <p:cond delay="2950"/>
                                </p:stCondLst>
                                <p:childTnLst>
                                  <p:par>
                                    <p:cTn id="36" presetID="2" presetClass="entr" presetSubtype="1" fill="hold" grpId="0" nodeType="afterEffect">
                                      <p:stCondLst>
                                        <p:cond delay="0"/>
                                      </p:stCondLst>
                                      <p:childTnLst>
                                        <p:set>
                                          <p:cBhvr>
                                            <p:cTn id="37" dur="1" fill="hold">
                                              <p:stCondLst>
                                                <p:cond delay="0"/>
                                              </p:stCondLst>
                                            </p:cTn>
                                            <p:tgtEl>
                                              <p:spTgt spid="50"/>
                                            </p:tgtEl>
                                            <p:attrNameLst>
                                              <p:attrName>style.visibility</p:attrName>
                                            </p:attrNameLst>
                                          </p:cBhvr>
                                          <p:to>
                                            <p:strVal val="visible"/>
                                          </p:to>
                                        </p:set>
                                        <p:anim calcmode="lin" valueType="num">
                                          <p:cBhvr additive="base">
                                            <p:cTn id="38" dur="500" fill="hold"/>
                                            <p:tgtEl>
                                              <p:spTgt spid="50"/>
                                            </p:tgtEl>
                                            <p:attrNameLst>
                                              <p:attrName>ppt_x</p:attrName>
                                            </p:attrNameLst>
                                          </p:cBhvr>
                                          <p:tavLst>
                                            <p:tav tm="0">
                                              <p:val>
                                                <p:strVal val="#ppt_x"/>
                                              </p:val>
                                            </p:tav>
                                            <p:tav tm="100000">
                                              <p:val>
                                                <p:strVal val="#ppt_x"/>
                                              </p:val>
                                            </p:tav>
                                          </p:tavLst>
                                        </p:anim>
                                        <p:anim calcmode="lin" valueType="num">
                                          <p:cBhvr additive="base">
                                            <p:cTn id="39" dur="500" fill="hold"/>
                                            <p:tgtEl>
                                              <p:spTgt spid="50"/>
                                            </p:tgtEl>
                                            <p:attrNameLst>
                                              <p:attrName>ppt_y</p:attrName>
                                            </p:attrNameLst>
                                          </p:cBhvr>
                                          <p:tavLst>
                                            <p:tav tm="0">
                                              <p:val>
                                                <p:strVal val="0-#ppt_h/2"/>
                                              </p:val>
                                            </p:tav>
                                            <p:tav tm="100000">
                                              <p:val>
                                                <p:strVal val="#ppt_y"/>
                                              </p:val>
                                            </p:tav>
                                          </p:tavLst>
                                        </p:anim>
                                      </p:childTnLst>
                                    </p:cTn>
                                  </p:par>
                                </p:childTnLst>
                              </p:cTn>
                            </p:par>
                            <p:par>
                              <p:cTn id="40" fill="hold">
                                <p:stCondLst>
                                  <p:cond delay="3450"/>
                                </p:stCondLst>
                                <p:childTnLst>
                                  <p:par>
                                    <p:cTn id="41" presetID="22" presetClass="entr" presetSubtype="8" fill="hold" grpId="0" nodeType="afterEffect">
                                      <p:stCondLst>
                                        <p:cond delay="0"/>
                                      </p:stCondLst>
                                      <p:iterate type="lt">
                                        <p:tmPct val="30000"/>
                                      </p:iterate>
                                      <p:childTnLst>
                                        <p:set>
                                          <p:cBhvr>
                                            <p:cTn id="42" dur="1" fill="hold">
                                              <p:stCondLst>
                                                <p:cond delay="0"/>
                                              </p:stCondLst>
                                            </p:cTn>
                                            <p:tgtEl>
                                              <p:spTgt spid="56"/>
                                            </p:tgtEl>
                                            <p:attrNameLst>
                                              <p:attrName>style.visibility</p:attrName>
                                            </p:attrNameLst>
                                          </p:cBhvr>
                                          <p:to>
                                            <p:strVal val="visible"/>
                                          </p:to>
                                        </p:set>
                                        <p:animEffect transition="in" filter="wipe(left)">
                                          <p:cBhvr>
                                            <p:cTn id="43" dur="100"/>
                                            <p:tgtEl>
                                              <p:spTgt spid="56"/>
                                            </p:tgtEl>
                                          </p:cBhvr>
                                        </p:animEffect>
                                      </p:childTnLst>
                                    </p:cTn>
                                  </p:par>
                                  <p:par>
                                    <p:cTn id="44" presetID="36" presetClass="emph" presetSubtype="0" fill="hold" grpId="1" nodeType="withEffect">
                                      <p:stCondLst>
                                        <p:cond delay="0"/>
                                      </p:stCondLst>
                                      <p:iterate type="lt">
                                        <p:tmPct val="30000"/>
                                      </p:iterate>
                                      <p:childTnLst>
                                        <p:animScale>
                                          <p:cBhvr>
                                            <p:cTn id="45" dur="50" autoRev="1" fill="hold">
                                              <p:stCondLst>
                                                <p:cond delay="0"/>
                                              </p:stCondLst>
                                            </p:cTn>
                                            <p:tgtEl>
                                              <p:spTgt spid="56"/>
                                            </p:tgtEl>
                                          </p:cBhvr>
                                          <p:to x="80000" y="100000"/>
                                        </p:animScale>
                                        <p:anim by="(#ppt_w*0.10)" calcmode="lin" valueType="num">
                                          <p:cBhvr>
                                            <p:cTn id="46" dur="50" autoRev="1" fill="hold">
                                              <p:stCondLst>
                                                <p:cond delay="0"/>
                                              </p:stCondLst>
                                            </p:cTn>
                                            <p:tgtEl>
                                              <p:spTgt spid="56"/>
                                            </p:tgtEl>
                                            <p:attrNameLst>
                                              <p:attrName>ppt_x</p:attrName>
                                            </p:attrNameLst>
                                          </p:cBhvr>
                                        </p:anim>
                                        <p:anim by="(-#ppt_w*0.10)" calcmode="lin" valueType="num">
                                          <p:cBhvr>
                                            <p:cTn id="47" dur="50" autoRev="1" fill="hold">
                                              <p:stCondLst>
                                                <p:cond delay="0"/>
                                              </p:stCondLst>
                                            </p:cTn>
                                            <p:tgtEl>
                                              <p:spTgt spid="56"/>
                                            </p:tgtEl>
                                            <p:attrNameLst>
                                              <p:attrName>ppt_y</p:attrName>
                                            </p:attrNameLst>
                                          </p:cBhvr>
                                        </p:anim>
                                        <p:animRot by="-480000">
                                          <p:cBhvr>
                                            <p:cTn id="48" dur="50" autoRev="1" fill="hold">
                                              <p:stCondLst>
                                                <p:cond delay="0"/>
                                              </p:stCondLst>
                                            </p:cTn>
                                            <p:tgtEl>
                                              <p:spTgt spid="56"/>
                                            </p:tgtEl>
                                            <p:attrNameLst>
                                              <p:attrName>r</p:attrName>
                                            </p:attrNameLst>
                                          </p:cBhvr>
                                        </p:animRot>
                                      </p:childTnLst>
                                    </p:cTn>
                                  </p:par>
                                </p:childTnLst>
                              </p:cTn>
                            </p:par>
                            <p:par>
                              <p:cTn id="49" fill="hold">
                                <p:stCondLst>
                                  <p:cond delay="4960"/>
                                </p:stCondLst>
                                <p:childTnLst>
                                  <p:par>
                                    <p:cTn id="50" presetID="16" presetClass="entr" presetSubtype="37" fill="hold" grpId="0" nodeType="afterEffect">
                                      <p:stCondLst>
                                        <p:cond delay="0"/>
                                      </p:stCondLst>
                                      <p:childTnLst>
                                        <p:set>
                                          <p:cBhvr>
                                            <p:cTn id="51" dur="1" fill="hold">
                                              <p:stCondLst>
                                                <p:cond delay="0"/>
                                              </p:stCondLst>
                                            </p:cTn>
                                            <p:tgtEl>
                                              <p:spTgt spid="58"/>
                                            </p:tgtEl>
                                            <p:attrNameLst>
                                              <p:attrName>style.visibility</p:attrName>
                                            </p:attrNameLst>
                                          </p:cBhvr>
                                          <p:to>
                                            <p:strVal val="visible"/>
                                          </p:to>
                                        </p:set>
                                        <p:animEffect transition="in" filter="barn(outVertical)">
                                          <p:cBhvr>
                                            <p:cTn id="52" dur="500"/>
                                            <p:tgtEl>
                                              <p:spTgt spid="58"/>
                                            </p:tgtEl>
                                          </p:cBhvr>
                                        </p:animEffect>
                                      </p:childTnLst>
                                    </p:cTn>
                                  </p:par>
                                </p:childTnLst>
                              </p:cTn>
                            </p:par>
                            <p:par>
                              <p:cTn id="53" fill="hold">
                                <p:stCondLst>
                                  <p:cond delay="5460"/>
                                </p:stCondLst>
                                <p:childTnLst>
                                  <p:par>
                                    <p:cTn id="54" presetID="2" presetClass="entr" presetSubtype="1" fill="hold" grpId="0" nodeType="afterEffect">
                                      <p:stCondLst>
                                        <p:cond delay="0"/>
                                      </p:stCondLst>
                                      <p:childTnLst>
                                        <p:set>
                                          <p:cBhvr>
                                            <p:cTn id="55" dur="1" fill="hold">
                                              <p:stCondLst>
                                                <p:cond delay="0"/>
                                              </p:stCondLst>
                                            </p:cTn>
                                            <p:tgtEl>
                                              <p:spTgt spid="57"/>
                                            </p:tgtEl>
                                            <p:attrNameLst>
                                              <p:attrName>style.visibility</p:attrName>
                                            </p:attrNameLst>
                                          </p:cBhvr>
                                          <p:to>
                                            <p:strVal val="visible"/>
                                          </p:to>
                                        </p:set>
                                        <p:anim calcmode="lin" valueType="num">
                                          <p:cBhvr additive="base">
                                            <p:cTn id="56" dur="500" fill="hold"/>
                                            <p:tgtEl>
                                              <p:spTgt spid="57"/>
                                            </p:tgtEl>
                                            <p:attrNameLst>
                                              <p:attrName>ppt_x</p:attrName>
                                            </p:attrNameLst>
                                          </p:cBhvr>
                                          <p:tavLst>
                                            <p:tav tm="0">
                                              <p:val>
                                                <p:strVal val="#ppt_x"/>
                                              </p:val>
                                            </p:tav>
                                            <p:tav tm="100000">
                                              <p:val>
                                                <p:strVal val="#ppt_x"/>
                                              </p:val>
                                            </p:tav>
                                          </p:tavLst>
                                        </p:anim>
                                        <p:anim calcmode="lin" valueType="num">
                                          <p:cBhvr additive="base">
                                            <p:cTn id="57" dur="500" fill="hold"/>
                                            <p:tgtEl>
                                              <p:spTgt spid="57"/>
                                            </p:tgtEl>
                                            <p:attrNameLst>
                                              <p:attrName>ppt_y</p:attrName>
                                            </p:attrNameLst>
                                          </p:cBhvr>
                                          <p:tavLst>
                                            <p:tav tm="0">
                                              <p:val>
                                                <p:strVal val="0-#ppt_h/2"/>
                                              </p:val>
                                            </p:tav>
                                            <p:tav tm="100000">
                                              <p:val>
                                                <p:strVal val="#ppt_y"/>
                                              </p:val>
                                            </p:tav>
                                          </p:tavLst>
                                        </p:anim>
                                      </p:childTnLst>
                                    </p:cTn>
                                  </p:par>
                                </p:childTnLst>
                              </p:cTn>
                            </p:par>
                            <p:par>
                              <p:cTn id="58" fill="hold">
                                <p:stCondLst>
                                  <p:cond delay="5960"/>
                                </p:stCondLst>
                                <p:childTnLst>
                                  <p:par>
                                    <p:cTn id="59" presetID="22" presetClass="entr" presetSubtype="8" fill="hold" grpId="0" nodeType="afterEffect">
                                      <p:stCondLst>
                                        <p:cond delay="0"/>
                                      </p:stCondLst>
                                      <p:iterate type="lt">
                                        <p:tmPct val="30000"/>
                                      </p:iterate>
                                      <p:childTnLst>
                                        <p:set>
                                          <p:cBhvr>
                                            <p:cTn id="60" dur="1" fill="hold">
                                              <p:stCondLst>
                                                <p:cond delay="0"/>
                                              </p:stCondLst>
                                            </p:cTn>
                                            <p:tgtEl>
                                              <p:spTgt spid="59"/>
                                            </p:tgtEl>
                                            <p:attrNameLst>
                                              <p:attrName>style.visibility</p:attrName>
                                            </p:attrNameLst>
                                          </p:cBhvr>
                                          <p:to>
                                            <p:strVal val="visible"/>
                                          </p:to>
                                        </p:set>
                                        <p:animEffect transition="in" filter="wipe(left)">
                                          <p:cBhvr>
                                            <p:cTn id="61" dur="100"/>
                                            <p:tgtEl>
                                              <p:spTgt spid="59"/>
                                            </p:tgtEl>
                                          </p:cBhvr>
                                        </p:animEffect>
                                      </p:childTnLst>
                                    </p:cTn>
                                  </p:par>
                                  <p:par>
                                    <p:cTn id="62" presetID="36" presetClass="emph" presetSubtype="0" fill="hold" grpId="1" nodeType="withEffect">
                                      <p:stCondLst>
                                        <p:cond delay="0"/>
                                      </p:stCondLst>
                                      <p:iterate type="lt">
                                        <p:tmPct val="30000"/>
                                      </p:iterate>
                                      <p:childTnLst>
                                        <p:animScale>
                                          <p:cBhvr>
                                            <p:cTn id="63" dur="50" autoRev="1" fill="hold">
                                              <p:stCondLst>
                                                <p:cond delay="0"/>
                                              </p:stCondLst>
                                            </p:cTn>
                                            <p:tgtEl>
                                              <p:spTgt spid="59"/>
                                            </p:tgtEl>
                                          </p:cBhvr>
                                          <p:to x="80000" y="100000"/>
                                        </p:animScale>
                                        <p:anim by="(#ppt_w*0.10)" calcmode="lin" valueType="num">
                                          <p:cBhvr>
                                            <p:cTn id="64" dur="50" autoRev="1" fill="hold">
                                              <p:stCondLst>
                                                <p:cond delay="0"/>
                                              </p:stCondLst>
                                            </p:cTn>
                                            <p:tgtEl>
                                              <p:spTgt spid="59"/>
                                            </p:tgtEl>
                                            <p:attrNameLst>
                                              <p:attrName>ppt_x</p:attrName>
                                            </p:attrNameLst>
                                          </p:cBhvr>
                                        </p:anim>
                                        <p:anim by="(-#ppt_w*0.10)" calcmode="lin" valueType="num">
                                          <p:cBhvr>
                                            <p:cTn id="65" dur="50" autoRev="1" fill="hold">
                                              <p:stCondLst>
                                                <p:cond delay="0"/>
                                              </p:stCondLst>
                                            </p:cTn>
                                            <p:tgtEl>
                                              <p:spTgt spid="59"/>
                                            </p:tgtEl>
                                            <p:attrNameLst>
                                              <p:attrName>ppt_y</p:attrName>
                                            </p:attrNameLst>
                                          </p:cBhvr>
                                        </p:anim>
                                        <p:animRot by="-480000">
                                          <p:cBhvr>
                                            <p:cTn id="66" dur="50" autoRev="1" fill="hold">
                                              <p:stCondLst>
                                                <p:cond delay="0"/>
                                              </p:stCondLst>
                                            </p:cTn>
                                            <p:tgtEl>
                                              <p:spTgt spid="59"/>
                                            </p:tgtEl>
                                            <p:attrNameLst>
                                              <p:attrName>r</p:attrName>
                                            </p:attrNameLst>
                                          </p:cBhvr>
                                        </p:animRot>
                                      </p:childTnLst>
                                    </p:cTn>
                                  </p:par>
                                </p:childTnLst>
                              </p:cTn>
                            </p:par>
                            <p:par>
                              <p:cTn id="67" fill="hold">
                                <p:stCondLst>
                                  <p:cond delay="7470"/>
                                </p:stCondLst>
                                <p:childTnLst>
                                  <p:par>
                                    <p:cTn id="68" presetID="16" presetClass="entr" presetSubtype="37" fill="hold" grpId="0" nodeType="afterEffect">
                                      <p:stCondLst>
                                        <p:cond delay="0"/>
                                      </p:stCondLst>
                                      <p:childTnLst>
                                        <p:set>
                                          <p:cBhvr>
                                            <p:cTn id="69" dur="1" fill="hold">
                                              <p:stCondLst>
                                                <p:cond delay="0"/>
                                              </p:stCondLst>
                                            </p:cTn>
                                            <p:tgtEl>
                                              <p:spTgt spid="61"/>
                                            </p:tgtEl>
                                            <p:attrNameLst>
                                              <p:attrName>style.visibility</p:attrName>
                                            </p:attrNameLst>
                                          </p:cBhvr>
                                          <p:to>
                                            <p:strVal val="visible"/>
                                          </p:to>
                                        </p:set>
                                        <p:animEffect transition="in" filter="barn(outVertical)">
                                          <p:cBhvr>
                                            <p:cTn id="70" dur="500"/>
                                            <p:tgtEl>
                                              <p:spTgt spid="61"/>
                                            </p:tgtEl>
                                          </p:cBhvr>
                                        </p:animEffect>
                                      </p:childTnLst>
                                    </p:cTn>
                                  </p:par>
                                </p:childTnLst>
                              </p:cTn>
                            </p:par>
                            <p:par>
                              <p:cTn id="71" fill="hold">
                                <p:stCondLst>
                                  <p:cond delay="7970"/>
                                </p:stCondLst>
                                <p:childTnLst>
                                  <p:par>
                                    <p:cTn id="72" presetID="2" presetClass="entr" presetSubtype="1" fill="hold" grpId="0" nodeType="afterEffect">
                                      <p:stCondLst>
                                        <p:cond delay="0"/>
                                      </p:stCondLst>
                                      <p:childTnLst>
                                        <p:set>
                                          <p:cBhvr>
                                            <p:cTn id="73" dur="1" fill="hold">
                                              <p:stCondLst>
                                                <p:cond delay="0"/>
                                              </p:stCondLst>
                                            </p:cTn>
                                            <p:tgtEl>
                                              <p:spTgt spid="60"/>
                                            </p:tgtEl>
                                            <p:attrNameLst>
                                              <p:attrName>style.visibility</p:attrName>
                                            </p:attrNameLst>
                                          </p:cBhvr>
                                          <p:to>
                                            <p:strVal val="visible"/>
                                          </p:to>
                                        </p:set>
                                        <p:anim calcmode="lin" valueType="num">
                                          <p:cBhvr additive="base">
                                            <p:cTn id="74" dur="500" fill="hold"/>
                                            <p:tgtEl>
                                              <p:spTgt spid="60"/>
                                            </p:tgtEl>
                                            <p:attrNameLst>
                                              <p:attrName>ppt_x</p:attrName>
                                            </p:attrNameLst>
                                          </p:cBhvr>
                                          <p:tavLst>
                                            <p:tav tm="0">
                                              <p:val>
                                                <p:strVal val="#ppt_x"/>
                                              </p:val>
                                            </p:tav>
                                            <p:tav tm="100000">
                                              <p:val>
                                                <p:strVal val="#ppt_x"/>
                                              </p:val>
                                            </p:tav>
                                          </p:tavLst>
                                        </p:anim>
                                        <p:anim calcmode="lin" valueType="num">
                                          <p:cBhvr additive="base">
                                            <p:cTn id="75" dur="500" fill="hold"/>
                                            <p:tgtEl>
                                              <p:spTgt spid="60"/>
                                            </p:tgtEl>
                                            <p:attrNameLst>
                                              <p:attrName>ppt_y</p:attrName>
                                            </p:attrNameLst>
                                          </p:cBhvr>
                                          <p:tavLst>
                                            <p:tav tm="0">
                                              <p:val>
                                                <p:strVal val="0-#ppt_h/2"/>
                                              </p:val>
                                            </p:tav>
                                            <p:tav tm="100000">
                                              <p:val>
                                                <p:strVal val="#ppt_y"/>
                                              </p:val>
                                            </p:tav>
                                          </p:tavLst>
                                        </p:anim>
                                      </p:childTnLst>
                                    </p:cTn>
                                  </p:par>
                                </p:childTnLst>
                              </p:cTn>
                            </p:par>
                            <p:par>
                              <p:cTn id="76" fill="hold">
                                <p:stCondLst>
                                  <p:cond delay="8470"/>
                                </p:stCondLst>
                                <p:childTnLst>
                                  <p:par>
                                    <p:cTn id="77" presetID="22" presetClass="entr" presetSubtype="8" fill="hold" grpId="0" nodeType="afterEffect">
                                      <p:stCondLst>
                                        <p:cond delay="0"/>
                                      </p:stCondLst>
                                      <p:iterate type="lt">
                                        <p:tmPct val="30000"/>
                                      </p:iterate>
                                      <p:childTnLst>
                                        <p:set>
                                          <p:cBhvr>
                                            <p:cTn id="78" dur="1" fill="hold">
                                              <p:stCondLst>
                                                <p:cond delay="0"/>
                                              </p:stCondLst>
                                            </p:cTn>
                                            <p:tgtEl>
                                              <p:spTgt spid="62"/>
                                            </p:tgtEl>
                                            <p:attrNameLst>
                                              <p:attrName>style.visibility</p:attrName>
                                            </p:attrNameLst>
                                          </p:cBhvr>
                                          <p:to>
                                            <p:strVal val="visible"/>
                                          </p:to>
                                        </p:set>
                                        <p:animEffect transition="in" filter="wipe(left)">
                                          <p:cBhvr>
                                            <p:cTn id="79" dur="100"/>
                                            <p:tgtEl>
                                              <p:spTgt spid="62"/>
                                            </p:tgtEl>
                                          </p:cBhvr>
                                        </p:animEffect>
                                      </p:childTnLst>
                                    </p:cTn>
                                  </p:par>
                                  <p:par>
                                    <p:cTn id="80" presetID="36" presetClass="emph" presetSubtype="0" fill="hold" grpId="1" nodeType="withEffect">
                                      <p:stCondLst>
                                        <p:cond delay="0"/>
                                      </p:stCondLst>
                                      <p:iterate type="lt">
                                        <p:tmPct val="30000"/>
                                      </p:iterate>
                                      <p:childTnLst>
                                        <p:animScale>
                                          <p:cBhvr>
                                            <p:cTn id="81" dur="50" autoRev="1" fill="hold">
                                              <p:stCondLst>
                                                <p:cond delay="0"/>
                                              </p:stCondLst>
                                            </p:cTn>
                                            <p:tgtEl>
                                              <p:spTgt spid="62"/>
                                            </p:tgtEl>
                                          </p:cBhvr>
                                          <p:to x="80000" y="100000"/>
                                        </p:animScale>
                                        <p:anim by="(#ppt_w*0.10)" calcmode="lin" valueType="num">
                                          <p:cBhvr>
                                            <p:cTn id="82" dur="50" autoRev="1" fill="hold">
                                              <p:stCondLst>
                                                <p:cond delay="0"/>
                                              </p:stCondLst>
                                            </p:cTn>
                                            <p:tgtEl>
                                              <p:spTgt spid="62"/>
                                            </p:tgtEl>
                                            <p:attrNameLst>
                                              <p:attrName>ppt_x</p:attrName>
                                            </p:attrNameLst>
                                          </p:cBhvr>
                                        </p:anim>
                                        <p:anim by="(-#ppt_w*0.10)" calcmode="lin" valueType="num">
                                          <p:cBhvr>
                                            <p:cTn id="83" dur="50" autoRev="1" fill="hold">
                                              <p:stCondLst>
                                                <p:cond delay="0"/>
                                              </p:stCondLst>
                                            </p:cTn>
                                            <p:tgtEl>
                                              <p:spTgt spid="62"/>
                                            </p:tgtEl>
                                            <p:attrNameLst>
                                              <p:attrName>ppt_y</p:attrName>
                                            </p:attrNameLst>
                                          </p:cBhvr>
                                        </p:anim>
                                        <p:animRot by="-480000">
                                          <p:cBhvr>
                                            <p:cTn id="84" dur="50" autoRev="1" fill="hold">
                                              <p:stCondLst>
                                                <p:cond delay="0"/>
                                              </p:stCondLst>
                                            </p:cTn>
                                            <p:tgtEl>
                                              <p:spTgt spid="6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2" grpId="0" animBg="1"/>
          <p:bldP spid="56" grpId="0"/>
          <p:bldP spid="56" grpId="1"/>
          <p:bldP spid="57" grpId="0" animBg="1"/>
          <p:bldP spid="58" grpId="0" animBg="1"/>
          <p:bldP spid="59" grpId="0"/>
          <p:bldP spid="59" grpId="1"/>
          <p:bldP spid="60" grpId="0" animBg="1"/>
          <p:bldP spid="61" grpId="0" animBg="1"/>
          <p:bldP spid="62" grpId="0"/>
          <p:bldP spid="62" grpId="1"/>
          <p:bldP spid="34" grpId="0" bldLvl="0" autoUpdateAnimBg="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8" name="组合 67"/>
          <p:cNvGrpSpPr/>
          <p:nvPr/>
        </p:nvGrpSpPr>
        <p:grpSpPr>
          <a:xfrm>
            <a:off x="417117" y="4698040"/>
            <a:ext cx="12280901" cy="506097"/>
            <a:chOff x="534438" y="3368953"/>
            <a:chExt cx="10944224" cy="438144"/>
          </a:xfrm>
          <a:solidFill>
            <a:schemeClr val="tx1">
              <a:lumMod val="65000"/>
              <a:lumOff val="35000"/>
            </a:schemeClr>
          </a:solidFill>
        </p:grpSpPr>
        <p:sp>
          <p:nvSpPr>
            <p:cNvPr id="69" name="矩形 68"/>
            <p:cNvSpPr/>
            <p:nvPr/>
          </p:nvSpPr>
          <p:spPr>
            <a:xfrm>
              <a:off x="11049789" y="3503489"/>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lumMod val="65000"/>
                    <a:lumOff val="35000"/>
                  </a:schemeClr>
                </a:solidFill>
                <a:cs typeface="+mn-ea"/>
                <a:sym typeface="+mn-lt"/>
              </a:endParaRPr>
            </a:p>
          </p:txBody>
        </p:sp>
        <p:grpSp>
          <p:nvGrpSpPr>
            <p:cNvPr id="70" name="组合 69"/>
            <p:cNvGrpSpPr/>
            <p:nvPr/>
          </p:nvGrpSpPr>
          <p:grpSpPr>
            <a:xfrm>
              <a:off x="534438" y="3368953"/>
              <a:ext cx="10944224" cy="438144"/>
              <a:chOff x="623889" y="3209929"/>
              <a:chExt cx="10944224" cy="438144"/>
            </a:xfrm>
            <a:grpFill/>
          </p:grpSpPr>
          <p:sp>
            <p:nvSpPr>
              <p:cNvPr id="71" name="矩形 70"/>
              <p:cNvSpPr/>
              <p:nvPr/>
            </p:nvSpPr>
            <p:spPr>
              <a:xfrm>
                <a:off x="623889" y="3344465"/>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lumMod val="65000"/>
                      <a:lumOff val="35000"/>
                    </a:schemeClr>
                  </a:solidFill>
                  <a:cs typeface="+mn-ea"/>
                  <a:sym typeface="+mn-lt"/>
                </a:endParaRPr>
              </a:p>
            </p:txBody>
          </p:sp>
          <p:sp>
            <p:nvSpPr>
              <p:cNvPr id="72" name="矩形 71"/>
              <p:cNvSpPr/>
              <p:nvPr/>
            </p:nvSpPr>
            <p:spPr>
              <a:xfrm>
                <a:off x="717047"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lumMod val="65000"/>
                      <a:lumOff val="35000"/>
                    </a:schemeClr>
                  </a:solidFill>
                  <a:cs typeface="+mn-ea"/>
                  <a:sym typeface="+mn-lt"/>
                </a:endParaRPr>
              </a:p>
            </p:txBody>
          </p:sp>
          <p:sp>
            <p:nvSpPr>
              <p:cNvPr id="73" name="矩形 72"/>
              <p:cNvSpPr/>
              <p:nvPr/>
            </p:nvSpPr>
            <p:spPr>
              <a:xfrm>
                <a:off x="866901"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lumMod val="65000"/>
                      <a:lumOff val="35000"/>
                    </a:schemeClr>
                  </a:solidFill>
                  <a:cs typeface="+mn-ea"/>
                  <a:sym typeface="+mn-lt"/>
                </a:endParaRPr>
              </a:p>
            </p:txBody>
          </p:sp>
          <p:sp>
            <p:nvSpPr>
              <p:cNvPr id="74" name="矩形 73"/>
              <p:cNvSpPr/>
              <p:nvPr/>
            </p:nvSpPr>
            <p:spPr>
              <a:xfrm>
                <a:off x="1108099" y="3344465"/>
                <a:ext cx="9613876"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lumMod val="65000"/>
                      <a:lumOff val="35000"/>
                    </a:schemeClr>
                  </a:solidFill>
                  <a:cs typeface="+mn-ea"/>
                  <a:sym typeface="+mn-lt"/>
                </a:endParaRPr>
              </a:p>
            </p:txBody>
          </p:sp>
          <p:sp>
            <p:nvSpPr>
              <p:cNvPr id="75" name="矩形 74"/>
              <p:cNvSpPr/>
              <p:nvPr/>
            </p:nvSpPr>
            <p:spPr>
              <a:xfrm>
                <a:off x="10994902"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lumMod val="65000"/>
                      <a:lumOff val="35000"/>
                    </a:schemeClr>
                  </a:solidFill>
                  <a:cs typeface="+mn-ea"/>
                  <a:sym typeface="+mn-lt"/>
                </a:endParaRPr>
              </a:p>
            </p:txBody>
          </p:sp>
          <p:sp>
            <p:nvSpPr>
              <p:cNvPr id="76" name="矩形 75"/>
              <p:cNvSpPr/>
              <p:nvPr/>
            </p:nvSpPr>
            <p:spPr>
              <a:xfrm>
                <a:off x="10759220"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lumMod val="65000"/>
                      <a:lumOff val="35000"/>
                    </a:schemeClr>
                  </a:solidFill>
                  <a:cs typeface="+mn-ea"/>
                  <a:sym typeface="+mn-lt"/>
                </a:endParaRPr>
              </a:p>
            </p:txBody>
          </p:sp>
          <p:sp>
            <p:nvSpPr>
              <p:cNvPr id="77" name="等腰三角形 76"/>
              <p:cNvSpPr/>
              <p:nvPr/>
            </p:nvSpPr>
            <p:spPr>
              <a:xfrm rot="5400000">
                <a:off x="11159803" y="3239763"/>
                <a:ext cx="438144" cy="37847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lumMod val="65000"/>
                      <a:lumOff val="35000"/>
                    </a:schemeClr>
                  </a:solidFill>
                  <a:cs typeface="+mn-ea"/>
                  <a:sym typeface="+mn-lt"/>
                </a:endParaRPr>
              </a:p>
            </p:txBody>
          </p:sp>
        </p:grpSp>
      </p:grpSp>
      <p:cxnSp>
        <p:nvCxnSpPr>
          <p:cNvPr id="78" name="肘形连接符 77"/>
          <p:cNvCxnSpPr>
            <a:stCxn id="80" idx="3"/>
          </p:cNvCxnSpPr>
          <p:nvPr/>
        </p:nvCxnSpPr>
        <p:spPr>
          <a:xfrm rot="5400000" flipH="1" flipV="1">
            <a:off x="1018217" y="3964503"/>
            <a:ext cx="869689" cy="327156"/>
          </a:xfrm>
          <a:prstGeom prst="bentConnector2">
            <a:avLst/>
          </a:prstGeom>
          <a:noFill/>
          <a:ln w="28575">
            <a:solidFill>
              <a:schemeClr val="tx1">
                <a:lumMod val="65000"/>
                <a:lumOff val="35000"/>
                <a:alpha val="30000"/>
              </a:schemeClr>
            </a:solidFill>
          </a:ln>
        </p:spPr>
        <p:style>
          <a:lnRef idx="2">
            <a:schemeClr val="accent1">
              <a:shade val="50000"/>
            </a:schemeClr>
          </a:lnRef>
          <a:fillRef idx="1">
            <a:schemeClr val="accent1"/>
          </a:fillRef>
          <a:effectRef idx="0">
            <a:schemeClr val="accent1"/>
          </a:effectRef>
          <a:fontRef idx="minor">
            <a:schemeClr val="lt1"/>
          </a:fontRef>
        </p:style>
      </p:cxnSp>
      <p:grpSp>
        <p:nvGrpSpPr>
          <p:cNvPr id="79" name="组合 78"/>
          <p:cNvGrpSpPr/>
          <p:nvPr/>
        </p:nvGrpSpPr>
        <p:grpSpPr>
          <a:xfrm>
            <a:off x="962324" y="4562927"/>
            <a:ext cx="654313" cy="781295"/>
            <a:chOff x="1109756" y="3090803"/>
            <a:chExt cx="583096" cy="676392"/>
          </a:xfrm>
          <a:solidFill>
            <a:schemeClr val="accent1"/>
          </a:solidFill>
        </p:grpSpPr>
        <p:sp>
          <p:nvSpPr>
            <p:cNvPr id="80" name="六边形 79"/>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schemeClr val="bg1"/>
                </a:solidFill>
                <a:cs typeface="+mn-ea"/>
                <a:sym typeface="+mn-lt"/>
              </a:endParaRPr>
            </a:p>
          </p:txBody>
        </p:sp>
        <p:sp>
          <p:nvSpPr>
            <p:cNvPr id="81" name="文本框 64"/>
            <p:cNvSpPr txBox="1"/>
            <p:nvPr/>
          </p:nvSpPr>
          <p:spPr>
            <a:xfrm>
              <a:off x="1115002" y="3298194"/>
              <a:ext cx="577850" cy="239807"/>
            </a:xfrm>
            <a:prstGeom prst="rect">
              <a:avLst/>
            </a:prstGeom>
            <a:grpFill/>
          </p:spPr>
          <p:txBody>
            <a:bodyPr wrap="square" rtlCol="0">
              <a:spAutoFit/>
            </a:bodyPr>
            <a:lstStyle/>
            <a:p>
              <a:pPr algn="ctr"/>
              <a:r>
                <a:rPr lang="en-US" altLang="zh-CN" sz="1200" dirty="0">
                  <a:solidFill>
                    <a:schemeClr val="bg1"/>
                  </a:solidFill>
                  <a:cs typeface="+mn-ea"/>
                  <a:sym typeface="+mn-lt"/>
                </a:rPr>
                <a:t>4</a:t>
              </a:r>
              <a:r>
                <a:rPr lang="zh-CN" altLang="en-US" sz="1200" dirty="0">
                  <a:solidFill>
                    <a:schemeClr val="bg1"/>
                  </a:solidFill>
                  <a:cs typeface="+mn-ea"/>
                  <a:sym typeface="+mn-lt"/>
                </a:rPr>
                <a:t>月份</a:t>
              </a:r>
            </a:p>
          </p:txBody>
        </p:sp>
      </p:grpSp>
      <p:cxnSp>
        <p:nvCxnSpPr>
          <p:cNvPr id="82" name="肘形连接符 81"/>
          <p:cNvCxnSpPr>
            <a:stCxn id="84" idx="3"/>
          </p:cNvCxnSpPr>
          <p:nvPr/>
        </p:nvCxnSpPr>
        <p:spPr>
          <a:xfrm rot="5400000" flipH="1" flipV="1">
            <a:off x="3889821" y="3728005"/>
            <a:ext cx="1130132" cy="539711"/>
          </a:xfrm>
          <a:prstGeom prst="bentConnector2">
            <a:avLst/>
          </a:prstGeom>
          <a:noFill/>
          <a:ln w="28575">
            <a:solidFill>
              <a:schemeClr val="tx1">
                <a:lumMod val="65000"/>
                <a:lumOff val="35000"/>
                <a:alpha val="30000"/>
              </a:schemeClr>
            </a:solidFill>
          </a:ln>
        </p:spPr>
        <p:style>
          <a:lnRef idx="2">
            <a:schemeClr val="accent1">
              <a:shade val="50000"/>
            </a:schemeClr>
          </a:lnRef>
          <a:fillRef idx="1">
            <a:schemeClr val="accent1"/>
          </a:fillRef>
          <a:effectRef idx="0">
            <a:schemeClr val="accent1"/>
          </a:effectRef>
          <a:fontRef idx="minor">
            <a:schemeClr val="lt1"/>
          </a:fontRef>
        </p:style>
      </p:cxnSp>
      <p:grpSp>
        <p:nvGrpSpPr>
          <p:cNvPr id="83" name="组合 82"/>
          <p:cNvGrpSpPr/>
          <p:nvPr/>
        </p:nvGrpSpPr>
        <p:grpSpPr>
          <a:xfrm>
            <a:off x="3857873" y="4562927"/>
            <a:ext cx="654313" cy="781295"/>
            <a:chOff x="1109756" y="3090803"/>
            <a:chExt cx="583096" cy="676392"/>
          </a:xfrm>
          <a:solidFill>
            <a:schemeClr val="accent3"/>
          </a:solidFill>
        </p:grpSpPr>
        <p:sp>
          <p:nvSpPr>
            <p:cNvPr id="84" name="六边形 83"/>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schemeClr val="bg1"/>
                </a:solidFill>
                <a:cs typeface="+mn-ea"/>
                <a:sym typeface="+mn-lt"/>
              </a:endParaRPr>
            </a:p>
          </p:txBody>
        </p:sp>
        <p:sp>
          <p:nvSpPr>
            <p:cNvPr id="85" name="文本框 72"/>
            <p:cNvSpPr txBox="1"/>
            <p:nvPr/>
          </p:nvSpPr>
          <p:spPr>
            <a:xfrm>
              <a:off x="1115002" y="3298194"/>
              <a:ext cx="577850" cy="239807"/>
            </a:xfrm>
            <a:prstGeom prst="rect">
              <a:avLst/>
            </a:prstGeom>
            <a:grpFill/>
          </p:spPr>
          <p:txBody>
            <a:bodyPr wrap="square" rtlCol="0">
              <a:spAutoFit/>
            </a:bodyPr>
            <a:lstStyle/>
            <a:p>
              <a:pPr algn="ctr"/>
              <a:r>
                <a:rPr lang="en-US" altLang="zh-CN" sz="1200" dirty="0">
                  <a:solidFill>
                    <a:schemeClr val="bg1"/>
                  </a:solidFill>
                  <a:cs typeface="+mn-ea"/>
                  <a:sym typeface="+mn-lt"/>
                </a:rPr>
                <a:t>6</a:t>
              </a:r>
              <a:r>
                <a:rPr lang="zh-CN" altLang="en-US" sz="1200" dirty="0">
                  <a:solidFill>
                    <a:schemeClr val="bg1"/>
                  </a:solidFill>
                  <a:cs typeface="+mn-ea"/>
                  <a:sym typeface="+mn-lt"/>
                </a:rPr>
                <a:t>月份</a:t>
              </a:r>
            </a:p>
          </p:txBody>
        </p:sp>
      </p:grpSp>
      <p:cxnSp>
        <p:nvCxnSpPr>
          <p:cNvPr id="86" name="肘形连接符 85"/>
          <p:cNvCxnSpPr>
            <a:stCxn id="88" idx="3"/>
          </p:cNvCxnSpPr>
          <p:nvPr/>
        </p:nvCxnSpPr>
        <p:spPr>
          <a:xfrm rot="5400000" flipH="1" flipV="1">
            <a:off x="6809315" y="3964503"/>
            <a:ext cx="869689" cy="327156"/>
          </a:xfrm>
          <a:prstGeom prst="bentConnector2">
            <a:avLst/>
          </a:prstGeom>
          <a:noFill/>
          <a:ln w="28575">
            <a:solidFill>
              <a:schemeClr val="tx1">
                <a:lumMod val="65000"/>
                <a:lumOff val="35000"/>
                <a:alpha val="30000"/>
              </a:schemeClr>
            </a:solidFill>
          </a:ln>
        </p:spPr>
        <p:style>
          <a:lnRef idx="2">
            <a:schemeClr val="accent1">
              <a:shade val="50000"/>
            </a:schemeClr>
          </a:lnRef>
          <a:fillRef idx="1">
            <a:schemeClr val="accent1"/>
          </a:fillRef>
          <a:effectRef idx="0">
            <a:schemeClr val="accent1"/>
          </a:effectRef>
          <a:fontRef idx="minor">
            <a:schemeClr val="lt1"/>
          </a:fontRef>
        </p:style>
      </p:cxnSp>
      <p:grpSp>
        <p:nvGrpSpPr>
          <p:cNvPr id="87" name="组合 86"/>
          <p:cNvGrpSpPr/>
          <p:nvPr/>
        </p:nvGrpSpPr>
        <p:grpSpPr>
          <a:xfrm>
            <a:off x="6753423" y="4562927"/>
            <a:ext cx="654313" cy="781295"/>
            <a:chOff x="1109756" y="3090803"/>
            <a:chExt cx="583096" cy="676392"/>
          </a:xfrm>
          <a:solidFill>
            <a:schemeClr val="accent5"/>
          </a:solidFill>
        </p:grpSpPr>
        <p:sp>
          <p:nvSpPr>
            <p:cNvPr id="88" name="六边形 87"/>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schemeClr val="bg1"/>
                </a:solidFill>
                <a:cs typeface="+mn-ea"/>
                <a:sym typeface="+mn-lt"/>
              </a:endParaRPr>
            </a:p>
          </p:txBody>
        </p:sp>
        <p:sp>
          <p:nvSpPr>
            <p:cNvPr id="89" name="文本框 79"/>
            <p:cNvSpPr txBox="1"/>
            <p:nvPr/>
          </p:nvSpPr>
          <p:spPr>
            <a:xfrm>
              <a:off x="1115002" y="3298194"/>
              <a:ext cx="577850" cy="239807"/>
            </a:xfrm>
            <a:prstGeom prst="rect">
              <a:avLst/>
            </a:prstGeom>
            <a:grpFill/>
          </p:spPr>
          <p:txBody>
            <a:bodyPr wrap="square" rtlCol="0">
              <a:spAutoFit/>
            </a:bodyPr>
            <a:lstStyle/>
            <a:p>
              <a:pPr algn="ctr"/>
              <a:r>
                <a:rPr lang="en-US" altLang="zh-CN" sz="1200" dirty="0">
                  <a:solidFill>
                    <a:schemeClr val="bg1"/>
                  </a:solidFill>
                  <a:cs typeface="+mn-ea"/>
                  <a:sym typeface="+mn-lt"/>
                </a:rPr>
                <a:t>8</a:t>
              </a:r>
              <a:r>
                <a:rPr lang="zh-CN" altLang="en-US" sz="1200" dirty="0">
                  <a:solidFill>
                    <a:schemeClr val="bg1"/>
                  </a:solidFill>
                  <a:cs typeface="+mn-ea"/>
                  <a:sym typeface="+mn-lt"/>
                </a:rPr>
                <a:t>月份</a:t>
              </a:r>
            </a:p>
          </p:txBody>
        </p:sp>
      </p:grpSp>
      <p:cxnSp>
        <p:nvCxnSpPr>
          <p:cNvPr id="90" name="肘形连接符 89"/>
          <p:cNvCxnSpPr>
            <a:stCxn id="92" idx="3"/>
          </p:cNvCxnSpPr>
          <p:nvPr/>
        </p:nvCxnSpPr>
        <p:spPr>
          <a:xfrm rot="5400000" flipH="1" flipV="1">
            <a:off x="9704864" y="3964503"/>
            <a:ext cx="869689" cy="327156"/>
          </a:xfrm>
          <a:prstGeom prst="bentConnector2">
            <a:avLst/>
          </a:prstGeom>
          <a:noFill/>
          <a:ln w="28575">
            <a:solidFill>
              <a:schemeClr val="tx1">
                <a:lumMod val="65000"/>
                <a:lumOff val="35000"/>
                <a:alpha val="30000"/>
              </a:schemeClr>
            </a:solidFill>
          </a:ln>
        </p:spPr>
        <p:style>
          <a:lnRef idx="2">
            <a:schemeClr val="accent1">
              <a:shade val="50000"/>
            </a:schemeClr>
          </a:lnRef>
          <a:fillRef idx="1">
            <a:schemeClr val="accent1"/>
          </a:fillRef>
          <a:effectRef idx="0">
            <a:schemeClr val="accent1"/>
          </a:effectRef>
          <a:fontRef idx="minor">
            <a:schemeClr val="lt1"/>
          </a:fontRef>
        </p:style>
      </p:cxnSp>
      <p:grpSp>
        <p:nvGrpSpPr>
          <p:cNvPr id="91" name="组合 90"/>
          <p:cNvGrpSpPr/>
          <p:nvPr/>
        </p:nvGrpSpPr>
        <p:grpSpPr>
          <a:xfrm>
            <a:off x="9570402" y="4562927"/>
            <a:ext cx="808027" cy="781295"/>
            <a:chOff x="1039738" y="3090803"/>
            <a:chExt cx="720080" cy="676392"/>
          </a:xfrm>
          <a:solidFill>
            <a:schemeClr val="accent2"/>
          </a:solidFill>
        </p:grpSpPr>
        <p:sp>
          <p:nvSpPr>
            <p:cNvPr id="92" name="六边形 91"/>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schemeClr val="bg1"/>
                </a:solidFill>
                <a:cs typeface="+mn-ea"/>
                <a:sym typeface="+mn-lt"/>
              </a:endParaRPr>
            </a:p>
          </p:txBody>
        </p:sp>
        <p:sp>
          <p:nvSpPr>
            <p:cNvPr id="93" name="文本框 86"/>
            <p:cNvSpPr txBox="1"/>
            <p:nvPr/>
          </p:nvSpPr>
          <p:spPr>
            <a:xfrm>
              <a:off x="1039738" y="3298194"/>
              <a:ext cx="720080" cy="239807"/>
            </a:xfrm>
            <a:prstGeom prst="rect">
              <a:avLst/>
            </a:prstGeom>
            <a:noFill/>
          </p:spPr>
          <p:txBody>
            <a:bodyPr wrap="square" rtlCol="0">
              <a:spAutoFit/>
            </a:bodyPr>
            <a:lstStyle/>
            <a:p>
              <a:pPr algn="ctr"/>
              <a:r>
                <a:rPr lang="en-US" altLang="zh-CN" sz="1200" dirty="0">
                  <a:solidFill>
                    <a:schemeClr val="bg1"/>
                  </a:solidFill>
                  <a:cs typeface="+mn-ea"/>
                  <a:sym typeface="+mn-lt"/>
                </a:rPr>
                <a:t>10</a:t>
              </a:r>
              <a:r>
                <a:rPr lang="zh-CN" altLang="en-US" sz="1200" dirty="0">
                  <a:solidFill>
                    <a:schemeClr val="bg1"/>
                  </a:solidFill>
                  <a:cs typeface="+mn-ea"/>
                  <a:sym typeface="+mn-lt"/>
                </a:rPr>
                <a:t>月份</a:t>
              </a:r>
            </a:p>
          </p:txBody>
        </p:sp>
      </p:grpSp>
      <p:cxnSp>
        <p:nvCxnSpPr>
          <p:cNvPr id="94" name="肘形连接符 93"/>
          <p:cNvCxnSpPr>
            <a:stCxn id="96" idx="0"/>
          </p:cNvCxnSpPr>
          <p:nvPr/>
        </p:nvCxnSpPr>
        <p:spPr>
          <a:xfrm rot="16200000" flipH="1">
            <a:off x="2437410" y="5644066"/>
            <a:ext cx="926844" cy="327156"/>
          </a:xfrm>
          <a:prstGeom prst="bentConnector2">
            <a:avLst/>
          </a:prstGeom>
          <a:noFill/>
          <a:ln w="28575">
            <a:solidFill>
              <a:schemeClr val="tx1">
                <a:lumMod val="65000"/>
                <a:lumOff val="35000"/>
                <a:alpha val="30000"/>
              </a:schemeClr>
            </a:solidFill>
          </a:ln>
        </p:spPr>
        <p:style>
          <a:lnRef idx="2">
            <a:schemeClr val="accent1">
              <a:shade val="50000"/>
            </a:schemeClr>
          </a:lnRef>
          <a:fillRef idx="1">
            <a:schemeClr val="accent1"/>
          </a:fillRef>
          <a:effectRef idx="0">
            <a:schemeClr val="accent1"/>
          </a:effectRef>
          <a:fontRef idx="minor">
            <a:schemeClr val="lt1"/>
          </a:fontRef>
        </p:style>
      </p:cxnSp>
      <p:grpSp>
        <p:nvGrpSpPr>
          <p:cNvPr id="95" name="组合 94"/>
          <p:cNvGrpSpPr/>
          <p:nvPr/>
        </p:nvGrpSpPr>
        <p:grpSpPr>
          <a:xfrm>
            <a:off x="2410100" y="4562927"/>
            <a:ext cx="654313" cy="781295"/>
            <a:chOff x="1109756" y="3090803"/>
            <a:chExt cx="583096" cy="676392"/>
          </a:xfrm>
          <a:solidFill>
            <a:srgbClr val="C00000"/>
          </a:solidFill>
        </p:grpSpPr>
        <p:sp>
          <p:nvSpPr>
            <p:cNvPr id="96" name="六边形 95"/>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schemeClr val="bg1"/>
                </a:solidFill>
                <a:cs typeface="+mn-ea"/>
                <a:sym typeface="+mn-lt"/>
              </a:endParaRPr>
            </a:p>
          </p:txBody>
        </p:sp>
        <p:sp>
          <p:nvSpPr>
            <p:cNvPr id="97" name="文本框 93"/>
            <p:cNvSpPr txBox="1"/>
            <p:nvPr/>
          </p:nvSpPr>
          <p:spPr>
            <a:xfrm>
              <a:off x="1115002" y="3298194"/>
              <a:ext cx="577850" cy="239807"/>
            </a:xfrm>
            <a:prstGeom prst="rect">
              <a:avLst/>
            </a:prstGeom>
            <a:grpFill/>
          </p:spPr>
          <p:txBody>
            <a:bodyPr wrap="square" rtlCol="0">
              <a:spAutoFit/>
            </a:bodyPr>
            <a:lstStyle/>
            <a:p>
              <a:pPr algn="ctr"/>
              <a:r>
                <a:rPr lang="en-US" altLang="zh-CN" sz="1200" dirty="0">
                  <a:solidFill>
                    <a:schemeClr val="bg1"/>
                  </a:solidFill>
                  <a:cs typeface="+mn-ea"/>
                  <a:sym typeface="+mn-lt"/>
                </a:rPr>
                <a:t>5</a:t>
              </a:r>
              <a:r>
                <a:rPr lang="zh-CN" altLang="en-US" sz="1200" dirty="0">
                  <a:solidFill>
                    <a:schemeClr val="bg1"/>
                  </a:solidFill>
                  <a:cs typeface="+mn-ea"/>
                  <a:sym typeface="+mn-lt"/>
                </a:rPr>
                <a:t>月份</a:t>
              </a:r>
            </a:p>
          </p:txBody>
        </p:sp>
      </p:grpSp>
      <p:cxnSp>
        <p:nvCxnSpPr>
          <p:cNvPr id="98" name="肘形连接符 97"/>
          <p:cNvCxnSpPr>
            <a:stCxn id="100" idx="0"/>
          </p:cNvCxnSpPr>
          <p:nvPr/>
        </p:nvCxnSpPr>
        <p:spPr>
          <a:xfrm rot="16200000" flipH="1">
            <a:off x="5332960" y="5644066"/>
            <a:ext cx="926844" cy="327156"/>
          </a:xfrm>
          <a:prstGeom prst="bentConnector2">
            <a:avLst/>
          </a:prstGeom>
          <a:noFill/>
          <a:ln w="28575">
            <a:solidFill>
              <a:schemeClr val="tx1">
                <a:lumMod val="65000"/>
                <a:lumOff val="35000"/>
                <a:alpha val="30000"/>
              </a:schemeClr>
            </a:solidFill>
          </a:ln>
        </p:spPr>
        <p:style>
          <a:lnRef idx="2">
            <a:schemeClr val="accent1">
              <a:shade val="50000"/>
            </a:schemeClr>
          </a:lnRef>
          <a:fillRef idx="1">
            <a:schemeClr val="accent1"/>
          </a:fillRef>
          <a:effectRef idx="0">
            <a:schemeClr val="accent1"/>
          </a:effectRef>
          <a:fontRef idx="minor">
            <a:schemeClr val="lt1"/>
          </a:fontRef>
        </p:style>
      </p:cxnSp>
      <p:grpSp>
        <p:nvGrpSpPr>
          <p:cNvPr id="99" name="组合 98"/>
          <p:cNvGrpSpPr/>
          <p:nvPr/>
        </p:nvGrpSpPr>
        <p:grpSpPr>
          <a:xfrm>
            <a:off x="5305648" y="4562927"/>
            <a:ext cx="654313" cy="781295"/>
            <a:chOff x="1109756" y="3090803"/>
            <a:chExt cx="583096" cy="676392"/>
          </a:xfrm>
          <a:solidFill>
            <a:srgbClr val="C00000"/>
          </a:solidFill>
        </p:grpSpPr>
        <p:sp>
          <p:nvSpPr>
            <p:cNvPr id="100" name="六边形 99"/>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schemeClr val="bg1"/>
                </a:solidFill>
                <a:cs typeface="+mn-ea"/>
                <a:sym typeface="+mn-lt"/>
              </a:endParaRPr>
            </a:p>
          </p:txBody>
        </p:sp>
        <p:sp>
          <p:nvSpPr>
            <p:cNvPr id="101" name="文本框 101"/>
            <p:cNvSpPr txBox="1"/>
            <p:nvPr/>
          </p:nvSpPr>
          <p:spPr>
            <a:xfrm>
              <a:off x="1115002" y="3298194"/>
              <a:ext cx="577850" cy="239807"/>
            </a:xfrm>
            <a:prstGeom prst="rect">
              <a:avLst/>
            </a:prstGeom>
            <a:grpFill/>
          </p:spPr>
          <p:txBody>
            <a:bodyPr wrap="square" rtlCol="0">
              <a:spAutoFit/>
            </a:bodyPr>
            <a:lstStyle/>
            <a:p>
              <a:pPr algn="ctr"/>
              <a:r>
                <a:rPr lang="en-US" altLang="zh-CN" sz="1200" dirty="0">
                  <a:solidFill>
                    <a:schemeClr val="bg1"/>
                  </a:solidFill>
                  <a:cs typeface="+mn-ea"/>
                  <a:sym typeface="+mn-lt"/>
                </a:rPr>
                <a:t>7</a:t>
              </a:r>
              <a:r>
                <a:rPr lang="zh-CN" altLang="en-US" sz="1200" dirty="0">
                  <a:solidFill>
                    <a:schemeClr val="bg1"/>
                  </a:solidFill>
                  <a:cs typeface="+mn-ea"/>
                  <a:sym typeface="+mn-lt"/>
                </a:rPr>
                <a:t>月份</a:t>
              </a:r>
            </a:p>
          </p:txBody>
        </p:sp>
      </p:grpSp>
      <p:cxnSp>
        <p:nvCxnSpPr>
          <p:cNvPr id="102" name="肘形连接符 101"/>
          <p:cNvCxnSpPr>
            <a:stCxn id="104" idx="0"/>
          </p:cNvCxnSpPr>
          <p:nvPr/>
        </p:nvCxnSpPr>
        <p:spPr>
          <a:xfrm rot="16200000" flipH="1">
            <a:off x="8228509" y="5644066"/>
            <a:ext cx="926844" cy="327156"/>
          </a:xfrm>
          <a:prstGeom prst="bentConnector2">
            <a:avLst/>
          </a:prstGeom>
          <a:noFill/>
          <a:ln w="28575">
            <a:solidFill>
              <a:schemeClr val="tx1">
                <a:lumMod val="65000"/>
                <a:lumOff val="35000"/>
                <a:alpha val="30000"/>
              </a:schemeClr>
            </a:solidFill>
          </a:ln>
        </p:spPr>
        <p:style>
          <a:lnRef idx="2">
            <a:schemeClr val="accent1">
              <a:shade val="50000"/>
            </a:schemeClr>
          </a:lnRef>
          <a:fillRef idx="1">
            <a:schemeClr val="accent1"/>
          </a:fillRef>
          <a:effectRef idx="0">
            <a:schemeClr val="accent1"/>
          </a:effectRef>
          <a:fontRef idx="minor">
            <a:schemeClr val="lt1"/>
          </a:fontRef>
        </p:style>
      </p:cxnSp>
      <p:grpSp>
        <p:nvGrpSpPr>
          <p:cNvPr id="103" name="组合 102"/>
          <p:cNvGrpSpPr/>
          <p:nvPr/>
        </p:nvGrpSpPr>
        <p:grpSpPr>
          <a:xfrm>
            <a:off x="8201197" y="4562927"/>
            <a:ext cx="654313" cy="781295"/>
            <a:chOff x="1109756" y="3090803"/>
            <a:chExt cx="583096" cy="676392"/>
          </a:xfrm>
          <a:solidFill>
            <a:srgbClr val="C00000"/>
          </a:solidFill>
        </p:grpSpPr>
        <p:sp>
          <p:nvSpPr>
            <p:cNvPr id="104" name="六边形 103"/>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a:solidFill>
                    <a:schemeClr val="bg1"/>
                  </a:solidFill>
                  <a:cs typeface="+mn-ea"/>
                  <a:sym typeface="+mn-lt"/>
                </a:rPr>
                <a:t>r</a:t>
              </a:r>
              <a:endParaRPr lang="zh-CN" altLang="en-US" sz="1800" dirty="0">
                <a:solidFill>
                  <a:schemeClr val="bg1"/>
                </a:solidFill>
                <a:cs typeface="+mn-ea"/>
                <a:sym typeface="+mn-lt"/>
              </a:endParaRPr>
            </a:p>
          </p:txBody>
        </p:sp>
        <p:sp>
          <p:nvSpPr>
            <p:cNvPr id="105" name="文本框 108"/>
            <p:cNvSpPr txBox="1"/>
            <p:nvPr/>
          </p:nvSpPr>
          <p:spPr>
            <a:xfrm>
              <a:off x="1115002" y="3298194"/>
              <a:ext cx="577850" cy="239807"/>
            </a:xfrm>
            <a:prstGeom prst="rect">
              <a:avLst/>
            </a:prstGeom>
            <a:grpFill/>
          </p:spPr>
          <p:txBody>
            <a:bodyPr wrap="square" rtlCol="0">
              <a:spAutoFit/>
            </a:bodyPr>
            <a:lstStyle/>
            <a:p>
              <a:pPr algn="ctr"/>
              <a:r>
                <a:rPr lang="en-US" altLang="zh-CN" sz="1200" dirty="0">
                  <a:solidFill>
                    <a:schemeClr val="bg1"/>
                  </a:solidFill>
                  <a:cs typeface="+mn-ea"/>
                  <a:sym typeface="+mn-lt"/>
                </a:rPr>
                <a:t>9</a:t>
              </a:r>
              <a:r>
                <a:rPr lang="zh-CN" altLang="en-US" sz="1200" dirty="0">
                  <a:solidFill>
                    <a:schemeClr val="bg1"/>
                  </a:solidFill>
                  <a:cs typeface="+mn-ea"/>
                  <a:sym typeface="+mn-lt"/>
                </a:rPr>
                <a:t>月份</a:t>
              </a:r>
            </a:p>
          </p:txBody>
        </p:sp>
      </p:grpSp>
      <p:grpSp>
        <p:nvGrpSpPr>
          <p:cNvPr id="106" name="组合 105"/>
          <p:cNvGrpSpPr/>
          <p:nvPr/>
        </p:nvGrpSpPr>
        <p:grpSpPr>
          <a:xfrm>
            <a:off x="11096744" y="4562927"/>
            <a:ext cx="654313" cy="781295"/>
            <a:chOff x="1109755" y="3090803"/>
            <a:chExt cx="583096" cy="676392"/>
          </a:xfrm>
          <a:solidFill>
            <a:srgbClr val="C00000"/>
          </a:solidFill>
        </p:grpSpPr>
        <p:sp>
          <p:nvSpPr>
            <p:cNvPr id="107" name="六边形 106"/>
            <p:cNvSpPr/>
            <p:nvPr/>
          </p:nvSpPr>
          <p:spPr>
            <a:xfrm rot="5400000">
              <a:off x="1063107"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schemeClr val="bg1"/>
                </a:solidFill>
                <a:cs typeface="+mn-ea"/>
                <a:sym typeface="+mn-lt"/>
              </a:endParaRPr>
            </a:p>
          </p:txBody>
        </p:sp>
        <p:sp>
          <p:nvSpPr>
            <p:cNvPr id="108" name="文本框 114"/>
            <p:cNvSpPr txBox="1"/>
            <p:nvPr/>
          </p:nvSpPr>
          <p:spPr>
            <a:xfrm>
              <a:off x="1109755" y="3298194"/>
              <a:ext cx="580849" cy="239807"/>
            </a:xfrm>
            <a:prstGeom prst="rect">
              <a:avLst/>
            </a:prstGeom>
            <a:grpFill/>
          </p:spPr>
          <p:txBody>
            <a:bodyPr wrap="square" rtlCol="0">
              <a:spAutoFit/>
            </a:bodyPr>
            <a:lstStyle/>
            <a:p>
              <a:pPr algn="ctr"/>
              <a:r>
                <a:rPr lang="en-US" altLang="zh-CN" sz="1200" dirty="0">
                  <a:solidFill>
                    <a:schemeClr val="bg1"/>
                  </a:solidFill>
                  <a:cs typeface="+mn-ea"/>
                  <a:sym typeface="+mn-lt"/>
                </a:rPr>
                <a:t>11</a:t>
              </a:r>
              <a:r>
                <a:rPr lang="zh-CN" altLang="en-US" sz="1200" dirty="0">
                  <a:solidFill>
                    <a:schemeClr val="bg1"/>
                  </a:solidFill>
                  <a:cs typeface="+mn-ea"/>
                  <a:sym typeface="+mn-lt"/>
                </a:rPr>
                <a:t>月份</a:t>
              </a:r>
            </a:p>
          </p:txBody>
        </p:sp>
      </p:grpSp>
      <p:grpSp>
        <p:nvGrpSpPr>
          <p:cNvPr id="109" name="组合 5"/>
          <p:cNvGrpSpPr>
            <a:grpSpLocks/>
          </p:cNvGrpSpPr>
          <p:nvPr/>
        </p:nvGrpSpPr>
        <p:grpSpPr bwMode="auto">
          <a:xfrm>
            <a:off x="1672786" y="2715764"/>
            <a:ext cx="1762729" cy="1813272"/>
            <a:chOff x="0" y="0"/>
            <a:chExt cx="2344737" cy="2344738"/>
          </a:xfrm>
          <a:solidFill>
            <a:schemeClr val="bg1">
              <a:lumMod val="85000"/>
            </a:schemeClr>
          </a:solidFill>
        </p:grpSpPr>
        <p:sp>
          <p:nvSpPr>
            <p:cNvPr id="110" name="椭圆 12"/>
            <p:cNvSpPr>
              <a:spLocks noChangeArrowheads="1"/>
            </p:cNvSpPr>
            <p:nvPr/>
          </p:nvSpPr>
          <p:spPr bwMode="auto">
            <a:xfrm>
              <a:off x="0" y="0"/>
              <a:ext cx="2344737" cy="2344738"/>
            </a:xfrm>
            <a:prstGeom prst="ellipse">
              <a:avLst/>
            </a:prstGeom>
            <a:gr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sz="1900">
                  <a:solidFill>
                    <a:schemeClr val="tx1"/>
                  </a:solidFill>
                  <a:latin typeface="Arial" pitchFamily="34" charset="0"/>
                  <a:ea typeface="宋体" pitchFamily="2" charset="-122"/>
                </a:defRPr>
              </a:lvl1pPr>
              <a:lvl2pPr marL="742950" indent="-285750" eaLnBrk="0" hangingPunct="0">
                <a:defRPr sz="1900">
                  <a:solidFill>
                    <a:schemeClr val="tx1"/>
                  </a:solidFill>
                  <a:latin typeface="Arial" pitchFamily="34" charset="0"/>
                  <a:ea typeface="宋体" pitchFamily="2" charset="-122"/>
                </a:defRPr>
              </a:lvl2pPr>
              <a:lvl3pPr marL="1143000" indent="-228600" eaLnBrk="0" hangingPunct="0">
                <a:defRPr sz="1900">
                  <a:solidFill>
                    <a:schemeClr val="tx1"/>
                  </a:solidFill>
                  <a:latin typeface="Arial" pitchFamily="34" charset="0"/>
                  <a:ea typeface="宋体" pitchFamily="2" charset="-122"/>
                </a:defRPr>
              </a:lvl3pPr>
              <a:lvl4pPr marL="1600200" indent="-228600" eaLnBrk="0" hangingPunct="0">
                <a:defRPr sz="1900">
                  <a:solidFill>
                    <a:schemeClr val="tx1"/>
                  </a:solidFill>
                  <a:latin typeface="Arial" pitchFamily="34" charset="0"/>
                  <a:ea typeface="宋体" pitchFamily="2" charset="-122"/>
                </a:defRPr>
              </a:lvl4pPr>
              <a:lvl5pPr marL="2057400" indent="-228600" eaLnBrk="0" hangingPunct="0">
                <a:defRPr sz="1900">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9pPr>
            </a:lstStyle>
            <a:p>
              <a:pPr algn="ctr" eaLnBrk="1" hangingPunct="1"/>
              <a:endParaRPr lang="zh-CN" altLang="zh-CN">
                <a:solidFill>
                  <a:srgbClr val="F2F2F2"/>
                </a:solidFill>
                <a:latin typeface="+mn-lt"/>
                <a:ea typeface="+mn-ea"/>
                <a:cs typeface="+mn-ea"/>
                <a:sym typeface="+mn-lt"/>
              </a:endParaRPr>
            </a:p>
          </p:txBody>
        </p:sp>
        <p:sp>
          <p:nvSpPr>
            <p:cNvPr id="111" name="文本框 26"/>
            <p:cNvSpPr>
              <a:spLocks noChangeArrowheads="1"/>
            </p:cNvSpPr>
            <p:nvPr/>
          </p:nvSpPr>
          <p:spPr bwMode="auto">
            <a:xfrm>
              <a:off x="182569" y="651734"/>
              <a:ext cx="1979599" cy="9790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900">
                  <a:solidFill>
                    <a:schemeClr val="tx1"/>
                  </a:solidFill>
                  <a:latin typeface="Arial" pitchFamily="34" charset="0"/>
                  <a:ea typeface="宋体" pitchFamily="2" charset="-122"/>
                </a:defRPr>
              </a:lvl1pPr>
              <a:lvl2pPr marL="742950" indent="-285750" eaLnBrk="0" hangingPunct="0">
                <a:defRPr sz="1900">
                  <a:solidFill>
                    <a:schemeClr val="tx1"/>
                  </a:solidFill>
                  <a:latin typeface="Arial" pitchFamily="34" charset="0"/>
                  <a:ea typeface="宋体" pitchFamily="2" charset="-122"/>
                </a:defRPr>
              </a:lvl2pPr>
              <a:lvl3pPr marL="1143000" indent="-228600" eaLnBrk="0" hangingPunct="0">
                <a:defRPr sz="1900">
                  <a:solidFill>
                    <a:schemeClr val="tx1"/>
                  </a:solidFill>
                  <a:latin typeface="Arial" pitchFamily="34" charset="0"/>
                  <a:ea typeface="宋体" pitchFamily="2" charset="-122"/>
                </a:defRPr>
              </a:lvl3pPr>
              <a:lvl4pPr marL="1600200" indent="-228600" eaLnBrk="0" hangingPunct="0">
                <a:defRPr sz="1900">
                  <a:solidFill>
                    <a:schemeClr val="tx1"/>
                  </a:solidFill>
                  <a:latin typeface="Arial" pitchFamily="34" charset="0"/>
                  <a:ea typeface="宋体" pitchFamily="2" charset="-122"/>
                </a:defRPr>
              </a:lvl4pPr>
              <a:lvl5pPr marL="2057400" indent="-228600" eaLnBrk="0" hangingPunct="0">
                <a:defRPr sz="1900">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9pPr>
            </a:lstStyle>
            <a:p>
              <a:pPr algn="ctr" eaLnBrk="1" hangingPunct="1">
                <a:lnSpc>
                  <a:spcPct val="120000"/>
                </a:lnSpc>
              </a:pPr>
              <a:r>
                <a:rPr lang="zh-CN" altLang="en-US" sz="1200" b="1" dirty="0">
                  <a:solidFill>
                    <a:schemeClr val="tx1">
                      <a:lumMod val="65000"/>
                      <a:lumOff val="35000"/>
                    </a:schemeClr>
                  </a:solidFill>
                  <a:latin typeface="+mn-lt"/>
                  <a:ea typeface="+mn-ea"/>
                  <a:cs typeface="+mn-ea"/>
                  <a:sym typeface="+mn-lt"/>
                </a:rPr>
                <a:t> 在这里添加你的文字，图片也可以，记得加满哦。</a:t>
              </a:r>
            </a:p>
          </p:txBody>
        </p:sp>
      </p:grpSp>
      <p:grpSp>
        <p:nvGrpSpPr>
          <p:cNvPr id="112" name="组合 5"/>
          <p:cNvGrpSpPr>
            <a:grpSpLocks/>
          </p:cNvGrpSpPr>
          <p:nvPr/>
        </p:nvGrpSpPr>
        <p:grpSpPr bwMode="auto">
          <a:xfrm>
            <a:off x="3089510" y="5344223"/>
            <a:ext cx="1762729" cy="1813272"/>
            <a:chOff x="0" y="0"/>
            <a:chExt cx="2344737" cy="2344737"/>
          </a:xfrm>
          <a:solidFill>
            <a:schemeClr val="bg1">
              <a:lumMod val="85000"/>
            </a:schemeClr>
          </a:solidFill>
        </p:grpSpPr>
        <p:sp>
          <p:nvSpPr>
            <p:cNvPr id="113" name="椭圆 12"/>
            <p:cNvSpPr>
              <a:spLocks noChangeArrowheads="1"/>
            </p:cNvSpPr>
            <p:nvPr/>
          </p:nvSpPr>
          <p:spPr bwMode="auto">
            <a:xfrm>
              <a:off x="0" y="0"/>
              <a:ext cx="2344737" cy="2344737"/>
            </a:xfrm>
            <a:prstGeom prst="ellipse">
              <a:avLst/>
            </a:prstGeom>
            <a:gr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sz="1900">
                  <a:solidFill>
                    <a:schemeClr val="tx1"/>
                  </a:solidFill>
                  <a:latin typeface="Arial" pitchFamily="34" charset="0"/>
                  <a:ea typeface="宋体" pitchFamily="2" charset="-122"/>
                </a:defRPr>
              </a:lvl1pPr>
              <a:lvl2pPr marL="742950" indent="-285750" eaLnBrk="0" hangingPunct="0">
                <a:defRPr sz="1900">
                  <a:solidFill>
                    <a:schemeClr val="tx1"/>
                  </a:solidFill>
                  <a:latin typeface="Arial" pitchFamily="34" charset="0"/>
                  <a:ea typeface="宋体" pitchFamily="2" charset="-122"/>
                </a:defRPr>
              </a:lvl2pPr>
              <a:lvl3pPr marL="1143000" indent="-228600" eaLnBrk="0" hangingPunct="0">
                <a:defRPr sz="1900">
                  <a:solidFill>
                    <a:schemeClr val="tx1"/>
                  </a:solidFill>
                  <a:latin typeface="Arial" pitchFamily="34" charset="0"/>
                  <a:ea typeface="宋体" pitchFamily="2" charset="-122"/>
                </a:defRPr>
              </a:lvl3pPr>
              <a:lvl4pPr marL="1600200" indent="-228600" eaLnBrk="0" hangingPunct="0">
                <a:defRPr sz="1900">
                  <a:solidFill>
                    <a:schemeClr val="tx1"/>
                  </a:solidFill>
                  <a:latin typeface="Arial" pitchFamily="34" charset="0"/>
                  <a:ea typeface="宋体" pitchFamily="2" charset="-122"/>
                </a:defRPr>
              </a:lvl4pPr>
              <a:lvl5pPr marL="2057400" indent="-228600" eaLnBrk="0" hangingPunct="0">
                <a:defRPr sz="1900">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9pPr>
            </a:lstStyle>
            <a:p>
              <a:pPr algn="ctr" eaLnBrk="1" hangingPunct="1"/>
              <a:endParaRPr lang="zh-CN" altLang="zh-CN">
                <a:solidFill>
                  <a:srgbClr val="F2F2F2"/>
                </a:solidFill>
                <a:latin typeface="+mn-lt"/>
                <a:ea typeface="+mn-ea"/>
                <a:cs typeface="+mn-ea"/>
                <a:sym typeface="+mn-lt"/>
              </a:endParaRPr>
            </a:p>
          </p:txBody>
        </p:sp>
        <p:sp>
          <p:nvSpPr>
            <p:cNvPr id="114" name="文本框 26"/>
            <p:cNvSpPr>
              <a:spLocks noChangeArrowheads="1"/>
            </p:cNvSpPr>
            <p:nvPr/>
          </p:nvSpPr>
          <p:spPr bwMode="auto">
            <a:xfrm>
              <a:off x="182569" y="651733"/>
              <a:ext cx="1979599" cy="9790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900">
                  <a:solidFill>
                    <a:schemeClr val="tx1"/>
                  </a:solidFill>
                  <a:latin typeface="Arial" pitchFamily="34" charset="0"/>
                  <a:ea typeface="宋体" pitchFamily="2" charset="-122"/>
                </a:defRPr>
              </a:lvl1pPr>
              <a:lvl2pPr marL="742950" indent="-285750" eaLnBrk="0" hangingPunct="0">
                <a:defRPr sz="1900">
                  <a:solidFill>
                    <a:schemeClr val="tx1"/>
                  </a:solidFill>
                  <a:latin typeface="Arial" pitchFamily="34" charset="0"/>
                  <a:ea typeface="宋体" pitchFamily="2" charset="-122"/>
                </a:defRPr>
              </a:lvl2pPr>
              <a:lvl3pPr marL="1143000" indent="-228600" eaLnBrk="0" hangingPunct="0">
                <a:defRPr sz="1900">
                  <a:solidFill>
                    <a:schemeClr val="tx1"/>
                  </a:solidFill>
                  <a:latin typeface="Arial" pitchFamily="34" charset="0"/>
                  <a:ea typeface="宋体" pitchFamily="2" charset="-122"/>
                </a:defRPr>
              </a:lvl3pPr>
              <a:lvl4pPr marL="1600200" indent="-228600" eaLnBrk="0" hangingPunct="0">
                <a:defRPr sz="1900">
                  <a:solidFill>
                    <a:schemeClr val="tx1"/>
                  </a:solidFill>
                  <a:latin typeface="Arial" pitchFamily="34" charset="0"/>
                  <a:ea typeface="宋体" pitchFamily="2" charset="-122"/>
                </a:defRPr>
              </a:lvl4pPr>
              <a:lvl5pPr marL="2057400" indent="-228600" eaLnBrk="0" hangingPunct="0">
                <a:defRPr sz="1900">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9pPr>
            </a:lstStyle>
            <a:p>
              <a:pPr algn="ctr" eaLnBrk="1" hangingPunct="1">
                <a:lnSpc>
                  <a:spcPct val="120000"/>
                </a:lnSpc>
              </a:pPr>
              <a:r>
                <a:rPr lang="zh-CN" altLang="en-US" sz="1200" b="1" dirty="0">
                  <a:solidFill>
                    <a:schemeClr val="tx1">
                      <a:lumMod val="65000"/>
                      <a:lumOff val="35000"/>
                    </a:schemeClr>
                  </a:solidFill>
                  <a:latin typeface="+mn-lt"/>
                  <a:ea typeface="+mn-ea"/>
                  <a:cs typeface="+mn-ea"/>
                  <a:sym typeface="+mn-lt"/>
                </a:rPr>
                <a:t> 在这里添加你的文字，图片也可以，记得加满哦。</a:t>
              </a:r>
            </a:p>
          </p:txBody>
        </p:sp>
      </p:grpSp>
      <p:grpSp>
        <p:nvGrpSpPr>
          <p:cNvPr id="115" name="组合 5"/>
          <p:cNvGrpSpPr>
            <a:grpSpLocks/>
          </p:cNvGrpSpPr>
          <p:nvPr/>
        </p:nvGrpSpPr>
        <p:grpSpPr bwMode="auto">
          <a:xfrm>
            <a:off x="4751440" y="2687530"/>
            <a:ext cx="1762729" cy="1813272"/>
            <a:chOff x="0" y="0"/>
            <a:chExt cx="2344737" cy="2344737"/>
          </a:xfrm>
          <a:solidFill>
            <a:schemeClr val="bg1">
              <a:lumMod val="85000"/>
            </a:schemeClr>
          </a:solidFill>
        </p:grpSpPr>
        <p:sp>
          <p:nvSpPr>
            <p:cNvPr id="116" name="椭圆 12"/>
            <p:cNvSpPr>
              <a:spLocks noChangeArrowheads="1"/>
            </p:cNvSpPr>
            <p:nvPr/>
          </p:nvSpPr>
          <p:spPr bwMode="auto">
            <a:xfrm>
              <a:off x="0" y="0"/>
              <a:ext cx="2344737" cy="2344737"/>
            </a:xfrm>
            <a:prstGeom prst="ellipse">
              <a:avLst/>
            </a:prstGeom>
            <a:gr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sz="1900">
                  <a:solidFill>
                    <a:schemeClr val="tx1"/>
                  </a:solidFill>
                  <a:latin typeface="Arial" pitchFamily="34" charset="0"/>
                  <a:ea typeface="宋体" pitchFamily="2" charset="-122"/>
                </a:defRPr>
              </a:lvl1pPr>
              <a:lvl2pPr marL="742950" indent="-285750" eaLnBrk="0" hangingPunct="0">
                <a:defRPr sz="1900">
                  <a:solidFill>
                    <a:schemeClr val="tx1"/>
                  </a:solidFill>
                  <a:latin typeface="Arial" pitchFamily="34" charset="0"/>
                  <a:ea typeface="宋体" pitchFamily="2" charset="-122"/>
                </a:defRPr>
              </a:lvl2pPr>
              <a:lvl3pPr marL="1143000" indent="-228600" eaLnBrk="0" hangingPunct="0">
                <a:defRPr sz="1900">
                  <a:solidFill>
                    <a:schemeClr val="tx1"/>
                  </a:solidFill>
                  <a:latin typeface="Arial" pitchFamily="34" charset="0"/>
                  <a:ea typeface="宋体" pitchFamily="2" charset="-122"/>
                </a:defRPr>
              </a:lvl3pPr>
              <a:lvl4pPr marL="1600200" indent="-228600" eaLnBrk="0" hangingPunct="0">
                <a:defRPr sz="1900">
                  <a:solidFill>
                    <a:schemeClr val="tx1"/>
                  </a:solidFill>
                  <a:latin typeface="Arial" pitchFamily="34" charset="0"/>
                  <a:ea typeface="宋体" pitchFamily="2" charset="-122"/>
                </a:defRPr>
              </a:lvl4pPr>
              <a:lvl5pPr marL="2057400" indent="-228600" eaLnBrk="0" hangingPunct="0">
                <a:defRPr sz="1900">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9pPr>
            </a:lstStyle>
            <a:p>
              <a:pPr algn="ctr" eaLnBrk="1" hangingPunct="1"/>
              <a:endParaRPr lang="zh-CN" altLang="zh-CN">
                <a:solidFill>
                  <a:srgbClr val="F2F2F2"/>
                </a:solidFill>
                <a:latin typeface="+mn-lt"/>
                <a:ea typeface="+mn-ea"/>
                <a:cs typeface="+mn-ea"/>
                <a:sym typeface="+mn-lt"/>
              </a:endParaRPr>
            </a:p>
          </p:txBody>
        </p:sp>
        <p:sp>
          <p:nvSpPr>
            <p:cNvPr id="117" name="文本框 26"/>
            <p:cNvSpPr>
              <a:spLocks noChangeArrowheads="1"/>
            </p:cNvSpPr>
            <p:nvPr/>
          </p:nvSpPr>
          <p:spPr bwMode="auto">
            <a:xfrm>
              <a:off x="182569" y="651733"/>
              <a:ext cx="1979599" cy="9790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900">
                  <a:solidFill>
                    <a:schemeClr val="tx1"/>
                  </a:solidFill>
                  <a:latin typeface="Arial" pitchFamily="34" charset="0"/>
                  <a:ea typeface="宋体" pitchFamily="2" charset="-122"/>
                </a:defRPr>
              </a:lvl1pPr>
              <a:lvl2pPr marL="742950" indent="-285750" eaLnBrk="0" hangingPunct="0">
                <a:defRPr sz="1900">
                  <a:solidFill>
                    <a:schemeClr val="tx1"/>
                  </a:solidFill>
                  <a:latin typeface="Arial" pitchFamily="34" charset="0"/>
                  <a:ea typeface="宋体" pitchFamily="2" charset="-122"/>
                </a:defRPr>
              </a:lvl2pPr>
              <a:lvl3pPr marL="1143000" indent="-228600" eaLnBrk="0" hangingPunct="0">
                <a:defRPr sz="1900">
                  <a:solidFill>
                    <a:schemeClr val="tx1"/>
                  </a:solidFill>
                  <a:latin typeface="Arial" pitchFamily="34" charset="0"/>
                  <a:ea typeface="宋体" pitchFamily="2" charset="-122"/>
                </a:defRPr>
              </a:lvl3pPr>
              <a:lvl4pPr marL="1600200" indent="-228600" eaLnBrk="0" hangingPunct="0">
                <a:defRPr sz="1900">
                  <a:solidFill>
                    <a:schemeClr val="tx1"/>
                  </a:solidFill>
                  <a:latin typeface="Arial" pitchFamily="34" charset="0"/>
                  <a:ea typeface="宋体" pitchFamily="2" charset="-122"/>
                </a:defRPr>
              </a:lvl4pPr>
              <a:lvl5pPr marL="2057400" indent="-228600" eaLnBrk="0" hangingPunct="0">
                <a:defRPr sz="1900">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9pPr>
            </a:lstStyle>
            <a:p>
              <a:pPr algn="ctr" eaLnBrk="1" hangingPunct="1">
                <a:lnSpc>
                  <a:spcPct val="120000"/>
                </a:lnSpc>
              </a:pPr>
              <a:r>
                <a:rPr lang="zh-CN" altLang="en-US" sz="1200" b="1" dirty="0">
                  <a:solidFill>
                    <a:schemeClr val="tx1">
                      <a:lumMod val="65000"/>
                      <a:lumOff val="35000"/>
                    </a:schemeClr>
                  </a:solidFill>
                  <a:latin typeface="+mn-lt"/>
                  <a:ea typeface="+mn-ea"/>
                  <a:cs typeface="+mn-ea"/>
                  <a:sym typeface="+mn-lt"/>
                </a:rPr>
                <a:t> 在这里添加你的文字，图片也可以，记得加满哦。</a:t>
              </a:r>
            </a:p>
          </p:txBody>
        </p:sp>
      </p:grpSp>
      <p:grpSp>
        <p:nvGrpSpPr>
          <p:cNvPr id="118" name="组合 5"/>
          <p:cNvGrpSpPr>
            <a:grpSpLocks/>
          </p:cNvGrpSpPr>
          <p:nvPr/>
        </p:nvGrpSpPr>
        <p:grpSpPr bwMode="auto">
          <a:xfrm>
            <a:off x="5959961" y="5364431"/>
            <a:ext cx="1762729" cy="1813272"/>
            <a:chOff x="0" y="0"/>
            <a:chExt cx="2344737" cy="2344737"/>
          </a:xfrm>
          <a:solidFill>
            <a:schemeClr val="bg1">
              <a:lumMod val="85000"/>
            </a:schemeClr>
          </a:solidFill>
        </p:grpSpPr>
        <p:sp>
          <p:nvSpPr>
            <p:cNvPr id="119" name="椭圆 12"/>
            <p:cNvSpPr>
              <a:spLocks noChangeArrowheads="1"/>
            </p:cNvSpPr>
            <p:nvPr/>
          </p:nvSpPr>
          <p:spPr bwMode="auto">
            <a:xfrm>
              <a:off x="0" y="0"/>
              <a:ext cx="2344737" cy="2344737"/>
            </a:xfrm>
            <a:prstGeom prst="ellipse">
              <a:avLst/>
            </a:prstGeom>
            <a:gr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sz="1900">
                  <a:solidFill>
                    <a:schemeClr val="tx1"/>
                  </a:solidFill>
                  <a:latin typeface="Arial" pitchFamily="34" charset="0"/>
                  <a:ea typeface="宋体" pitchFamily="2" charset="-122"/>
                </a:defRPr>
              </a:lvl1pPr>
              <a:lvl2pPr marL="742950" indent="-285750" eaLnBrk="0" hangingPunct="0">
                <a:defRPr sz="1900">
                  <a:solidFill>
                    <a:schemeClr val="tx1"/>
                  </a:solidFill>
                  <a:latin typeface="Arial" pitchFamily="34" charset="0"/>
                  <a:ea typeface="宋体" pitchFamily="2" charset="-122"/>
                </a:defRPr>
              </a:lvl2pPr>
              <a:lvl3pPr marL="1143000" indent="-228600" eaLnBrk="0" hangingPunct="0">
                <a:defRPr sz="1900">
                  <a:solidFill>
                    <a:schemeClr val="tx1"/>
                  </a:solidFill>
                  <a:latin typeface="Arial" pitchFamily="34" charset="0"/>
                  <a:ea typeface="宋体" pitchFamily="2" charset="-122"/>
                </a:defRPr>
              </a:lvl3pPr>
              <a:lvl4pPr marL="1600200" indent="-228600" eaLnBrk="0" hangingPunct="0">
                <a:defRPr sz="1900">
                  <a:solidFill>
                    <a:schemeClr val="tx1"/>
                  </a:solidFill>
                  <a:latin typeface="Arial" pitchFamily="34" charset="0"/>
                  <a:ea typeface="宋体" pitchFamily="2" charset="-122"/>
                </a:defRPr>
              </a:lvl4pPr>
              <a:lvl5pPr marL="2057400" indent="-228600" eaLnBrk="0" hangingPunct="0">
                <a:defRPr sz="1900">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9pPr>
            </a:lstStyle>
            <a:p>
              <a:pPr algn="ctr" eaLnBrk="1" hangingPunct="1"/>
              <a:endParaRPr lang="zh-CN" altLang="zh-CN">
                <a:solidFill>
                  <a:srgbClr val="F2F2F2"/>
                </a:solidFill>
                <a:latin typeface="+mn-lt"/>
                <a:ea typeface="+mn-ea"/>
                <a:cs typeface="+mn-ea"/>
                <a:sym typeface="+mn-lt"/>
              </a:endParaRPr>
            </a:p>
          </p:txBody>
        </p:sp>
        <p:sp>
          <p:nvSpPr>
            <p:cNvPr id="120" name="文本框 26"/>
            <p:cNvSpPr>
              <a:spLocks noChangeArrowheads="1"/>
            </p:cNvSpPr>
            <p:nvPr/>
          </p:nvSpPr>
          <p:spPr bwMode="auto">
            <a:xfrm>
              <a:off x="182569" y="651733"/>
              <a:ext cx="1979599" cy="9790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900">
                  <a:solidFill>
                    <a:schemeClr val="tx1"/>
                  </a:solidFill>
                  <a:latin typeface="Arial" pitchFamily="34" charset="0"/>
                  <a:ea typeface="宋体" pitchFamily="2" charset="-122"/>
                </a:defRPr>
              </a:lvl1pPr>
              <a:lvl2pPr marL="742950" indent="-285750" eaLnBrk="0" hangingPunct="0">
                <a:defRPr sz="1900">
                  <a:solidFill>
                    <a:schemeClr val="tx1"/>
                  </a:solidFill>
                  <a:latin typeface="Arial" pitchFamily="34" charset="0"/>
                  <a:ea typeface="宋体" pitchFamily="2" charset="-122"/>
                </a:defRPr>
              </a:lvl2pPr>
              <a:lvl3pPr marL="1143000" indent="-228600" eaLnBrk="0" hangingPunct="0">
                <a:defRPr sz="1900">
                  <a:solidFill>
                    <a:schemeClr val="tx1"/>
                  </a:solidFill>
                  <a:latin typeface="Arial" pitchFamily="34" charset="0"/>
                  <a:ea typeface="宋体" pitchFamily="2" charset="-122"/>
                </a:defRPr>
              </a:lvl3pPr>
              <a:lvl4pPr marL="1600200" indent="-228600" eaLnBrk="0" hangingPunct="0">
                <a:defRPr sz="1900">
                  <a:solidFill>
                    <a:schemeClr val="tx1"/>
                  </a:solidFill>
                  <a:latin typeface="Arial" pitchFamily="34" charset="0"/>
                  <a:ea typeface="宋体" pitchFamily="2" charset="-122"/>
                </a:defRPr>
              </a:lvl4pPr>
              <a:lvl5pPr marL="2057400" indent="-228600" eaLnBrk="0" hangingPunct="0">
                <a:defRPr sz="1900">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9pPr>
            </a:lstStyle>
            <a:p>
              <a:pPr algn="ctr" eaLnBrk="1" hangingPunct="1">
                <a:lnSpc>
                  <a:spcPct val="120000"/>
                </a:lnSpc>
              </a:pPr>
              <a:r>
                <a:rPr lang="zh-CN" altLang="en-US" sz="1200" b="1" dirty="0">
                  <a:solidFill>
                    <a:schemeClr val="tx1">
                      <a:lumMod val="65000"/>
                      <a:lumOff val="35000"/>
                    </a:schemeClr>
                  </a:solidFill>
                  <a:latin typeface="+mn-lt"/>
                  <a:ea typeface="+mn-ea"/>
                  <a:cs typeface="+mn-ea"/>
                  <a:sym typeface="+mn-lt"/>
                </a:rPr>
                <a:t> 在这里添加你的文字，图片也可以，记得加满哦。</a:t>
              </a:r>
            </a:p>
          </p:txBody>
        </p:sp>
      </p:grpSp>
      <p:grpSp>
        <p:nvGrpSpPr>
          <p:cNvPr id="121" name="组合 5"/>
          <p:cNvGrpSpPr>
            <a:grpSpLocks/>
          </p:cNvGrpSpPr>
          <p:nvPr/>
        </p:nvGrpSpPr>
        <p:grpSpPr bwMode="auto">
          <a:xfrm>
            <a:off x="7407736" y="2715763"/>
            <a:ext cx="1762729" cy="1813272"/>
            <a:chOff x="0" y="0"/>
            <a:chExt cx="2344737" cy="2344737"/>
          </a:xfrm>
          <a:solidFill>
            <a:schemeClr val="bg1">
              <a:lumMod val="85000"/>
            </a:schemeClr>
          </a:solidFill>
        </p:grpSpPr>
        <p:sp>
          <p:nvSpPr>
            <p:cNvPr id="122" name="椭圆 12"/>
            <p:cNvSpPr>
              <a:spLocks noChangeArrowheads="1"/>
            </p:cNvSpPr>
            <p:nvPr/>
          </p:nvSpPr>
          <p:spPr bwMode="auto">
            <a:xfrm>
              <a:off x="0" y="0"/>
              <a:ext cx="2344737" cy="2344737"/>
            </a:xfrm>
            <a:prstGeom prst="ellipse">
              <a:avLst/>
            </a:prstGeom>
            <a:gr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sz="1900">
                  <a:solidFill>
                    <a:schemeClr val="tx1"/>
                  </a:solidFill>
                  <a:latin typeface="Arial" pitchFamily="34" charset="0"/>
                  <a:ea typeface="宋体" pitchFamily="2" charset="-122"/>
                </a:defRPr>
              </a:lvl1pPr>
              <a:lvl2pPr marL="742950" indent="-285750" eaLnBrk="0" hangingPunct="0">
                <a:defRPr sz="1900">
                  <a:solidFill>
                    <a:schemeClr val="tx1"/>
                  </a:solidFill>
                  <a:latin typeface="Arial" pitchFamily="34" charset="0"/>
                  <a:ea typeface="宋体" pitchFamily="2" charset="-122"/>
                </a:defRPr>
              </a:lvl2pPr>
              <a:lvl3pPr marL="1143000" indent="-228600" eaLnBrk="0" hangingPunct="0">
                <a:defRPr sz="1900">
                  <a:solidFill>
                    <a:schemeClr val="tx1"/>
                  </a:solidFill>
                  <a:latin typeface="Arial" pitchFamily="34" charset="0"/>
                  <a:ea typeface="宋体" pitchFamily="2" charset="-122"/>
                </a:defRPr>
              </a:lvl3pPr>
              <a:lvl4pPr marL="1600200" indent="-228600" eaLnBrk="0" hangingPunct="0">
                <a:defRPr sz="1900">
                  <a:solidFill>
                    <a:schemeClr val="tx1"/>
                  </a:solidFill>
                  <a:latin typeface="Arial" pitchFamily="34" charset="0"/>
                  <a:ea typeface="宋体" pitchFamily="2" charset="-122"/>
                </a:defRPr>
              </a:lvl4pPr>
              <a:lvl5pPr marL="2057400" indent="-228600" eaLnBrk="0" hangingPunct="0">
                <a:defRPr sz="1900">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9pPr>
            </a:lstStyle>
            <a:p>
              <a:pPr algn="ctr" eaLnBrk="1" hangingPunct="1"/>
              <a:endParaRPr lang="zh-CN" altLang="zh-CN">
                <a:solidFill>
                  <a:srgbClr val="F2F2F2"/>
                </a:solidFill>
                <a:latin typeface="+mn-lt"/>
                <a:ea typeface="+mn-ea"/>
                <a:cs typeface="+mn-ea"/>
                <a:sym typeface="+mn-lt"/>
              </a:endParaRPr>
            </a:p>
          </p:txBody>
        </p:sp>
        <p:sp>
          <p:nvSpPr>
            <p:cNvPr id="123" name="文本框 26"/>
            <p:cNvSpPr>
              <a:spLocks noChangeArrowheads="1"/>
            </p:cNvSpPr>
            <p:nvPr/>
          </p:nvSpPr>
          <p:spPr bwMode="auto">
            <a:xfrm>
              <a:off x="182569" y="651733"/>
              <a:ext cx="1979599" cy="9790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900">
                  <a:solidFill>
                    <a:schemeClr val="tx1"/>
                  </a:solidFill>
                  <a:latin typeface="Arial" pitchFamily="34" charset="0"/>
                  <a:ea typeface="宋体" pitchFamily="2" charset="-122"/>
                </a:defRPr>
              </a:lvl1pPr>
              <a:lvl2pPr marL="742950" indent="-285750" eaLnBrk="0" hangingPunct="0">
                <a:defRPr sz="1900">
                  <a:solidFill>
                    <a:schemeClr val="tx1"/>
                  </a:solidFill>
                  <a:latin typeface="Arial" pitchFamily="34" charset="0"/>
                  <a:ea typeface="宋体" pitchFamily="2" charset="-122"/>
                </a:defRPr>
              </a:lvl2pPr>
              <a:lvl3pPr marL="1143000" indent="-228600" eaLnBrk="0" hangingPunct="0">
                <a:defRPr sz="1900">
                  <a:solidFill>
                    <a:schemeClr val="tx1"/>
                  </a:solidFill>
                  <a:latin typeface="Arial" pitchFamily="34" charset="0"/>
                  <a:ea typeface="宋体" pitchFamily="2" charset="-122"/>
                </a:defRPr>
              </a:lvl3pPr>
              <a:lvl4pPr marL="1600200" indent="-228600" eaLnBrk="0" hangingPunct="0">
                <a:defRPr sz="1900">
                  <a:solidFill>
                    <a:schemeClr val="tx1"/>
                  </a:solidFill>
                  <a:latin typeface="Arial" pitchFamily="34" charset="0"/>
                  <a:ea typeface="宋体" pitchFamily="2" charset="-122"/>
                </a:defRPr>
              </a:lvl4pPr>
              <a:lvl5pPr marL="2057400" indent="-228600" eaLnBrk="0" hangingPunct="0">
                <a:defRPr sz="1900">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9pPr>
            </a:lstStyle>
            <a:p>
              <a:pPr algn="ctr" eaLnBrk="1" hangingPunct="1">
                <a:lnSpc>
                  <a:spcPct val="120000"/>
                </a:lnSpc>
              </a:pPr>
              <a:r>
                <a:rPr lang="zh-CN" altLang="en-US" sz="1200" b="1" dirty="0">
                  <a:solidFill>
                    <a:schemeClr val="tx1">
                      <a:lumMod val="65000"/>
                      <a:lumOff val="35000"/>
                    </a:schemeClr>
                  </a:solidFill>
                  <a:latin typeface="+mn-lt"/>
                  <a:ea typeface="+mn-ea"/>
                  <a:cs typeface="+mn-ea"/>
                  <a:sym typeface="+mn-lt"/>
                </a:rPr>
                <a:t> 在这里添加你的文字，图片也可以，记得加满哦。</a:t>
              </a:r>
            </a:p>
          </p:txBody>
        </p:sp>
      </p:grpSp>
      <p:grpSp>
        <p:nvGrpSpPr>
          <p:cNvPr id="124" name="组合 5"/>
          <p:cNvGrpSpPr>
            <a:grpSpLocks/>
          </p:cNvGrpSpPr>
          <p:nvPr/>
        </p:nvGrpSpPr>
        <p:grpSpPr bwMode="auto">
          <a:xfrm>
            <a:off x="10303287" y="2687533"/>
            <a:ext cx="1762729" cy="1813272"/>
            <a:chOff x="0" y="0"/>
            <a:chExt cx="2344737" cy="2344737"/>
          </a:xfrm>
          <a:solidFill>
            <a:schemeClr val="bg1">
              <a:lumMod val="85000"/>
            </a:schemeClr>
          </a:solidFill>
        </p:grpSpPr>
        <p:sp>
          <p:nvSpPr>
            <p:cNvPr id="125" name="椭圆 12"/>
            <p:cNvSpPr>
              <a:spLocks noChangeArrowheads="1"/>
            </p:cNvSpPr>
            <p:nvPr/>
          </p:nvSpPr>
          <p:spPr bwMode="auto">
            <a:xfrm>
              <a:off x="0" y="0"/>
              <a:ext cx="2344737" cy="2344737"/>
            </a:xfrm>
            <a:prstGeom prst="ellipse">
              <a:avLst/>
            </a:prstGeom>
            <a:gr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sz="1900">
                  <a:solidFill>
                    <a:schemeClr val="tx1"/>
                  </a:solidFill>
                  <a:latin typeface="Arial" pitchFamily="34" charset="0"/>
                  <a:ea typeface="宋体" pitchFamily="2" charset="-122"/>
                </a:defRPr>
              </a:lvl1pPr>
              <a:lvl2pPr marL="742950" indent="-285750" eaLnBrk="0" hangingPunct="0">
                <a:defRPr sz="1900">
                  <a:solidFill>
                    <a:schemeClr val="tx1"/>
                  </a:solidFill>
                  <a:latin typeface="Arial" pitchFamily="34" charset="0"/>
                  <a:ea typeface="宋体" pitchFamily="2" charset="-122"/>
                </a:defRPr>
              </a:lvl2pPr>
              <a:lvl3pPr marL="1143000" indent="-228600" eaLnBrk="0" hangingPunct="0">
                <a:defRPr sz="1900">
                  <a:solidFill>
                    <a:schemeClr val="tx1"/>
                  </a:solidFill>
                  <a:latin typeface="Arial" pitchFamily="34" charset="0"/>
                  <a:ea typeface="宋体" pitchFamily="2" charset="-122"/>
                </a:defRPr>
              </a:lvl3pPr>
              <a:lvl4pPr marL="1600200" indent="-228600" eaLnBrk="0" hangingPunct="0">
                <a:defRPr sz="1900">
                  <a:solidFill>
                    <a:schemeClr val="tx1"/>
                  </a:solidFill>
                  <a:latin typeface="Arial" pitchFamily="34" charset="0"/>
                  <a:ea typeface="宋体" pitchFamily="2" charset="-122"/>
                </a:defRPr>
              </a:lvl4pPr>
              <a:lvl5pPr marL="2057400" indent="-228600" eaLnBrk="0" hangingPunct="0">
                <a:defRPr sz="1900">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9pPr>
            </a:lstStyle>
            <a:p>
              <a:pPr algn="ctr" eaLnBrk="1" hangingPunct="1"/>
              <a:endParaRPr lang="zh-CN" altLang="zh-CN">
                <a:solidFill>
                  <a:srgbClr val="F2F2F2"/>
                </a:solidFill>
                <a:latin typeface="+mn-lt"/>
                <a:ea typeface="+mn-ea"/>
                <a:cs typeface="+mn-ea"/>
                <a:sym typeface="+mn-lt"/>
              </a:endParaRPr>
            </a:p>
          </p:txBody>
        </p:sp>
        <p:sp>
          <p:nvSpPr>
            <p:cNvPr id="126" name="文本框 26"/>
            <p:cNvSpPr>
              <a:spLocks noChangeArrowheads="1"/>
            </p:cNvSpPr>
            <p:nvPr/>
          </p:nvSpPr>
          <p:spPr bwMode="auto">
            <a:xfrm>
              <a:off x="182569" y="651733"/>
              <a:ext cx="1979599" cy="9790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900">
                  <a:solidFill>
                    <a:schemeClr val="tx1"/>
                  </a:solidFill>
                  <a:latin typeface="Arial" pitchFamily="34" charset="0"/>
                  <a:ea typeface="宋体" pitchFamily="2" charset="-122"/>
                </a:defRPr>
              </a:lvl1pPr>
              <a:lvl2pPr marL="742950" indent="-285750" eaLnBrk="0" hangingPunct="0">
                <a:defRPr sz="1900">
                  <a:solidFill>
                    <a:schemeClr val="tx1"/>
                  </a:solidFill>
                  <a:latin typeface="Arial" pitchFamily="34" charset="0"/>
                  <a:ea typeface="宋体" pitchFamily="2" charset="-122"/>
                </a:defRPr>
              </a:lvl2pPr>
              <a:lvl3pPr marL="1143000" indent="-228600" eaLnBrk="0" hangingPunct="0">
                <a:defRPr sz="1900">
                  <a:solidFill>
                    <a:schemeClr val="tx1"/>
                  </a:solidFill>
                  <a:latin typeface="Arial" pitchFamily="34" charset="0"/>
                  <a:ea typeface="宋体" pitchFamily="2" charset="-122"/>
                </a:defRPr>
              </a:lvl3pPr>
              <a:lvl4pPr marL="1600200" indent="-228600" eaLnBrk="0" hangingPunct="0">
                <a:defRPr sz="1900">
                  <a:solidFill>
                    <a:schemeClr val="tx1"/>
                  </a:solidFill>
                  <a:latin typeface="Arial" pitchFamily="34" charset="0"/>
                  <a:ea typeface="宋体" pitchFamily="2" charset="-122"/>
                </a:defRPr>
              </a:lvl4pPr>
              <a:lvl5pPr marL="2057400" indent="-228600" eaLnBrk="0" hangingPunct="0">
                <a:defRPr sz="1900">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9pPr>
            </a:lstStyle>
            <a:p>
              <a:pPr algn="ctr" eaLnBrk="1" hangingPunct="1">
                <a:lnSpc>
                  <a:spcPct val="120000"/>
                </a:lnSpc>
              </a:pPr>
              <a:r>
                <a:rPr lang="zh-CN" altLang="en-US" sz="1200" b="1" dirty="0">
                  <a:solidFill>
                    <a:schemeClr val="tx1">
                      <a:lumMod val="65000"/>
                      <a:lumOff val="35000"/>
                    </a:schemeClr>
                  </a:solidFill>
                  <a:latin typeface="+mn-lt"/>
                  <a:ea typeface="+mn-ea"/>
                  <a:cs typeface="+mn-ea"/>
                  <a:sym typeface="+mn-lt"/>
                </a:rPr>
                <a:t> 在这里添加你的文字，图片也可以，记得加满哦。</a:t>
              </a:r>
            </a:p>
          </p:txBody>
        </p:sp>
      </p:grpSp>
      <p:cxnSp>
        <p:nvCxnSpPr>
          <p:cNvPr id="127" name="肘形连接符 126"/>
          <p:cNvCxnSpPr/>
          <p:nvPr/>
        </p:nvCxnSpPr>
        <p:spPr>
          <a:xfrm rot="16200000" flipH="1">
            <a:off x="11163328" y="5644066"/>
            <a:ext cx="926844" cy="327156"/>
          </a:xfrm>
          <a:prstGeom prst="bentConnector2">
            <a:avLst/>
          </a:prstGeom>
          <a:noFill/>
          <a:ln w="28575">
            <a:solidFill>
              <a:schemeClr val="tx1">
                <a:lumMod val="65000"/>
                <a:lumOff val="35000"/>
                <a:alpha val="30000"/>
              </a:schemeClr>
            </a:solidFill>
          </a:ln>
        </p:spPr>
        <p:style>
          <a:lnRef idx="2">
            <a:schemeClr val="accent1">
              <a:shade val="50000"/>
            </a:schemeClr>
          </a:lnRef>
          <a:fillRef idx="1">
            <a:schemeClr val="accent1"/>
          </a:fillRef>
          <a:effectRef idx="0">
            <a:schemeClr val="accent1"/>
          </a:effectRef>
          <a:fontRef idx="minor">
            <a:schemeClr val="lt1"/>
          </a:fontRef>
        </p:style>
      </p:cxnSp>
      <p:grpSp>
        <p:nvGrpSpPr>
          <p:cNvPr id="128" name="组合 5"/>
          <p:cNvGrpSpPr>
            <a:grpSpLocks/>
          </p:cNvGrpSpPr>
          <p:nvPr/>
        </p:nvGrpSpPr>
        <p:grpSpPr bwMode="auto">
          <a:xfrm>
            <a:off x="8864677" y="5364431"/>
            <a:ext cx="1762729" cy="1813272"/>
            <a:chOff x="0" y="0"/>
            <a:chExt cx="2344737" cy="2344737"/>
          </a:xfrm>
          <a:solidFill>
            <a:schemeClr val="bg1">
              <a:lumMod val="85000"/>
            </a:schemeClr>
          </a:solidFill>
        </p:grpSpPr>
        <p:sp>
          <p:nvSpPr>
            <p:cNvPr id="129" name="椭圆 12"/>
            <p:cNvSpPr>
              <a:spLocks noChangeArrowheads="1"/>
            </p:cNvSpPr>
            <p:nvPr/>
          </p:nvSpPr>
          <p:spPr bwMode="auto">
            <a:xfrm>
              <a:off x="0" y="0"/>
              <a:ext cx="2344737" cy="2344737"/>
            </a:xfrm>
            <a:prstGeom prst="ellipse">
              <a:avLst/>
            </a:prstGeom>
            <a:gr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sz="1900">
                  <a:solidFill>
                    <a:schemeClr val="tx1"/>
                  </a:solidFill>
                  <a:latin typeface="Arial" pitchFamily="34" charset="0"/>
                  <a:ea typeface="宋体" pitchFamily="2" charset="-122"/>
                </a:defRPr>
              </a:lvl1pPr>
              <a:lvl2pPr marL="742950" indent="-285750" eaLnBrk="0" hangingPunct="0">
                <a:defRPr sz="1900">
                  <a:solidFill>
                    <a:schemeClr val="tx1"/>
                  </a:solidFill>
                  <a:latin typeface="Arial" pitchFamily="34" charset="0"/>
                  <a:ea typeface="宋体" pitchFamily="2" charset="-122"/>
                </a:defRPr>
              </a:lvl2pPr>
              <a:lvl3pPr marL="1143000" indent="-228600" eaLnBrk="0" hangingPunct="0">
                <a:defRPr sz="1900">
                  <a:solidFill>
                    <a:schemeClr val="tx1"/>
                  </a:solidFill>
                  <a:latin typeface="Arial" pitchFamily="34" charset="0"/>
                  <a:ea typeface="宋体" pitchFamily="2" charset="-122"/>
                </a:defRPr>
              </a:lvl3pPr>
              <a:lvl4pPr marL="1600200" indent="-228600" eaLnBrk="0" hangingPunct="0">
                <a:defRPr sz="1900">
                  <a:solidFill>
                    <a:schemeClr val="tx1"/>
                  </a:solidFill>
                  <a:latin typeface="Arial" pitchFamily="34" charset="0"/>
                  <a:ea typeface="宋体" pitchFamily="2" charset="-122"/>
                </a:defRPr>
              </a:lvl4pPr>
              <a:lvl5pPr marL="2057400" indent="-228600" eaLnBrk="0" hangingPunct="0">
                <a:defRPr sz="1900">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9pPr>
            </a:lstStyle>
            <a:p>
              <a:pPr algn="ctr" eaLnBrk="1" hangingPunct="1"/>
              <a:endParaRPr lang="zh-CN" altLang="zh-CN">
                <a:solidFill>
                  <a:srgbClr val="F2F2F2"/>
                </a:solidFill>
                <a:latin typeface="+mn-lt"/>
                <a:ea typeface="+mn-ea"/>
                <a:cs typeface="+mn-ea"/>
                <a:sym typeface="+mn-lt"/>
              </a:endParaRPr>
            </a:p>
          </p:txBody>
        </p:sp>
        <p:sp>
          <p:nvSpPr>
            <p:cNvPr id="130" name="文本框 26"/>
            <p:cNvSpPr>
              <a:spLocks noChangeArrowheads="1"/>
            </p:cNvSpPr>
            <p:nvPr/>
          </p:nvSpPr>
          <p:spPr bwMode="auto">
            <a:xfrm>
              <a:off x="182569" y="651733"/>
              <a:ext cx="1979599" cy="9790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900">
                  <a:solidFill>
                    <a:schemeClr val="tx1"/>
                  </a:solidFill>
                  <a:latin typeface="Arial" pitchFamily="34" charset="0"/>
                  <a:ea typeface="宋体" pitchFamily="2" charset="-122"/>
                </a:defRPr>
              </a:lvl1pPr>
              <a:lvl2pPr marL="742950" indent="-285750" eaLnBrk="0" hangingPunct="0">
                <a:defRPr sz="1900">
                  <a:solidFill>
                    <a:schemeClr val="tx1"/>
                  </a:solidFill>
                  <a:latin typeface="Arial" pitchFamily="34" charset="0"/>
                  <a:ea typeface="宋体" pitchFamily="2" charset="-122"/>
                </a:defRPr>
              </a:lvl2pPr>
              <a:lvl3pPr marL="1143000" indent="-228600" eaLnBrk="0" hangingPunct="0">
                <a:defRPr sz="1900">
                  <a:solidFill>
                    <a:schemeClr val="tx1"/>
                  </a:solidFill>
                  <a:latin typeface="Arial" pitchFamily="34" charset="0"/>
                  <a:ea typeface="宋体" pitchFamily="2" charset="-122"/>
                </a:defRPr>
              </a:lvl3pPr>
              <a:lvl4pPr marL="1600200" indent="-228600" eaLnBrk="0" hangingPunct="0">
                <a:defRPr sz="1900">
                  <a:solidFill>
                    <a:schemeClr val="tx1"/>
                  </a:solidFill>
                  <a:latin typeface="Arial" pitchFamily="34" charset="0"/>
                  <a:ea typeface="宋体" pitchFamily="2" charset="-122"/>
                </a:defRPr>
              </a:lvl4pPr>
              <a:lvl5pPr marL="2057400" indent="-228600" eaLnBrk="0" hangingPunct="0">
                <a:defRPr sz="1900">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9pPr>
            </a:lstStyle>
            <a:p>
              <a:pPr algn="ctr" eaLnBrk="1" hangingPunct="1">
                <a:lnSpc>
                  <a:spcPct val="120000"/>
                </a:lnSpc>
              </a:pPr>
              <a:r>
                <a:rPr lang="zh-CN" altLang="en-US" sz="1200" b="1" dirty="0">
                  <a:solidFill>
                    <a:schemeClr val="tx1">
                      <a:lumMod val="65000"/>
                      <a:lumOff val="35000"/>
                    </a:schemeClr>
                  </a:solidFill>
                  <a:latin typeface="+mn-lt"/>
                  <a:ea typeface="+mn-ea"/>
                  <a:cs typeface="+mn-ea"/>
                  <a:sym typeface="+mn-lt"/>
                </a:rPr>
                <a:t> 在这里添加你的文字，图片也可以，记得加满哦。</a:t>
              </a:r>
            </a:p>
          </p:txBody>
        </p:sp>
      </p:grpSp>
      <p:grpSp>
        <p:nvGrpSpPr>
          <p:cNvPr id="131" name="组合 5"/>
          <p:cNvGrpSpPr>
            <a:grpSpLocks/>
          </p:cNvGrpSpPr>
          <p:nvPr/>
        </p:nvGrpSpPr>
        <p:grpSpPr bwMode="auto">
          <a:xfrm>
            <a:off x="11804639" y="5364431"/>
            <a:ext cx="1762729" cy="1813272"/>
            <a:chOff x="0" y="0"/>
            <a:chExt cx="2344737" cy="2344737"/>
          </a:xfrm>
          <a:solidFill>
            <a:schemeClr val="bg1">
              <a:lumMod val="85000"/>
            </a:schemeClr>
          </a:solidFill>
        </p:grpSpPr>
        <p:sp>
          <p:nvSpPr>
            <p:cNvPr id="132" name="椭圆 12"/>
            <p:cNvSpPr>
              <a:spLocks noChangeArrowheads="1"/>
            </p:cNvSpPr>
            <p:nvPr/>
          </p:nvSpPr>
          <p:spPr bwMode="auto">
            <a:xfrm>
              <a:off x="0" y="0"/>
              <a:ext cx="2344737" cy="2344737"/>
            </a:xfrm>
            <a:prstGeom prst="ellipse">
              <a:avLst/>
            </a:prstGeom>
            <a:gr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sz="1900">
                  <a:solidFill>
                    <a:schemeClr val="tx1"/>
                  </a:solidFill>
                  <a:latin typeface="Arial" pitchFamily="34" charset="0"/>
                  <a:ea typeface="宋体" pitchFamily="2" charset="-122"/>
                </a:defRPr>
              </a:lvl1pPr>
              <a:lvl2pPr marL="742950" indent="-285750" eaLnBrk="0" hangingPunct="0">
                <a:defRPr sz="1900">
                  <a:solidFill>
                    <a:schemeClr val="tx1"/>
                  </a:solidFill>
                  <a:latin typeface="Arial" pitchFamily="34" charset="0"/>
                  <a:ea typeface="宋体" pitchFamily="2" charset="-122"/>
                </a:defRPr>
              </a:lvl2pPr>
              <a:lvl3pPr marL="1143000" indent="-228600" eaLnBrk="0" hangingPunct="0">
                <a:defRPr sz="1900">
                  <a:solidFill>
                    <a:schemeClr val="tx1"/>
                  </a:solidFill>
                  <a:latin typeface="Arial" pitchFamily="34" charset="0"/>
                  <a:ea typeface="宋体" pitchFamily="2" charset="-122"/>
                </a:defRPr>
              </a:lvl3pPr>
              <a:lvl4pPr marL="1600200" indent="-228600" eaLnBrk="0" hangingPunct="0">
                <a:defRPr sz="1900">
                  <a:solidFill>
                    <a:schemeClr val="tx1"/>
                  </a:solidFill>
                  <a:latin typeface="Arial" pitchFamily="34" charset="0"/>
                  <a:ea typeface="宋体" pitchFamily="2" charset="-122"/>
                </a:defRPr>
              </a:lvl4pPr>
              <a:lvl5pPr marL="2057400" indent="-228600" eaLnBrk="0" hangingPunct="0">
                <a:defRPr sz="1900">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9pPr>
            </a:lstStyle>
            <a:p>
              <a:pPr algn="ctr" eaLnBrk="1" hangingPunct="1"/>
              <a:endParaRPr lang="zh-CN" altLang="zh-CN">
                <a:solidFill>
                  <a:srgbClr val="F2F2F2"/>
                </a:solidFill>
                <a:latin typeface="+mn-lt"/>
                <a:ea typeface="+mn-ea"/>
                <a:cs typeface="+mn-ea"/>
                <a:sym typeface="+mn-lt"/>
              </a:endParaRPr>
            </a:p>
          </p:txBody>
        </p:sp>
        <p:sp>
          <p:nvSpPr>
            <p:cNvPr id="133" name="文本框 26"/>
            <p:cNvSpPr>
              <a:spLocks noChangeArrowheads="1"/>
            </p:cNvSpPr>
            <p:nvPr/>
          </p:nvSpPr>
          <p:spPr bwMode="auto">
            <a:xfrm>
              <a:off x="182569" y="651733"/>
              <a:ext cx="1979599" cy="9790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900">
                  <a:solidFill>
                    <a:schemeClr val="tx1"/>
                  </a:solidFill>
                  <a:latin typeface="Arial" pitchFamily="34" charset="0"/>
                  <a:ea typeface="宋体" pitchFamily="2" charset="-122"/>
                </a:defRPr>
              </a:lvl1pPr>
              <a:lvl2pPr marL="742950" indent="-285750" eaLnBrk="0" hangingPunct="0">
                <a:defRPr sz="1900">
                  <a:solidFill>
                    <a:schemeClr val="tx1"/>
                  </a:solidFill>
                  <a:latin typeface="Arial" pitchFamily="34" charset="0"/>
                  <a:ea typeface="宋体" pitchFamily="2" charset="-122"/>
                </a:defRPr>
              </a:lvl2pPr>
              <a:lvl3pPr marL="1143000" indent="-228600" eaLnBrk="0" hangingPunct="0">
                <a:defRPr sz="1900">
                  <a:solidFill>
                    <a:schemeClr val="tx1"/>
                  </a:solidFill>
                  <a:latin typeface="Arial" pitchFamily="34" charset="0"/>
                  <a:ea typeface="宋体" pitchFamily="2" charset="-122"/>
                </a:defRPr>
              </a:lvl3pPr>
              <a:lvl4pPr marL="1600200" indent="-228600" eaLnBrk="0" hangingPunct="0">
                <a:defRPr sz="1900">
                  <a:solidFill>
                    <a:schemeClr val="tx1"/>
                  </a:solidFill>
                  <a:latin typeface="Arial" pitchFamily="34" charset="0"/>
                  <a:ea typeface="宋体" pitchFamily="2" charset="-122"/>
                </a:defRPr>
              </a:lvl4pPr>
              <a:lvl5pPr marL="2057400" indent="-228600" eaLnBrk="0" hangingPunct="0">
                <a:defRPr sz="1900">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9pPr>
            </a:lstStyle>
            <a:p>
              <a:pPr algn="ctr" eaLnBrk="1" hangingPunct="1">
                <a:lnSpc>
                  <a:spcPct val="120000"/>
                </a:lnSpc>
              </a:pPr>
              <a:r>
                <a:rPr lang="zh-CN" altLang="en-US" sz="1200" b="1" dirty="0">
                  <a:solidFill>
                    <a:schemeClr val="tx1">
                      <a:lumMod val="65000"/>
                      <a:lumOff val="35000"/>
                    </a:schemeClr>
                  </a:solidFill>
                  <a:latin typeface="+mn-lt"/>
                  <a:ea typeface="+mn-ea"/>
                  <a:cs typeface="+mn-ea"/>
                  <a:sym typeface="+mn-lt"/>
                </a:rPr>
                <a:t> 在这里添加你的文字，图片也可以，记得加满哦。</a:t>
              </a:r>
            </a:p>
          </p:txBody>
        </p:sp>
      </p:grpSp>
      <p:sp>
        <p:nvSpPr>
          <p:cNvPr id="138" name="矩形 137"/>
          <p:cNvSpPr/>
          <p:nvPr/>
        </p:nvSpPr>
        <p:spPr>
          <a:xfrm flipV="1">
            <a:off x="9273278"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139" name="矩形 138"/>
          <p:cNvSpPr/>
          <p:nvPr/>
        </p:nvSpPr>
        <p:spPr>
          <a:xfrm flipV="1">
            <a:off x="1012220"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140" name="矩形 139"/>
          <p:cNvSpPr/>
          <p:nvPr/>
        </p:nvSpPr>
        <p:spPr>
          <a:xfrm flipV="1">
            <a:off x="3765907" y="7836680"/>
            <a:ext cx="3482933" cy="80662"/>
          </a:xfrm>
          <a:prstGeom prst="rect">
            <a:avLst/>
          </a:prstGeom>
          <a:solidFill>
            <a:srgbClr val="00C5BE"/>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141" name="矩形 140"/>
          <p:cNvSpPr/>
          <p:nvPr/>
        </p:nvSpPr>
        <p:spPr>
          <a:xfrm flipV="1">
            <a:off x="6519591" y="7836680"/>
            <a:ext cx="3482933"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142" name="矩形 141"/>
          <p:cNvSpPr/>
          <p:nvPr/>
        </p:nvSpPr>
        <p:spPr>
          <a:xfrm flipV="1">
            <a:off x="12026965" y="7836680"/>
            <a:ext cx="1654112"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143" name="矩形 142"/>
          <p:cNvSpPr/>
          <p:nvPr/>
        </p:nvSpPr>
        <p:spPr>
          <a:xfrm flipV="1">
            <a:off x="1" y="7836680"/>
            <a:ext cx="1741467"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149" name="矩形 148"/>
          <p:cNvSpPr/>
          <p:nvPr/>
        </p:nvSpPr>
        <p:spPr>
          <a:xfrm>
            <a:off x="4777775" y="1466452"/>
            <a:ext cx="4311694" cy="53556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3708" tIns="51856" rIns="103708" bIns="51856" rtlCol="0" anchor="ctr"/>
          <a:lstStyle/>
          <a:p>
            <a:pPr algn="ctr"/>
            <a:r>
              <a:rPr lang="zh-CN" altLang="en-US" dirty="0" smtClean="0">
                <a:cs typeface="+mn-ea"/>
                <a:sym typeface="+mn-lt"/>
              </a:rPr>
              <a:t>点击添加小标题</a:t>
            </a:r>
            <a:endParaRPr lang="zh-CN" altLang="en-US" dirty="0">
              <a:cs typeface="+mn-ea"/>
              <a:sym typeface="+mn-lt"/>
            </a:endParaRPr>
          </a:p>
        </p:txBody>
      </p:sp>
      <p:sp>
        <p:nvSpPr>
          <p:cNvPr id="161" name="矩形 160"/>
          <p:cNvSpPr/>
          <p:nvPr/>
        </p:nvSpPr>
        <p:spPr>
          <a:xfrm>
            <a:off x="-1" y="0"/>
            <a:ext cx="13681077" cy="8996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162" name="文本框 6"/>
          <p:cNvSpPr>
            <a:spLocks noChangeArrowheads="1"/>
          </p:cNvSpPr>
          <p:nvPr/>
        </p:nvSpPr>
        <p:spPr bwMode="auto">
          <a:xfrm>
            <a:off x="1336472" y="304710"/>
            <a:ext cx="4743018" cy="364370"/>
          </a:xfrm>
          <a:prstGeom prst="rect">
            <a:avLst/>
          </a:prstGeom>
          <a:noFill/>
          <a:ln>
            <a:noFill/>
          </a:ln>
          <a:extLst/>
        </p:spPr>
        <p:txBody>
          <a:bodyPr wrap="square" lIns="77744" tIns="38871" rIns="77744" bIns="38871">
            <a:spAutoFit/>
          </a:bodyPr>
          <a:lstStyle/>
          <a:p>
            <a:pPr defTabSz="1097265">
              <a:defRPr/>
            </a:pPr>
            <a:r>
              <a:rPr lang="zh-CN" altLang="en-US" sz="1800" b="1" dirty="0">
                <a:solidFill>
                  <a:schemeClr val="bg1"/>
                </a:solidFill>
                <a:cs typeface="+mn-ea"/>
                <a:sym typeface="+mn-lt"/>
              </a:rPr>
              <a:t>在此输入您的标题内容</a:t>
            </a:r>
          </a:p>
        </p:txBody>
      </p:sp>
      <p:grpSp>
        <p:nvGrpSpPr>
          <p:cNvPr id="163" name="组合 162"/>
          <p:cNvGrpSpPr/>
          <p:nvPr/>
        </p:nvGrpSpPr>
        <p:grpSpPr>
          <a:xfrm>
            <a:off x="532043" y="350367"/>
            <a:ext cx="588728" cy="328099"/>
            <a:chOff x="0" y="252065"/>
            <a:chExt cx="641111" cy="392112"/>
          </a:xfrm>
        </p:grpSpPr>
        <p:sp>
          <p:nvSpPr>
            <p:cNvPr id="164" name="矩形 59"/>
            <p:cNvSpPr>
              <a:spLocks noChangeArrowheads="1"/>
            </p:cNvSpPr>
            <p:nvPr/>
          </p:nvSpPr>
          <p:spPr bwMode="auto">
            <a:xfrm>
              <a:off x="0" y="252065"/>
              <a:ext cx="227014" cy="392112"/>
            </a:xfrm>
            <a:prstGeom prst="rect">
              <a:avLst/>
            </a:prstGeom>
            <a:solidFill>
              <a:schemeClr val="bg1">
                <a:lumMod val="50000"/>
              </a:schemeClr>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097265">
                <a:lnSpc>
                  <a:spcPct val="100000"/>
                </a:lnSpc>
                <a:spcBef>
                  <a:spcPct val="0"/>
                </a:spcBef>
                <a:buNone/>
                <a:defRPr/>
              </a:pPr>
              <a:endParaRPr lang="zh-CN" altLang="en-US" sz="1600">
                <a:solidFill>
                  <a:srgbClr val="FFFFFF"/>
                </a:solidFill>
                <a:latin typeface="+mn-lt"/>
                <a:ea typeface="+mn-ea"/>
                <a:cs typeface="+mn-ea"/>
                <a:sym typeface="+mn-lt"/>
              </a:endParaRPr>
            </a:p>
          </p:txBody>
        </p:sp>
        <p:sp>
          <p:nvSpPr>
            <p:cNvPr id="165"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097265">
                <a:lnSpc>
                  <a:spcPct val="100000"/>
                </a:lnSpc>
                <a:spcBef>
                  <a:spcPct val="0"/>
                </a:spcBef>
                <a:buNone/>
                <a:defRPr/>
              </a:pPr>
              <a:endParaRPr lang="zh-CN" altLang="en-US" sz="1600">
                <a:solidFill>
                  <a:srgbClr val="FFFFFF"/>
                </a:solidFill>
                <a:latin typeface="+mn-lt"/>
                <a:ea typeface="+mn-ea"/>
                <a:cs typeface="+mn-ea"/>
                <a:sym typeface="+mn-lt"/>
              </a:endParaRPr>
            </a:p>
          </p:txBody>
        </p:sp>
        <p:sp>
          <p:nvSpPr>
            <p:cNvPr id="166" name="五边形 165"/>
            <p:cNvSpPr/>
            <p:nvPr userDrawn="1"/>
          </p:nvSpPr>
          <p:spPr>
            <a:xfrm>
              <a:off x="338378" y="254691"/>
              <a:ext cx="302733" cy="389486"/>
            </a:xfrm>
            <a:prstGeom prst="homePlat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404438758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63"/>
                                        </p:tgtEl>
                                        <p:attrNameLst>
                                          <p:attrName>style.visibility</p:attrName>
                                        </p:attrNameLst>
                                      </p:cBhvr>
                                      <p:to>
                                        <p:strVal val="visible"/>
                                      </p:to>
                                    </p:set>
                                    <p:anim calcmode="lin" valueType="num">
                                      <p:cBhvr additive="base">
                                        <p:cTn id="7" dur="500" fill="hold"/>
                                        <p:tgtEl>
                                          <p:spTgt spid="163"/>
                                        </p:tgtEl>
                                        <p:attrNameLst>
                                          <p:attrName>ppt_x</p:attrName>
                                        </p:attrNameLst>
                                      </p:cBhvr>
                                      <p:tavLst>
                                        <p:tav tm="0">
                                          <p:val>
                                            <p:strVal val="0-#ppt_w/2"/>
                                          </p:val>
                                        </p:tav>
                                        <p:tav tm="100000">
                                          <p:val>
                                            <p:strVal val="#ppt_x"/>
                                          </p:val>
                                        </p:tav>
                                      </p:tavLst>
                                    </p:anim>
                                    <p:anim calcmode="lin" valueType="num">
                                      <p:cBhvr additive="base">
                                        <p:cTn id="8" dur="500" fill="hold"/>
                                        <p:tgtEl>
                                          <p:spTgt spid="16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62"/>
                                        </p:tgtEl>
                                        <p:attrNameLst>
                                          <p:attrName>style.visibility</p:attrName>
                                        </p:attrNameLst>
                                      </p:cBhvr>
                                      <p:to>
                                        <p:strVal val="visible"/>
                                      </p:to>
                                    </p:set>
                                    <p:anim calcmode="lin" valueType="num">
                                      <p:cBhvr>
                                        <p:cTn id="12" dur="500" fill="hold"/>
                                        <p:tgtEl>
                                          <p:spTgt spid="162"/>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62"/>
                                        </p:tgtEl>
                                        <p:attrNameLst>
                                          <p:attrName>ppt_y</p:attrName>
                                        </p:attrNameLst>
                                      </p:cBhvr>
                                      <p:tavLst>
                                        <p:tav tm="0">
                                          <p:val>
                                            <p:strVal val="#ppt_y"/>
                                          </p:val>
                                        </p:tav>
                                        <p:tav tm="100000">
                                          <p:val>
                                            <p:strVal val="#ppt_y"/>
                                          </p:val>
                                        </p:tav>
                                      </p:tavLst>
                                    </p:anim>
                                    <p:anim calcmode="lin" valueType="num">
                                      <p:cBhvr>
                                        <p:cTn id="14" dur="500" fill="hold"/>
                                        <p:tgtEl>
                                          <p:spTgt spid="162"/>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62"/>
                                        </p:tgtEl>
                                        <p:attrNameLst>
                                          <p:attrName>ppt_w</p:attrName>
                                        </p:attrNameLst>
                                      </p:cBhvr>
                                      <p:tavLst>
                                        <p:tav tm="0">
                                          <p:val>
                                            <p:strVal val="#ppt_w/10"/>
                                          </p:val>
                                        </p:tav>
                                        <p:tav tm="50000">
                                          <p:val>
                                            <p:strVal val="#ppt_w+.01"/>
                                          </p:val>
                                        </p:tav>
                                        <p:tav tm="100000">
                                          <p:val>
                                            <p:strVal val="#ppt_w"/>
                                          </p:val>
                                        </p:tav>
                                      </p:tavLst>
                                    </p:anim>
                                    <p:animEffect>
                                      <p:cBhvr>
                                        <p:cTn id="16" dur="500" tmFilter="0,0; .5, 1; 1, 1"/>
                                        <p:tgtEl>
                                          <p:spTgt spid="162"/>
                                        </p:tgtEl>
                                      </p:cBhvr>
                                    </p:animEffect>
                                  </p:childTnLst>
                                </p:cTn>
                              </p:par>
                            </p:childTnLst>
                          </p:cTn>
                        </p:par>
                        <p:par>
                          <p:cTn id="17" fill="hold">
                            <p:stCondLst>
                              <p:cond delay="1450"/>
                            </p:stCondLst>
                            <p:childTnLst>
                              <p:par>
                                <p:cTn id="18" presetID="22" presetClass="entr" presetSubtype="8" fill="hold" nodeType="afterEffect">
                                  <p:stCondLst>
                                    <p:cond delay="0"/>
                                  </p:stCondLst>
                                  <p:childTnLst>
                                    <p:set>
                                      <p:cBhvr>
                                        <p:cTn id="19" dur="1" fill="hold">
                                          <p:stCondLst>
                                            <p:cond delay="0"/>
                                          </p:stCondLst>
                                        </p:cTn>
                                        <p:tgtEl>
                                          <p:spTgt spid="68"/>
                                        </p:tgtEl>
                                        <p:attrNameLst>
                                          <p:attrName>style.visibility</p:attrName>
                                        </p:attrNameLst>
                                      </p:cBhvr>
                                      <p:to>
                                        <p:strVal val="visible"/>
                                      </p:to>
                                    </p:set>
                                    <p:animEffect transition="in" filter="wipe(left)">
                                      <p:cBhvr>
                                        <p:cTn id="20" dur="500"/>
                                        <p:tgtEl>
                                          <p:spTgt spid="68"/>
                                        </p:tgtEl>
                                      </p:cBhvr>
                                    </p:animEffect>
                                  </p:childTnLst>
                                </p:cTn>
                              </p:par>
                            </p:childTnLst>
                          </p:cTn>
                        </p:par>
                        <p:par>
                          <p:cTn id="21" fill="hold">
                            <p:stCondLst>
                              <p:cond delay="1950"/>
                            </p:stCondLst>
                            <p:childTnLst>
                              <p:par>
                                <p:cTn id="22" presetID="10" presetClass="entr" presetSubtype="0" fill="hold" nodeType="afterEffect">
                                  <p:stCondLst>
                                    <p:cond delay="0"/>
                                  </p:stCondLst>
                                  <p:childTnLst>
                                    <p:set>
                                      <p:cBhvr>
                                        <p:cTn id="23" dur="1" fill="hold">
                                          <p:stCondLst>
                                            <p:cond delay="0"/>
                                          </p:stCondLst>
                                        </p:cTn>
                                        <p:tgtEl>
                                          <p:spTgt spid="79"/>
                                        </p:tgtEl>
                                        <p:attrNameLst>
                                          <p:attrName>style.visibility</p:attrName>
                                        </p:attrNameLst>
                                      </p:cBhvr>
                                      <p:to>
                                        <p:strVal val="visible"/>
                                      </p:to>
                                    </p:set>
                                    <p:animEffect transition="in" filter="fade">
                                      <p:cBhvr>
                                        <p:cTn id="24" dur="500"/>
                                        <p:tgtEl>
                                          <p:spTgt spid="79"/>
                                        </p:tgtEl>
                                      </p:cBhvr>
                                    </p:animEffect>
                                  </p:childTnLst>
                                </p:cTn>
                              </p:par>
                            </p:childTnLst>
                          </p:cTn>
                        </p:par>
                        <p:par>
                          <p:cTn id="25" fill="hold">
                            <p:stCondLst>
                              <p:cond delay="2450"/>
                            </p:stCondLst>
                            <p:childTnLst>
                              <p:par>
                                <p:cTn id="26" presetID="22" presetClass="entr" presetSubtype="4" fill="hold" nodeType="afterEffect">
                                  <p:stCondLst>
                                    <p:cond delay="0"/>
                                  </p:stCondLst>
                                  <p:childTnLst>
                                    <p:set>
                                      <p:cBhvr>
                                        <p:cTn id="27" dur="1" fill="hold">
                                          <p:stCondLst>
                                            <p:cond delay="0"/>
                                          </p:stCondLst>
                                        </p:cTn>
                                        <p:tgtEl>
                                          <p:spTgt spid="78"/>
                                        </p:tgtEl>
                                        <p:attrNameLst>
                                          <p:attrName>style.visibility</p:attrName>
                                        </p:attrNameLst>
                                      </p:cBhvr>
                                      <p:to>
                                        <p:strVal val="visible"/>
                                      </p:to>
                                    </p:set>
                                    <p:animEffect transition="in" filter="wipe(down)">
                                      <p:cBhvr>
                                        <p:cTn id="28" dur="500"/>
                                        <p:tgtEl>
                                          <p:spTgt spid="78"/>
                                        </p:tgtEl>
                                      </p:cBhvr>
                                    </p:animEffect>
                                  </p:childTnLst>
                                </p:cTn>
                              </p:par>
                            </p:childTnLst>
                          </p:cTn>
                        </p:par>
                        <p:par>
                          <p:cTn id="29" fill="hold">
                            <p:stCondLst>
                              <p:cond delay="2950"/>
                            </p:stCondLst>
                            <p:childTnLst>
                              <p:par>
                                <p:cTn id="30" presetID="10" presetClass="entr" presetSubtype="0" fill="hold" nodeType="afterEffect">
                                  <p:stCondLst>
                                    <p:cond delay="0"/>
                                  </p:stCondLst>
                                  <p:childTnLst>
                                    <p:set>
                                      <p:cBhvr>
                                        <p:cTn id="31" dur="1" fill="hold">
                                          <p:stCondLst>
                                            <p:cond delay="0"/>
                                          </p:stCondLst>
                                        </p:cTn>
                                        <p:tgtEl>
                                          <p:spTgt spid="95"/>
                                        </p:tgtEl>
                                        <p:attrNameLst>
                                          <p:attrName>style.visibility</p:attrName>
                                        </p:attrNameLst>
                                      </p:cBhvr>
                                      <p:to>
                                        <p:strVal val="visible"/>
                                      </p:to>
                                    </p:set>
                                    <p:animEffect transition="in" filter="fade">
                                      <p:cBhvr>
                                        <p:cTn id="32" dur="500"/>
                                        <p:tgtEl>
                                          <p:spTgt spid="95"/>
                                        </p:tgtEl>
                                      </p:cBhvr>
                                    </p:animEffect>
                                  </p:childTnLst>
                                </p:cTn>
                              </p:par>
                              <p:par>
                                <p:cTn id="33" presetID="23" presetClass="entr" presetSubtype="16" fill="hold" nodeType="withEffect">
                                  <p:stCondLst>
                                    <p:cond delay="0"/>
                                  </p:stCondLst>
                                  <p:childTnLst>
                                    <p:set>
                                      <p:cBhvr>
                                        <p:cTn id="34" dur="1" fill="hold">
                                          <p:stCondLst>
                                            <p:cond delay="0"/>
                                          </p:stCondLst>
                                        </p:cTn>
                                        <p:tgtEl>
                                          <p:spTgt spid="109"/>
                                        </p:tgtEl>
                                        <p:attrNameLst>
                                          <p:attrName>style.visibility</p:attrName>
                                        </p:attrNameLst>
                                      </p:cBhvr>
                                      <p:to>
                                        <p:strVal val="visible"/>
                                      </p:to>
                                    </p:set>
                                    <p:anim calcmode="lin" valueType="num">
                                      <p:cBhvr>
                                        <p:cTn id="35" dur="350" fill="hold"/>
                                        <p:tgtEl>
                                          <p:spTgt spid="109"/>
                                        </p:tgtEl>
                                        <p:attrNameLst>
                                          <p:attrName>ppt_w</p:attrName>
                                        </p:attrNameLst>
                                      </p:cBhvr>
                                      <p:tavLst>
                                        <p:tav tm="0">
                                          <p:val>
                                            <p:fltVal val="0"/>
                                          </p:val>
                                        </p:tav>
                                        <p:tav tm="100000">
                                          <p:val>
                                            <p:strVal val="#ppt_w"/>
                                          </p:val>
                                        </p:tav>
                                      </p:tavLst>
                                    </p:anim>
                                    <p:anim calcmode="lin" valueType="num">
                                      <p:cBhvr>
                                        <p:cTn id="36" dur="350" fill="hold"/>
                                        <p:tgtEl>
                                          <p:spTgt spid="109"/>
                                        </p:tgtEl>
                                        <p:attrNameLst>
                                          <p:attrName>ppt_h</p:attrName>
                                        </p:attrNameLst>
                                      </p:cBhvr>
                                      <p:tavLst>
                                        <p:tav tm="0">
                                          <p:val>
                                            <p:fltVal val="0"/>
                                          </p:val>
                                        </p:tav>
                                        <p:tav tm="100000">
                                          <p:val>
                                            <p:strVal val="#ppt_h"/>
                                          </p:val>
                                        </p:tav>
                                      </p:tavLst>
                                    </p:anim>
                                  </p:childTnLst>
                                </p:cTn>
                              </p:par>
                            </p:childTnLst>
                          </p:cTn>
                        </p:par>
                        <p:par>
                          <p:cTn id="37" fill="hold">
                            <p:stCondLst>
                              <p:cond delay="3450"/>
                            </p:stCondLst>
                            <p:childTnLst>
                              <p:par>
                                <p:cTn id="38" presetID="22" presetClass="entr" presetSubtype="1" fill="hold" nodeType="afterEffect">
                                  <p:stCondLst>
                                    <p:cond delay="0"/>
                                  </p:stCondLst>
                                  <p:childTnLst>
                                    <p:set>
                                      <p:cBhvr>
                                        <p:cTn id="39" dur="1" fill="hold">
                                          <p:stCondLst>
                                            <p:cond delay="0"/>
                                          </p:stCondLst>
                                        </p:cTn>
                                        <p:tgtEl>
                                          <p:spTgt spid="94"/>
                                        </p:tgtEl>
                                        <p:attrNameLst>
                                          <p:attrName>style.visibility</p:attrName>
                                        </p:attrNameLst>
                                      </p:cBhvr>
                                      <p:to>
                                        <p:strVal val="visible"/>
                                      </p:to>
                                    </p:set>
                                    <p:animEffect transition="in" filter="wipe(up)">
                                      <p:cBhvr>
                                        <p:cTn id="40" dur="500"/>
                                        <p:tgtEl>
                                          <p:spTgt spid="94"/>
                                        </p:tgtEl>
                                      </p:cBhvr>
                                    </p:animEffect>
                                  </p:childTnLst>
                                </p:cTn>
                              </p:par>
                            </p:childTnLst>
                          </p:cTn>
                        </p:par>
                        <p:par>
                          <p:cTn id="41" fill="hold">
                            <p:stCondLst>
                              <p:cond delay="3950"/>
                            </p:stCondLst>
                            <p:childTnLst>
                              <p:par>
                                <p:cTn id="42" presetID="10" presetClass="entr" presetSubtype="0" fill="hold" nodeType="afterEffect">
                                  <p:stCondLst>
                                    <p:cond delay="0"/>
                                  </p:stCondLst>
                                  <p:childTnLst>
                                    <p:set>
                                      <p:cBhvr>
                                        <p:cTn id="43" dur="1" fill="hold">
                                          <p:stCondLst>
                                            <p:cond delay="0"/>
                                          </p:stCondLst>
                                        </p:cTn>
                                        <p:tgtEl>
                                          <p:spTgt spid="83"/>
                                        </p:tgtEl>
                                        <p:attrNameLst>
                                          <p:attrName>style.visibility</p:attrName>
                                        </p:attrNameLst>
                                      </p:cBhvr>
                                      <p:to>
                                        <p:strVal val="visible"/>
                                      </p:to>
                                    </p:set>
                                    <p:animEffect transition="in" filter="fade">
                                      <p:cBhvr>
                                        <p:cTn id="44" dur="500"/>
                                        <p:tgtEl>
                                          <p:spTgt spid="83"/>
                                        </p:tgtEl>
                                      </p:cBhvr>
                                    </p:animEffect>
                                  </p:childTnLst>
                                </p:cTn>
                              </p:par>
                              <p:par>
                                <p:cTn id="45" presetID="23" presetClass="entr" presetSubtype="16" fill="hold" nodeType="withEffect">
                                  <p:stCondLst>
                                    <p:cond delay="0"/>
                                  </p:stCondLst>
                                  <p:childTnLst>
                                    <p:set>
                                      <p:cBhvr>
                                        <p:cTn id="46" dur="1" fill="hold">
                                          <p:stCondLst>
                                            <p:cond delay="0"/>
                                          </p:stCondLst>
                                        </p:cTn>
                                        <p:tgtEl>
                                          <p:spTgt spid="112"/>
                                        </p:tgtEl>
                                        <p:attrNameLst>
                                          <p:attrName>style.visibility</p:attrName>
                                        </p:attrNameLst>
                                      </p:cBhvr>
                                      <p:to>
                                        <p:strVal val="visible"/>
                                      </p:to>
                                    </p:set>
                                    <p:anim calcmode="lin" valueType="num">
                                      <p:cBhvr>
                                        <p:cTn id="47" dur="350" fill="hold"/>
                                        <p:tgtEl>
                                          <p:spTgt spid="112"/>
                                        </p:tgtEl>
                                        <p:attrNameLst>
                                          <p:attrName>ppt_w</p:attrName>
                                        </p:attrNameLst>
                                      </p:cBhvr>
                                      <p:tavLst>
                                        <p:tav tm="0">
                                          <p:val>
                                            <p:fltVal val="0"/>
                                          </p:val>
                                        </p:tav>
                                        <p:tav tm="100000">
                                          <p:val>
                                            <p:strVal val="#ppt_w"/>
                                          </p:val>
                                        </p:tav>
                                      </p:tavLst>
                                    </p:anim>
                                    <p:anim calcmode="lin" valueType="num">
                                      <p:cBhvr>
                                        <p:cTn id="48" dur="350" fill="hold"/>
                                        <p:tgtEl>
                                          <p:spTgt spid="112"/>
                                        </p:tgtEl>
                                        <p:attrNameLst>
                                          <p:attrName>ppt_h</p:attrName>
                                        </p:attrNameLst>
                                      </p:cBhvr>
                                      <p:tavLst>
                                        <p:tav tm="0">
                                          <p:val>
                                            <p:fltVal val="0"/>
                                          </p:val>
                                        </p:tav>
                                        <p:tav tm="100000">
                                          <p:val>
                                            <p:strVal val="#ppt_h"/>
                                          </p:val>
                                        </p:tav>
                                      </p:tavLst>
                                    </p:anim>
                                  </p:childTnLst>
                                </p:cTn>
                              </p:par>
                            </p:childTnLst>
                          </p:cTn>
                        </p:par>
                        <p:par>
                          <p:cTn id="49" fill="hold">
                            <p:stCondLst>
                              <p:cond delay="4450"/>
                            </p:stCondLst>
                            <p:childTnLst>
                              <p:par>
                                <p:cTn id="50" presetID="22" presetClass="entr" presetSubtype="4" fill="hold" nodeType="afterEffect">
                                  <p:stCondLst>
                                    <p:cond delay="0"/>
                                  </p:stCondLst>
                                  <p:childTnLst>
                                    <p:set>
                                      <p:cBhvr>
                                        <p:cTn id="51" dur="1" fill="hold">
                                          <p:stCondLst>
                                            <p:cond delay="0"/>
                                          </p:stCondLst>
                                        </p:cTn>
                                        <p:tgtEl>
                                          <p:spTgt spid="82"/>
                                        </p:tgtEl>
                                        <p:attrNameLst>
                                          <p:attrName>style.visibility</p:attrName>
                                        </p:attrNameLst>
                                      </p:cBhvr>
                                      <p:to>
                                        <p:strVal val="visible"/>
                                      </p:to>
                                    </p:set>
                                    <p:animEffect transition="in" filter="wipe(down)">
                                      <p:cBhvr>
                                        <p:cTn id="52" dur="500"/>
                                        <p:tgtEl>
                                          <p:spTgt spid="82"/>
                                        </p:tgtEl>
                                      </p:cBhvr>
                                    </p:animEffect>
                                  </p:childTnLst>
                                </p:cTn>
                              </p:par>
                            </p:childTnLst>
                          </p:cTn>
                        </p:par>
                        <p:par>
                          <p:cTn id="53" fill="hold">
                            <p:stCondLst>
                              <p:cond delay="4950"/>
                            </p:stCondLst>
                            <p:childTnLst>
                              <p:par>
                                <p:cTn id="54" presetID="10" presetClass="entr" presetSubtype="0" fill="hold" nodeType="afterEffect">
                                  <p:stCondLst>
                                    <p:cond delay="0"/>
                                  </p:stCondLst>
                                  <p:childTnLst>
                                    <p:set>
                                      <p:cBhvr>
                                        <p:cTn id="55" dur="1" fill="hold">
                                          <p:stCondLst>
                                            <p:cond delay="0"/>
                                          </p:stCondLst>
                                        </p:cTn>
                                        <p:tgtEl>
                                          <p:spTgt spid="99"/>
                                        </p:tgtEl>
                                        <p:attrNameLst>
                                          <p:attrName>style.visibility</p:attrName>
                                        </p:attrNameLst>
                                      </p:cBhvr>
                                      <p:to>
                                        <p:strVal val="visible"/>
                                      </p:to>
                                    </p:set>
                                    <p:animEffect transition="in" filter="fade">
                                      <p:cBhvr>
                                        <p:cTn id="56" dur="500"/>
                                        <p:tgtEl>
                                          <p:spTgt spid="99"/>
                                        </p:tgtEl>
                                      </p:cBhvr>
                                    </p:animEffect>
                                  </p:childTnLst>
                                </p:cTn>
                              </p:par>
                              <p:par>
                                <p:cTn id="57" presetID="23" presetClass="entr" presetSubtype="16" fill="hold" nodeType="withEffect">
                                  <p:stCondLst>
                                    <p:cond delay="0"/>
                                  </p:stCondLst>
                                  <p:childTnLst>
                                    <p:set>
                                      <p:cBhvr>
                                        <p:cTn id="58" dur="1" fill="hold">
                                          <p:stCondLst>
                                            <p:cond delay="0"/>
                                          </p:stCondLst>
                                        </p:cTn>
                                        <p:tgtEl>
                                          <p:spTgt spid="115"/>
                                        </p:tgtEl>
                                        <p:attrNameLst>
                                          <p:attrName>style.visibility</p:attrName>
                                        </p:attrNameLst>
                                      </p:cBhvr>
                                      <p:to>
                                        <p:strVal val="visible"/>
                                      </p:to>
                                    </p:set>
                                    <p:anim calcmode="lin" valueType="num">
                                      <p:cBhvr>
                                        <p:cTn id="59" dur="350" fill="hold"/>
                                        <p:tgtEl>
                                          <p:spTgt spid="115"/>
                                        </p:tgtEl>
                                        <p:attrNameLst>
                                          <p:attrName>ppt_w</p:attrName>
                                        </p:attrNameLst>
                                      </p:cBhvr>
                                      <p:tavLst>
                                        <p:tav tm="0">
                                          <p:val>
                                            <p:fltVal val="0"/>
                                          </p:val>
                                        </p:tav>
                                        <p:tav tm="100000">
                                          <p:val>
                                            <p:strVal val="#ppt_w"/>
                                          </p:val>
                                        </p:tav>
                                      </p:tavLst>
                                    </p:anim>
                                    <p:anim calcmode="lin" valueType="num">
                                      <p:cBhvr>
                                        <p:cTn id="60" dur="350" fill="hold"/>
                                        <p:tgtEl>
                                          <p:spTgt spid="115"/>
                                        </p:tgtEl>
                                        <p:attrNameLst>
                                          <p:attrName>ppt_h</p:attrName>
                                        </p:attrNameLst>
                                      </p:cBhvr>
                                      <p:tavLst>
                                        <p:tav tm="0">
                                          <p:val>
                                            <p:fltVal val="0"/>
                                          </p:val>
                                        </p:tav>
                                        <p:tav tm="100000">
                                          <p:val>
                                            <p:strVal val="#ppt_h"/>
                                          </p:val>
                                        </p:tav>
                                      </p:tavLst>
                                    </p:anim>
                                  </p:childTnLst>
                                </p:cTn>
                              </p:par>
                            </p:childTnLst>
                          </p:cTn>
                        </p:par>
                        <p:par>
                          <p:cTn id="61" fill="hold">
                            <p:stCondLst>
                              <p:cond delay="5450"/>
                            </p:stCondLst>
                            <p:childTnLst>
                              <p:par>
                                <p:cTn id="62" presetID="22" presetClass="entr" presetSubtype="1" fill="hold" nodeType="afterEffect">
                                  <p:stCondLst>
                                    <p:cond delay="0"/>
                                  </p:stCondLst>
                                  <p:childTnLst>
                                    <p:set>
                                      <p:cBhvr>
                                        <p:cTn id="63" dur="1" fill="hold">
                                          <p:stCondLst>
                                            <p:cond delay="0"/>
                                          </p:stCondLst>
                                        </p:cTn>
                                        <p:tgtEl>
                                          <p:spTgt spid="98"/>
                                        </p:tgtEl>
                                        <p:attrNameLst>
                                          <p:attrName>style.visibility</p:attrName>
                                        </p:attrNameLst>
                                      </p:cBhvr>
                                      <p:to>
                                        <p:strVal val="visible"/>
                                      </p:to>
                                    </p:set>
                                    <p:animEffect transition="in" filter="wipe(up)">
                                      <p:cBhvr>
                                        <p:cTn id="64" dur="500"/>
                                        <p:tgtEl>
                                          <p:spTgt spid="98"/>
                                        </p:tgtEl>
                                      </p:cBhvr>
                                    </p:animEffect>
                                  </p:childTnLst>
                                </p:cTn>
                              </p:par>
                            </p:childTnLst>
                          </p:cTn>
                        </p:par>
                        <p:par>
                          <p:cTn id="65" fill="hold">
                            <p:stCondLst>
                              <p:cond delay="5950"/>
                            </p:stCondLst>
                            <p:childTnLst>
                              <p:par>
                                <p:cTn id="66" presetID="10" presetClass="entr" presetSubtype="0" fill="hold" nodeType="afterEffect">
                                  <p:stCondLst>
                                    <p:cond delay="0"/>
                                  </p:stCondLst>
                                  <p:childTnLst>
                                    <p:set>
                                      <p:cBhvr>
                                        <p:cTn id="67" dur="1" fill="hold">
                                          <p:stCondLst>
                                            <p:cond delay="0"/>
                                          </p:stCondLst>
                                        </p:cTn>
                                        <p:tgtEl>
                                          <p:spTgt spid="87"/>
                                        </p:tgtEl>
                                        <p:attrNameLst>
                                          <p:attrName>style.visibility</p:attrName>
                                        </p:attrNameLst>
                                      </p:cBhvr>
                                      <p:to>
                                        <p:strVal val="visible"/>
                                      </p:to>
                                    </p:set>
                                    <p:animEffect transition="in" filter="fade">
                                      <p:cBhvr>
                                        <p:cTn id="68" dur="500"/>
                                        <p:tgtEl>
                                          <p:spTgt spid="87"/>
                                        </p:tgtEl>
                                      </p:cBhvr>
                                    </p:animEffect>
                                  </p:childTnLst>
                                </p:cTn>
                              </p:par>
                              <p:par>
                                <p:cTn id="69" presetID="23" presetClass="entr" presetSubtype="16" fill="hold" nodeType="withEffect">
                                  <p:stCondLst>
                                    <p:cond delay="0"/>
                                  </p:stCondLst>
                                  <p:childTnLst>
                                    <p:set>
                                      <p:cBhvr>
                                        <p:cTn id="70" dur="1" fill="hold">
                                          <p:stCondLst>
                                            <p:cond delay="0"/>
                                          </p:stCondLst>
                                        </p:cTn>
                                        <p:tgtEl>
                                          <p:spTgt spid="118"/>
                                        </p:tgtEl>
                                        <p:attrNameLst>
                                          <p:attrName>style.visibility</p:attrName>
                                        </p:attrNameLst>
                                      </p:cBhvr>
                                      <p:to>
                                        <p:strVal val="visible"/>
                                      </p:to>
                                    </p:set>
                                    <p:anim calcmode="lin" valueType="num">
                                      <p:cBhvr>
                                        <p:cTn id="71" dur="350" fill="hold"/>
                                        <p:tgtEl>
                                          <p:spTgt spid="118"/>
                                        </p:tgtEl>
                                        <p:attrNameLst>
                                          <p:attrName>ppt_w</p:attrName>
                                        </p:attrNameLst>
                                      </p:cBhvr>
                                      <p:tavLst>
                                        <p:tav tm="0">
                                          <p:val>
                                            <p:fltVal val="0"/>
                                          </p:val>
                                        </p:tav>
                                        <p:tav tm="100000">
                                          <p:val>
                                            <p:strVal val="#ppt_w"/>
                                          </p:val>
                                        </p:tav>
                                      </p:tavLst>
                                    </p:anim>
                                    <p:anim calcmode="lin" valueType="num">
                                      <p:cBhvr>
                                        <p:cTn id="72" dur="350" fill="hold"/>
                                        <p:tgtEl>
                                          <p:spTgt spid="118"/>
                                        </p:tgtEl>
                                        <p:attrNameLst>
                                          <p:attrName>ppt_h</p:attrName>
                                        </p:attrNameLst>
                                      </p:cBhvr>
                                      <p:tavLst>
                                        <p:tav tm="0">
                                          <p:val>
                                            <p:fltVal val="0"/>
                                          </p:val>
                                        </p:tav>
                                        <p:tav tm="100000">
                                          <p:val>
                                            <p:strVal val="#ppt_h"/>
                                          </p:val>
                                        </p:tav>
                                      </p:tavLst>
                                    </p:anim>
                                  </p:childTnLst>
                                </p:cTn>
                              </p:par>
                            </p:childTnLst>
                          </p:cTn>
                        </p:par>
                        <p:par>
                          <p:cTn id="73" fill="hold">
                            <p:stCondLst>
                              <p:cond delay="6450"/>
                            </p:stCondLst>
                            <p:childTnLst>
                              <p:par>
                                <p:cTn id="74" presetID="22" presetClass="entr" presetSubtype="4" fill="hold" nodeType="afterEffect">
                                  <p:stCondLst>
                                    <p:cond delay="0"/>
                                  </p:stCondLst>
                                  <p:childTnLst>
                                    <p:set>
                                      <p:cBhvr>
                                        <p:cTn id="75" dur="1" fill="hold">
                                          <p:stCondLst>
                                            <p:cond delay="0"/>
                                          </p:stCondLst>
                                        </p:cTn>
                                        <p:tgtEl>
                                          <p:spTgt spid="86"/>
                                        </p:tgtEl>
                                        <p:attrNameLst>
                                          <p:attrName>style.visibility</p:attrName>
                                        </p:attrNameLst>
                                      </p:cBhvr>
                                      <p:to>
                                        <p:strVal val="visible"/>
                                      </p:to>
                                    </p:set>
                                    <p:animEffect transition="in" filter="wipe(down)">
                                      <p:cBhvr>
                                        <p:cTn id="76" dur="500"/>
                                        <p:tgtEl>
                                          <p:spTgt spid="86"/>
                                        </p:tgtEl>
                                      </p:cBhvr>
                                    </p:animEffect>
                                  </p:childTnLst>
                                </p:cTn>
                              </p:par>
                            </p:childTnLst>
                          </p:cTn>
                        </p:par>
                        <p:par>
                          <p:cTn id="77" fill="hold">
                            <p:stCondLst>
                              <p:cond delay="6950"/>
                            </p:stCondLst>
                            <p:childTnLst>
                              <p:par>
                                <p:cTn id="78" presetID="10" presetClass="entr" presetSubtype="0" fill="hold" nodeType="afterEffect">
                                  <p:stCondLst>
                                    <p:cond delay="0"/>
                                  </p:stCondLst>
                                  <p:childTnLst>
                                    <p:set>
                                      <p:cBhvr>
                                        <p:cTn id="79" dur="1" fill="hold">
                                          <p:stCondLst>
                                            <p:cond delay="0"/>
                                          </p:stCondLst>
                                        </p:cTn>
                                        <p:tgtEl>
                                          <p:spTgt spid="103"/>
                                        </p:tgtEl>
                                        <p:attrNameLst>
                                          <p:attrName>style.visibility</p:attrName>
                                        </p:attrNameLst>
                                      </p:cBhvr>
                                      <p:to>
                                        <p:strVal val="visible"/>
                                      </p:to>
                                    </p:set>
                                    <p:animEffect transition="in" filter="fade">
                                      <p:cBhvr>
                                        <p:cTn id="80" dur="500"/>
                                        <p:tgtEl>
                                          <p:spTgt spid="103"/>
                                        </p:tgtEl>
                                      </p:cBhvr>
                                    </p:animEffect>
                                  </p:childTnLst>
                                </p:cTn>
                              </p:par>
                              <p:par>
                                <p:cTn id="81" presetID="23" presetClass="entr" presetSubtype="16" fill="hold" nodeType="withEffect">
                                  <p:stCondLst>
                                    <p:cond delay="0"/>
                                  </p:stCondLst>
                                  <p:childTnLst>
                                    <p:set>
                                      <p:cBhvr>
                                        <p:cTn id="82" dur="1" fill="hold">
                                          <p:stCondLst>
                                            <p:cond delay="0"/>
                                          </p:stCondLst>
                                        </p:cTn>
                                        <p:tgtEl>
                                          <p:spTgt spid="121"/>
                                        </p:tgtEl>
                                        <p:attrNameLst>
                                          <p:attrName>style.visibility</p:attrName>
                                        </p:attrNameLst>
                                      </p:cBhvr>
                                      <p:to>
                                        <p:strVal val="visible"/>
                                      </p:to>
                                    </p:set>
                                    <p:anim calcmode="lin" valueType="num">
                                      <p:cBhvr>
                                        <p:cTn id="83" dur="350" fill="hold"/>
                                        <p:tgtEl>
                                          <p:spTgt spid="121"/>
                                        </p:tgtEl>
                                        <p:attrNameLst>
                                          <p:attrName>ppt_w</p:attrName>
                                        </p:attrNameLst>
                                      </p:cBhvr>
                                      <p:tavLst>
                                        <p:tav tm="0">
                                          <p:val>
                                            <p:fltVal val="0"/>
                                          </p:val>
                                        </p:tav>
                                        <p:tav tm="100000">
                                          <p:val>
                                            <p:strVal val="#ppt_w"/>
                                          </p:val>
                                        </p:tav>
                                      </p:tavLst>
                                    </p:anim>
                                    <p:anim calcmode="lin" valueType="num">
                                      <p:cBhvr>
                                        <p:cTn id="84" dur="350" fill="hold"/>
                                        <p:tgtEl>
                                          <p:spTgt spid="121"/>
                                        </p:tgtEl>
                                        <p:attrNameLst>
                                          <p:attrName>ppt_h</p:attrName>
                                        </p:attrNameLst>
                                      </p:cBhvr>
                                      <p:tavLst>
                                        <p:tav tm="0">
                                          <p:val>
                                            <p:fltVal val="0"/>
                                          </p:val>
                                        </p:tav>
                                        <p:tav tm="100000">
                                          <p:val>
                                            <p:strVal val="#ppt_h"/>
                                          </p:val>
                                        </p:tav>
                                      </p:tavLst>
                                    </p:anim>
                                  </p:childTnLst>
                                </p:cTn>
                              </p:par>
                            </p:childTnLst>
                          </p:cTn>
                        </p:par>
                        <p:par>
                          <p:cTn id="85" fill="hold">
                            <p:stCondLst>
                              <p:cond delay="7450"/>
                            </p:stCondLst>
                            <p:childTnLst>
                              <p:par>
                                <p:cTn id="86" presetID="22" presetClass="entr" presetSubtype="1" fill="hold" nodeType="afterEffect">
                                  <p:stCondLst>
                                    <p:cond delay="0"/>
                                  </p:stCondLst>
                                  <p:childTnLst>
                                    <p:set>
                                      <p:cBhvr>
                                        <p:cTn id="87" dur="1" fill="hold">
                                          <p:stCondLst>
                                            <p:cond delay="0"/>
                                          </p:stCondLst>
                                        </p:cTn>
                                        <p:tgtEl>
                                          <p:spTgt spid="102"/>
                                        </p:tgtEl>
                                        <p:attrNameLst>
                                          <p:attrName>style.visibility</p:attrName>
                                        </p:attrNameLst>
                                      </p:cBhvr>
                                      <p:to>
                                        <p:strVal val="visible"/>
                                      </p:to>
                                    </p:set>
                                    <p:animEffect transition="in" filter="wipe(up)">
                                      <p:cBhvr>
                                        <p:cTn id="88" dur="500"/>
                                        <p:tgtEl>
                                          <p:spTgt spid="102"/>
                                        </p:tgtEl>
                                      </p:cBhvr>
                                    </p:animEffect>
                                  </p:childTnLst>
                                </p:cTn>
                              </p:par>
                            </p:childTnLst>
                          </p:cTn>
                        </p:par>
                        <p:par>
                          <p:cTn id="89" fill="hold">
                            <p:stCondLst>
                              <p:cond delay="7950"/>
                            </p:stCondLst>
                            <p:childTnLst>
                              <p:par>
                                <p:cTn id="90" presetID="10" presetClass="entr" presetSubtype="0" fill="hold" nodeType="afterEffect">
                                  <p:stCondLst>
                                    <p:cond delay="0"/>
                                  </p:stCondLst>
                                  <p:childTnLst>
                                    <p:set>
                                      <p:cBhvr>
                                        <p:cTn id="91" dur="1" fill="hold">
                                          <p:stCondLst>
                                            <p:cond delay="0"/>
                                          </p:stCondLst>
                                        </p:cTn>
                                        <p:tgtEl>
                                          <p:spTgt spid="91"/>
                                        </p:tgtEl>
                                        <p:attrNameLst>
                                          <p:attrName>style.visibility</p:attrName>
                                        </p:attrNameLst>
                                      </p:cBhvr>
                                      <p:to>
                                        <p:strVal val="visible"/>
                                      </p:to>
                                    </p:set>
                                    <p:animEffect transition="in" filter="fade">
                                      <p:cBhvr>
                                        <p:cTn id="92" dur="500"/>
                                        <p:tgtEl>
                                          <p:spTgt spid="91"/>
                                        </p:tgtEl>
                                      </p:cBhvr>
                                    </p:animEffect>
                                  </p:childTnLst>
                                </p:cTn>
                              </p:par>
                              <p:par>
                                <p:cTn id="93" presetID="23" presetClass="entr" presetSubtype="16" fill="hold" nodeType="withEffect">
                                  <p:stCondLst>
                                    <p:cond delay="0"/>
                                  </p:stCondLst>
                                  <p:childTnLst>
                                    <p:set>
                                      <p:cBhvr>
                                        <p:cTn id="94" dur="1" fill="hold">
                                          <p:stCondLst>
                                            <p:cond delay="0"/>
                                          </p:stCondLst>
                                        </p:cTn>
                                        <p:tgtEl>
                                          <p:spTgt spid="128"/>
                                        </p:tgtEl>
                                        <p:attrNameLst>
                                          <p:attrName>style.visibility</p:attrName>
                                        </p:attrNameLst>
                                      </p:cBhvr>
                                      <p:to>
                                        <p:strVal val="visible"/>
                                      </p:to>
                                    </p:set>
                                    <p:anim calcmode="lin" valueType="num">
                                      <p:cBhvr>
                                        <p:cTn id="95" dur="350" fill="hold"/>
                                        <p:tgtEl>
                                          <p:spTgt spid="128"/>
                                        </p:tgtEl>
                                        <p:attrNameLst>
                                          <p:attrName>ppt_w</p:attrName>
                                        </p:attrNameLst>
                                      </p:cBhvr>
                                      <p:tavLst>
                                        <p:tav tm="0">
                                          <p:val>
                                            <p:fltVal val="0"/>
                                          </p:val>
                                        </p:tav>
                                        <p:tav tm="100000">
                                          <p:val>
                                            <p:strVal val="#ppt_w"/>
                                          </p:val>
                                        </p:tav>
                                      </p:tavLst>
                                    </p:anim>
                                    <p:anim calcmode="lin" valueType="num">
                                      <p:cBhvr>
                                        <p:cTn id="96" dur="350" fill="hold"/>
                                        <p:tgtEl>
                                          <p:spTgt spid="128"/>
                                        </p:tgtEl>
                                        <p:attrNameLst>
                                          <p:attrName>ppt_h</p:attrName>
                                        </p:attrNameLst>
                                      </p:cBhvr>
                                      <p:tavLst>
                                        <p:tav tm="0">
                                          <p:val>
                                            <p:fltVal val="0"/>
                                          </p:val>
                                        </p:tav>
                                        <p:tav tm="100000">
                                          <p:val>
                                            <p:strVal val="#ppt_h"/>
                                          </p:val>
                                        </p:tav>
                                      </p:tavLst>
                                    </p:anim>
                                  </p:childTnLst>
                                </p:cTn>
                              </p:par>
                            </p:childTnLst>
                          </p:cTn>
                        </p:par>
                        <p:par>
                          <p:cTn id="97" fill="hold">
                            <p:stCondLst>
                              <p:cond delay="8450"/>
                            </p:stCondLst>
                            <p:childTnLst>
                              <p:par>
                                <p:cTn id="98" presetID="22" presetClass="entr" presetSubtype="4" fill="hold" nodeType="afterEffect">
                                  <p:stCondLst>
                                    <p:cond delay="0"/>
                                  </p:stCondLst>
                                  <p:childTnLst>
                                    <p:set>
                                      <p:cBhvr>
                                        <p:cTn id="99" dur="1" fill="hold">
                                          <p:stCondLst>
                                            <p:cond delay="0"/>
                                          </p:stCondLst>
                                        </p:cTn>
                                        <p:tgtEl>
                                          <p:spTgt spid="90"/>
                                        </p:tgtEl>
                                        <p:attrNameLst>
                                          <p:attrName>style.visibility</p:attrName>
                                        </p:attrNameLst>
                                      </p:cBhvr>
                                      <p:to>
                                        <p:strVal val="visible"/>
                                      </p:to>
                                    </p:set>
                                    <p:animEffect transition="in" filter="wipe(down)">
                                      <p:cBhvr>
                                        <p:cTn id="100" dur="500"/>
                                        <p:tgtEl>
                                          <p:spTgt spid="90"/>
                                        </p:tgtEl>
                                      </p:cBhvr>
                                    </p:animEffect>
                                  </p:childTnLst>
                                </p:cTn>
                              </p:par>
                            </p:childTnLst>
                          </p:cTn>
                        </p:par>
                        <p:par>
                          <p:cTn id="101" fill="hold">
                            <p:stCondLst>
                              <p:cond delay="8950"/>
                            </p:stCondLst>
                            <p:childTnLst>
                              <p:par>
                                <p:cTn id="102" presetID="22" presetClass="entr" presetSubtype="1" fill="hold" nodeType="afterEffect">
                                  <p:stCondLst>
                                    <p:cond delay="0"/>
                                  </p:stCondLst>
                                  <p:childTnLst>
                                    <p:set>
                                      <p:cBhvr>
                                        <p:cTn id="103" dur="1" fill="hold">
                                          <p:stCondLst>
                                            <p:cond delay="0"/>
                                          </p:stCondLst>
                                        </p:cTn>
                                        <p:tgtEl>
                                          <p:spTgt spid="127"/>
                                        </p:tgtEl>
                                        <p:attrNameLst>
                                          <p:attrName>style.visibility</p:attrName>
                                        </p:attrNameLst>
                                      </p:cBhvr>
                                      <p:to>
                                        <p:strVal val="visible"/>
                                      </p:to>
                                    </p:set>
                                    <p:animEffect transition="in" filter="wipe(up)">
                                      <p:cBhvr>
                                        <p:cTn id="104" dur="500"/>
                                        <p:tgtEl>
                                          <p:spTgt spid="127"/>
                                        </p:tgtEl>
                                      </p:cBhvr>
                                    </p:animEffect>
                                  </p:childTnLst>
                                </p:cTn>
                              </p:par>
                              <p:par>
                                <p:cTn id="105" presetID="23" presetClass="entr" presetSubtype="16" fill="hold" nodeType="withEffect">
                                  <p:stCondLst>
                                    <p:cond delay="0"/>
                                  </p:stCondLst>
                                  <p:childTnLst>
                                    <p:set>
                                      <p:cBhvr>
                                        <p:cTn id="106" dur="1" fill="hold">
                                          <p:stCondLst>
                                            <p:cond delay="0"/>
                                          </p:stCondLst>
                                        </p:cTn>
                                        <p:tgtEl>
                                          <p:spTgt spid="124"/>
                                        </p:tgtEl>
                                        <p:attrNameLst>
                                          <p:attrName>style.visibility</p:attrName>
                                        </p:attrNameLst>
                                      </p:cBhvr>
                                      <p:to>
                                        <p:strVal val="visible"/>
                                      </p:to>
                                    </p:set>
                                    <p:anim calcmode="lin" valueType="num">
                                      <p:cBhvr>
                                        <p:cTn id="107" dur="350" fill="hold"/>
                                        <p:tgtEl>
                                          <p:spTgt spid="124"/>
                                        </p:tgtEl>
                                        <p:attrNameLst>
                                          <p:attrName>ppt_w</p:attrName>
                                        </p:attrNameLst>
                                      </p:cBhvr>
                                      <p:tavLst>
                                        <p:tav tm="0">
                                          <p:val>
                                            <p:fltVal val="0"/>
                                          </p:val>
                                        </p:tav>
                                        <p:tav tm="100000">
                                          <p:val>
                                            <p:strVal val="#ppt_w"/>
                                          </p:val>
                                        </p:tav>
                                      </p:tavLst>
                                    </p:anim>
                                    <p:anim calcmode="lin" valueType="num">
                                      <p:cBhvr>
                                        <p:cTn id="108" dur="350" fill="hold"/>
                                        <p:tgtEl>
                                          <p:spTgt spid="124"/>
                                        </p:tgtEl>
                                        <p:attrNameLst>
                                          <p:attrName>ppt_h</p:attrName>
                                        </p:attrNameLst>
                                      </p:cBhvr>
                                      <p:tavLst>
                                        <p:tav tm="0">
                                          <p:val>
                                            <p:fltVal val="0"/>
                                          </p:val>
                                        </p:tav>
                                        <p:tav tm="100000">
                                          <p:val>
                                            <p:strVal val="#ppt_h"/>
                                          </p:val>
                                        </p:tav>
                                      </p:tavLst>
                                    </p:anim>
                                  </p:childTnLst>
                                </p:cTn>
                              </p:par>
                            </p:childTnLst>
                          </p:cTn>
                        </p:par>
                        <p:par>
                          <p:cTn id="109" fill="hold">
                            <p:stCondLst>
                              <p:cond delay="9450"/>
                            </p:stCondLst>
                            <p:childTnLst>
                              <p:par>
                                <p:cTn id="110" presetID="10" presetClass="entr" presetSubtype="0" fill="hold" nodeType="afterEffect">
                                  <p:stCondLst>
                                    <p:cond delay="0"/>
                                  </p:stCondLst>
                                  <p:childTnLst>
                                    <p:set>
                                      <p:cBhvr>
                                        <p:cTn id="111" dur="1" fill="hold">
                                          <p:stCondLst>
                                            <p:cond delay="0"/>
                                          </p:stCondLst>
                                        </p:cTn>
                                        <p:tgtEl>
                                          <p:spTgt spid="106"/>
                                        </p:tgtEl>
                                        <p:attrNameLst>
                                          <p:attrName>style.visibility</p:attrName>
                                        </p:attrNameLst>
                                      </p:cBhvr>
                                      <p:to>
                                        <p:strVal val="visible"/>
                                      </p:to>
                                    </p:set>
                                    <p:animEffect transition="in" filter="fade">
                                      <p:cBhvr>
                                        <p:cTn id="112" dur="500"/>
                                        <p:tgtEl>
                                          <p:spTgt spid="106"/>
                                        </p:tgtEl>
                                      </p:cBhvr>
                                    </p:animEffect>
                                  </p:childTnLst>
                                </p:cTn>
                              </p:par>
                              <p:par>
                                <p:cTn id="113" presetID="23" presetClass="entr" presetSubtype="16" fill="hold" nodeType="withEffect">
                                  <p:stCondLst>
                                    <p:cond delay="0"/>
                                  </p:stCondLst>
                                  <p:childTnLst>
                                    <p:set>
                                      <p:cBhvr>
                                        <p:cTn id="114" dur="1" fill="hold">
                                          <p:stCondLst>
                                            <p:cond delay="0"/>
                                          </p:stCondLst>
                                        </p:cTn>
                                        <p:tgtEl>
                                          <p:spTgt spid="131"/>
                                        </p:tgtEl>
                                        <p:attrNameLst>
                                          <p:attrName>style.visibility</p:attrName>
                                        </p:attrNameLst>
                                      </p:cBhvr>
                                      <p:to>
                                        <p:strVal val="visible"/>
                                      </p:to>
                                    </p:set>
                                    <p:anim calcmode="lin" valueType="num">
                                      <p:cBhvr>
                                        <p:cTn id="115" dur="350" fill="hold"/>
                                        <p:tgtEl>
                                          <p:spTgt spid="131"/>
                                        </p:tgtEl>
                                        <p:attrNameLst>
                                          <p:attrName>ppt_w</p:attrName>
                                        </p:attrNameLst>
                                      </p:cBhvr>
                                      <p:tavLst>
                                        <p:tav tm="0">
                                          <p:val>
                                            <p:fltVal val="0"/>
                                          </p:val>
                                        </p:tav>
                                        <p:tav tm="100000">
                                          <p:val>
                                            <p:strVal val="#ppt_w"/>
                                          </p:val>
                                        </p:tav>
                                      </p:tavLst>
                                    </p:anim>
                                    <p:anim calcmode="lin" valueType="num">
                                      <p:cBhvr>
                                        <p:cTn id="116" dur="350" fill="hold"/>
                                        <p:tgtEl>
                                          <p:spTgt spid="131"/>
                                        </p:tgtEl>
                                        <p:attrNameLst>
                                          <p:attrName>ppt_h</p:attrName>
                                        </p:attrNameLst>
                                      </p:cBhvr>
                                      <p:tavLst>
                                        <p:tav tm="0">
                                          <p:val>
                                            <p:fltVal val="0"/>
                                          </p:val>
                                        </p:tav>
                                        <p:tav tm="100000">
                                          <p:val>
                                            <p:strVal val="#ppt_h"/>
                                          </p:val>
                                        </p:tav>
                                      </p:tavLst>
                                    </p:anim>
                                  </p:childTnLst>
                                </p:cTn>
                              </p:par>
                            </p:childTnLst>
                          </p:cTn>
                        </p:par>
                        <p:par>
                          <p:cTn id="117" fill="hold">
                            <p:stCondLst>
                              <p:cond delay="9950"/>
                            </p:stCondLst>
                            <p:childTnLst>
                              <p:par>
                                <p:cTn id="118" presetID="16" presetClass="entr" presetSubtype="37" fill="hold" grpId="0" nodeType="afterEffect">
                                  <p:stCondLst>
                                    <p:cond delay="0"/>
                                  </p:stCondLst>
                                  <p:childTnLst>
                                    <p:set>
                                      <p:cBhvr>
                                        <p:cTn id="119" dur="1" fill="hold">
                                          <p:stCondLst>
                                            <p:cond delay="0"/>
                                          </p:stCondLst>
                                        </p:cTn>
                                        <p:tgtEl>
                                          <p:spTgt spid="149"/>
                                        </p:tgtEl>
                                        <p:attrNameLst>
                                          <p:attrName>style.visibility</p:attrName>
                                        </p:attrNameLst>
                                      </p:cBhvr>
                                      <p:to>
                                        <p:strVal val="visible"/>
                                      </p:to>
                                    </p:set>
                                    <p:animEffect transition="in" filter="barn(outVertical)">
                                      <p:cBhvr>
                                        <p:cTn id="120" dur="500"/>
                                        <p:tgtEl>
                                          <p:spTgt spid="1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9" grpId="0" animBg="1"/>
      <p:bldP spid="162" grpId="0" bldLvl="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flipV="1">
            <a:off x="9273278"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16" name="矩形 15"/>
          <p:cNvSpPr/>
          <p:nvPr/>
        </p:nvSpPr>
        <p:spPr>
          <a:xfrm flipV="1">
            <a:off x="1012220"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17" name="矩形 16"/>
          <p:cNvSpPr/>
          <p:nvPr/>
        </p:nvSpPr>
        <p:spPr>
          <a:xfrm flipV="1">
            <a:off x="3765907" y="7836680"/>
            <a:ext cx="3482933" cy="80662"/>
          </a:xfrm>
          <a:prstGeom prst="rect">
            <a:avLst/>
          </a:prstGeom>
          <a:solidFill>
            <a:srgbClr val="00C5BE"/>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18" name="矩形 17"/>
          <p:cNvSpPr/>
          <p:nvPr/>
        </p:nvSpPr>
        <p:spPr>
          <a:xfrm flipV="1">
            <a:off x="6519591" y="7836680"/>
            <a:ext cx="3482933"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19" name="矩形 18"/>
          <p:cNvSpPr/>
          <p:nvPr/>
        </p:nvSpPr>
        <p:spPr>
          <a:xfrm flipV="1">
            <a:off x="12026965" y="7836680"/>
            <a:ext cx="1654112"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0" name="矩形 19"/>
          <p:cNvSpPr/>
          <p:nvPr/>
        </p:nvSpPr>
        <p:spPr>
          <a:xfrm flipV="1">
            <a:off x="1" y="7836680"/>
            <a:ext cx="1741467"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grpSp>
        <p:nvGrpSpPr>
          <p:cNvPr id="30" name="组合 29"/>
          <p:cNvGrpSpPr/>
          <p:nvPr/>
        </p:nvGrpSpPr>
        <p:grpSpPr>
          <a:xfrm>
            <a:off x="1386359" y="3800916"/>
            <a:ext cx="6354947" cy="395560"/>
            <a:chOff x="1113357" y="3872041"/>
            <a:chExt cx="6355774" cy="395468"/>
          </a:xfrm>
          <a:solidFill>
            <a:srgbClr val="C00000"/>
          </a:solidFill>
        </p:grpSpPr>
        <p:sp>
          <p:nvSpPr>
            <p:cNvPr id="31" name="矩形 30"/>
            <p:cNvSpPr/>
            <p:nvPr/>
          </p:nvSpPr>
          <p:spPr>
            <a:xfrm>
              <a:off x="1113357" y="3872041"/>
              <a:ext cx="6355774" cy="395466"/>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矩形 31"/>
            <p:cNvSpPr/>
            <p:nvPr/>
          </p:nvSpPr>
          <p:spPr>
            <a:xfrm>
              <a:off x="1113357" y="3872043"/>
              <a:ext cx="3177887" cy="39546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3" name="文本框 12"/>
          <p:cNvSpPr txBox="1"/>
          <p:nvPr/>
        </p:nvSpPr>
        <p:spPr>
          <a:xfrm>
            <a:off x="1295756" y="3298221"/>
            <a:ext cx="1733847" cy="413985"/>
          </a:xfrm>
          <a:prstGeom prst="rect">
            <a:avLst/>
          </a:prstGeom>
          <a:noFill/>
        </p:spPr>
        <p:txBody>
          <a:bodyPr wrap="square" lIns="91419" tIns="45708" rIns="91419" bIns="45708" rtlCol="0">
            <a:spAutoFit/>
          </a:bodyPr>
          <a:lstStyle/>
          <a:p>
            <a:r>
              <a:rPr lang="zh-CN" altLang="en-US" dirty="0">
                <a:solidFill>
                  <a:schemeClr val="tx1">
                    <a:lumMod val="65000"/>
                    <a:lumOff val="35000"/>
                  </a:schemeClr>
                </a:solidFill>
                <a:cs typeface="+mn-ea"/>
                <a:sym typeface="+mn-lt"/>
              </a:rPr>
              <a:t>第二季度</a:t>
            </a:r>
          </a:p>
        </p:txBody>
      </p:sp>
      <p:sp>
        <p:nvSpPr>
          <p:cNvPr id="34" name="文本框 13"/>
          <p:cNvSpPr txBox="1"/>
          <p:nvPr/>
        </p:nvSpPr>
        <p:spPr>
          <a:xfrm>
            <a:off x="1295754" y="4494581"/>
            <a:ext cx="1733842" cy="413985"/>
          </a:xfrm>
          <a:prstGeom prst="rect">
            <a:avLst/>
          </a:prstGeom>
          <a:noFill/>
        </p:spPr>
        <p:txBody>
          <a:bodyPr wrap="square" lIns="91419" tIns="45708" rIns="91419" bIns="45708" rtlCol="0">
            <a:spAutoFit/>
          </a:bodyPr>
          <a:lstStyle/>
          <a:p>
            <a:r>
              <a:rPr lang="zh-CN" altLang="en-US" dirty="0">
                <a:solidFill>
                  <a:schemeClr val="tx1">
                    <a:lumMod val="65000"/>
                    <a:lumOff val="35000"/>
                  </a:schemeClr>
                </a:solidFill>
                <a:cs typeface="+mn-ea"/>
                <a:sym typeface="+mn-lt"/>
              </a:rPr>
              <a:t>第三季度</a:t>
            </a:r>
          </a:p>
        </p:txBody>
      </p:sp>
      <p:grpSp>
        <p:nvGrpSpPr>
          <p:cNvPr id="35" name="组合 34"/>
          <p:cNvGrpSpPr/>
          <p:nvPr/>
        </p:nvGrpSpPr>
        <p:grpSpPr>
          <a:xfrm>
            <a:off x="1386356" y="4995817"/>
            <a:ext cx="6354950" cy="395557"/>
            <a:chOff x="1113356" y="5066666"/>
            <a:chExt cx="6355778" cy="395465"/>
          </a:xfrm>
        </p:grpSpPr>
        <p:sp>
          <p:nvSpPr>
            <p:cNvPr id="36" name="矩形 35"/>
            <p:cNvSpPr/>
            <p:nvPr/>
          </p:nvSpPr>
          <p:spPr>
            <a:xfrm>
              <a:off x="1113359" y="5066666"/>
              <a:ext cx="6355775" cy="395465"/>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矩形 36"/>
            <p:cNvSpPr/>
            <p:nvPr/>
          </p:nvSpPr>
          <p:spPr>
            <a:xfrm>
              <a:off x="1113356" y="5066666"/>
              <a:ext cx="4181766" cy="3954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8" name="文本框 14"/>
          <p:cNvSpPr txBox="1"/>
          <p:nvPr/>
        </p:nvSpPr>
        <p:spPr>
          <a:xfrm>
            <a:off x="1295755" y="5618852"/>
            <a:ext cx="2181219" cy="413985"/>
          </a:xfrm>
          <a:prstGeom prst="rect">
            <a:avLst/>
          </a:prstGeom>
          <a:noFill/>
        </p:spPr>
        <p:txBody>
          <a:bodyPr wrap="square" lIns="91419" tIns="45708" rIns="91419" bIns="45708" rtlCol="0">
            <a:spAutoFit/>
          </a:bodyPr>
          <a:lstStyle/>
          <a:p>
            <a:r>
              <a:rPr lang="zh-CN" altLang="en-US" dirty="0">
                <a:solidFill>
                  <a:schemeClr val="tx1">
                    <a:lumMod val="65000"/>
                    <a:lumOff val="35000"/>
                  </a:schemeClr>
                </a:solidFill>
                <a:cs typeface="+mn-ea"/>
                <a:sym typeface="+mn-lt"/>
              </a:rPr>
              <a:t>第四季度</a:t>
            </a:r>
          </a:p>
        </p:txBody>
      </p:sp>
      <p:grpSp>
        <p:nvGrpSpPr>
          <p:cNvPr id="39" name="组合 38"/>
          <p:cNvGrpSpPr/>
          <p:nvPr/>
        </p:nvGrpSpPr>
        <p:grpSpPr>
          <a:xfrm>
            <a:off x="1386357" y="6169156"/>
            <a:ext cx="6354951" cy="395558"/>
            <a:chOff x="1113355" y="6239735"/>
            <a:chExt cx="6355779" cy="395466"/>
          </a:xfrm>
          <a:solidFill>
            <a:srgbClr val="C00000"/>
          </a:solidFill>
        </p:grpSpPr>
        <p:sp>
          <p:nvSpPr>
            <p:cNvPr id="40" name="矩形 39"/>
            <p:cNvSpPr/>
            <p:nvPr/>
          </p:nvSpPr>
          <p:spPr>
            <a:xfrm>
              <a:off x="1113359" y="6239735"/>
              <a:ext cx="6355775" cy="395466"/>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1" name="矩形 40"/>
            <p:cNvSpPr/>
            <p:nvPr/>
          </p:nvSpPr>
          <p:spPr>
            <a:xfrm>
              <a:off x="1113355" y="6239735"/>
              <a:ext cx="5332388" cy="39546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2" name="组合 41"/>
          <p:cNvGrpSpPr/>
          <p:nvPr/>
        </p:nvGrpSpPr>
        <p:grpSpPr>
          <a:xfrm>
            <a:off x="1386361" y="2640236"/>
            <a:ext cx="6354948" cy="395558"/>
            <a:chOff x="1113359" y="2711630"/>
            <a:chExt cx="6355775" cy="395466"/>
          </a:xfrm>
        </p:grpSpPr>
        <p:sp>
          <p:nvSpPr>
            <p:cNvPr id="43" name="矩形 42"/>
            <p:cNvSpPr/>
            <p:nvPr/>
          </p:nvSpPr>
          <p:spPr>
            <a:xfrm>
              <a:off x="1113359" y="2714927"/>
              <a:ext cx="6355775" cy="392169"/>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矩形 43"/>
            <p:cNvSpPr/>
            <p:nvPr/>
          </p:nvSpPr>
          <p:spPr>
            <a:xfrm>
              <a:off x="1113359" y="2711630"/>
              <a:ext cx="4996564" cy="39546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5" name="文本框 11"/>
          <p:cNvSpPr txBox="1"/>
          <p:nvPr/>
        </p:nvSpPr>
        <p:spPr>
          <a:xfrm>
            <a:off x="1295757" y="2136807"/>
            <a:ext cx="1733847" cy="413985"/>
          </a:xfrm>
          <a:prstGeom prst="rect">
            <a:avLst/>
          </a:prstGeom>
          <a:noFill/>
        </p:spPr>
        <p:txBody>
          <a:bodyPr wrap="square" lIns="91419" tIns="45708" rIns="91419" bIns="45708" rtlCol="0">
            <a:spAutoFit/>
          </a:bodyPr>
          <a:lstStyle/>
          <a:p>
            <a:r>
              <a:rPr lang="zh-CN" altLang="en-US" dirty="0">
                <a:solidFill>
                  <a:schemeClr val="tx1">
                    <a:lumMod val="65000"/>
                    <a:lumOff val="35000"/>
                  </a:schemeClr>
                </a:solidFill>
                <a:cs typeface="+mn-ea"/>
                <a:sym typeface="+mn-lt"/>
              </a:rPr>
              <a:t>第一季度</a:t>
            </a:r>
          </a:p>
        </p:txBody>
      </p:sp>
      <p:sp>
        <p:nvSpPr>
          <p:cNvPr id="46" name="圆角矩形标注 45"/>
          <p:cNvSpPr/>
          <p:nvPr/>
        </p:nvSpPr>
        <p:spPr>
          <a:xfrm rot="21600000">
            <a:off x="6092555" y="2136808"/>
            <a:ext cx="1041794" cy="341961"/>
          </a:xfrm>
          <a:prstGeom prst="wedgeRoundRectCallout">
            <a:avLst>
              <a:gd name="adj1" fmla="val -21633"/>
              <a:gd name="adj2" fmla="val 78997"/>
              <a:gd name="adj3" fmla="val 16667"/>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19" tIns="45708" rIns="91419" bIns="45708" rtlCol="0" anchor="ctr"/>
          <a:lstStyle/>
          <a:p>
            <a:pPr algn="ctr"/>
            <a:r>
              <a:rPr lang="en-US" altLang="zh-CN" dirty="0">
                <a:cs typeface="+mn-ea"/>
                <a:sym typeface="+mn-lt"/>
              </a:rPr>
              <a:t>80%</a:t>
            </a:r>
            <a:endParaRPr lang="zh-CN" altLang="en-US" dirty="0">
              <a:cs typeface="+mn-ea"/>
              <a:sym typeface="+mn-lt"/>
            </a:endParaRPr>
          </a:p>
        </p:txBody>
      </p:sp>
      <p:sp>
        <p:nvSpPr>
          <p:cNvPr id="47" name="圆角矩形标注 46"/>
          <p:cNvSpPr/>
          <p:nvPr/>
        </p:nvSpPr>
        <p:spPr>
          <a:xfrm rot="21600000">
            <a:off x="4263415" y="3298222"/>
            <a:ext cx="1041794" cy="341961"/>
          </a:xfrm>
          <a:prstGeom prst="wedgeRoundRectCallout">
            <a:avLst>
              <a:gd name="adj1" fmla="val -21633"/>
              <a:gd name="adj2" fmla="val 78997"/>
              <a:gd name="adj3" fmla="val 16667"/>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19" tIns="45708" rIns="91419" bIns="45708" rtlCol="0" anchor="ctr"/>
          <a:lstStyle/>
          <a:p>
            <a:pPr algn="ctr"/>
            <a:r>
              <a:rPr lang="en-US" altLang="zh-CN" dirty="0">
                <a:cs typeface="+mn-ea"/>
                <a:sym typeface="+mn-lt"/>
              </a:rPr>
              <a:t>50%</a:t>
            </a:r>
            <a:endParaRPr lang="zh-CN" altLang="en-US" dirty="0">
              <a:cs typeface="+mn-ea"/>
              <a:sym typeface="+mn-lt"/>
            </a:endParaRPr>
          </a:p>
        </p:txBody>
      </p:sp>
      <p:sp>
        <p:nvSpPr>
          <p:cNvPr id="48" name="圆角矩形标注 47"/>
          <p:cNvSpPr/>
          <p:nvPr/>
        </p:nvSpPr>
        <p:spPr>
          <a:xfrm rot="21600000">
            <a:off x="5300353" y="4494584"/>
            <a:ext cx="1041794" cy="341961"/>
          </a:xfrm>
          <a:prstGeom prst="wedgeRoundRectCallout">
            <a:avLst>
              <a:gd name="adj1" fmla="val -21633"/>
              <a:gd name="adj2" fmla="val 78997"/>
              <a:gd name="adj3" fmla="val 16667"/>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19" tIns="45708" rIns="91419" bIns="45708" rtlCol="0" anchor="ctr"/>
          <a:lstStyle/>
          <a:p>
            <a:pPr algn="ctr"/>
            <a:r>
              <a:rPr lang="en-US" altLang="zh-CN" dirty="0">
                <a:cs typeface="+mn-ea"/>
                <a:sym typeface="+mn-lt"/>
              </a:rPr>
              <a:t>65%</a:t>
            </a:r>
            <a:endParaRPr lang="zh-CN" altLang="en-US" dirty="0">
              <a:cs typeface="+mn-ea"/>
              <a:sym typeface="+mn-lt"/>
            </a:endParaRPr>
          </a:p>
        </p:txBody>
      </p:sp>
      <p:sp>
        <p:nvSpPr>
          <p:cNvPr id="49" name="圆角矩形标注 48"/>
          <p:cNvSpPr/>
          <p:nvPr/>
        </p:nvSpPr>
        <p:spPr>
          <a:xfrm rot="21600000">
            <a:off x="6453310" y="5683872"/>
            <a:ext cx="1041794" cy="341961"/>
          </a:xfrm>
          <a:prstGeom prst="wedgeRoundRectCallout">
            <a:avLst>
              <a:gd name="adj1" fmla="val -21633"/>
              <a:gd name="adj2" fmla="val 78997"/>
              <a:gd name="adj3" fmla="val 16667"/>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19" tIns="45708" rIns="91419" bIns="45708" rtlCol="0" anchor="ctr"/>
          <a:lstStyle/>
          <a:p>
            <a:pPr algn="ctr"/>
            <a:r>
              <a:rPr lang="en-US" altLang="zh-CN" dirty="0">
                <a:cs typeface="+mn-ea"/>
                <a:sym typeface="+mn-lt"/>
              </a:rPr>
              <a:t>90%</a:t>
            </a:r>
            <a:endParaRPr lang="zh-CN" altLang="en-US" dirty="0">
              <a:cs typeface="+mn-ea"/>
              <a:sym typeface="+mn-lt"/>
            </a:endParaRPr>
          </a:p>
        </p:txBody>
      </p:sp>
      <p:sp>
        <p:nvSpPr>
          <p:cNvPr id="50" name="左大括号 49"/>
          <p:cNvSpPr/>
          <p:nvPr/>
        </p:nvSpPr>
        <p:spPr>
          <a:xfrm>
            <a:off x="8760192" y="2380586"/>
            <a:ext cx="430844" cy="4526128"/>
          </a:xfrm>
          <a:prstGeom prst="leftBrace">
            <a:avLst>
              <a:gd name="adj1" fmla="val 19041"/>
              <a:gd name="adj2" fmla="val 50000"/>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lIns="136769" tIns="68386" rIns="136769" bIns="68386" rtlCol="0" anchor="ctr"/>
          <a:lstStyle/>
          <a:p>
            <a:pPr algn="ctr"/>
            <a:endParaRPr lang="zh-CN" altLang="en-US">
              <a:solidFill>
                <a:schemeClr val="bg2"/>
              </a:solidFill>
              <a:cs typeface="+mn-ea"/>
              <a:sym typeface="+mn-lt"/>
            </a:endParaRPr>
          </a:p>
        </p:txBody>
      </p:sp>
      <p:sp>
        <p:nvSpPr>
          <p:cNvPr id="51" name="文本框 7"/>
          <p:cNvSpPr txBox="1">
            <a:spLocks noChangeArrowheads="1"/>
          </p:cNvSpPr>
          <p:nvPr/>
        </p:nvSpPr>
        <p:spPr bwMode="auto">
          <a:xfrm>
            <a:off x="9281553" y="1945040"/>
            <a:ext cx="3447134" cy="1237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36769" tIns="68386" rIns="136769" bIns="68386"/>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lnSpc>
                <a:spcPct val="120000"/>
              </a:lnSpc>
            </a:pPr>
            <a:r>
              <a:rPr lang="zh-CN" altLang="en-US" sz="2000" b="1" dirty="0">
                <a:solidFill>
                  <a:schemeClr val="accent1"/>
                </a:solidFill>
                <a:latin typeface="+mn-lt"/>
                <a:ea typeface="+mn-ea"/>
                <a:cs typeface="+mn-ea"/>
                <a:sym typeface="+mn-lt"/>
              </a:rPr>
              <a:t>第一季度情况</a:t>
            </a:r>
            <a:endParaRPr lang="en-US" altLang="zh-CN" sz="2000" b="1" dirty="0">
              <a:solidFill>
                <a:schemeClr val="accent1"/>
              </a:solidFill>
              <a:latin typeface="+mn-lt"/>
              <a:ea typeface="+mn-ea"/>
              <a:cs typeface="+mn-ea"/>
              <a:sym typeface="+mn-lt"/>
            </a:endParaRPr>
          </a:p>
          <a:p>
            <a:pPr>
              <a:lnSpc>
                <a:spcPct val="120000"/>
              </a:lnSpc>
            </a:pPr>
            <a:r>
              <a:rPr lang="zh-CN" altLang="en-US" sz="1600" dirty="0">
                <a:solidFill>
                  <a:schemeClr val="tx1">
                    <a:lumMod val="65000"/>
                    <a:lumOff val="35000"/>
                  </a:schemeClr>
                </a:solidFill>
                <a:latin typeface="+mn-lt"/>
                <a:ea typeface="+mn-ea"/>
                <a:cs typeface="+mn-ea"/>
                <a:sym typeface="+mn-lt"/>
              </a:rPr>
              <a:t>添加说明文字添加说明文字添加说明文字。</a:t>
            </a:r>
          </a:p>
        </p:txBody>
      </p:sp>
      <p:sp>
        <p:nvSpPr>
          <p:cNvPr id="52" name="文本框 7"/>
          <p:cNvSpPr txBox="1">
            <a:spLocks noChangeArrowheads="1"/>
          </p:cNvSpPr>
          <p:nvPr/>
        </p:nvSpPr>
        <p:spPr bwMode="auto">
          <a:xfrm>
            <a:off x="9281553" y="3333199"/>
            <a:ext cx="3447134" cy="1237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36769" tIns="68386" rIns="136769" bIns="68386"/>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20000"/>
              </a:lnSpc>
            </a:pPr>
            <a:r>
              <a:rPr lang="zh-CN" altLang="en-US" sz="2000" b="1" dirty="0">
                <a:solidFill>
                  <a:schemeClr val="accent1"/>
                </a:solidFill>
                <a:latin typeface="+mn-lt"/>
                <a:ea typeface="+mn-ea"/>
                <a:cs typeface="+mn-ea"/>
                <a:sym typeface="+mn-lt"/>
              </a:rPr>
              <a:t>第二季度情况</a:t>
            </a:r>
            <a:endParaRPr lang="en-US" altLang="zh-CN" sz="2000" b="1" dirty="0">
              <a:solidFill>
                <a:schemeClr val="accent1"/>
              </a:solidFill>
              <a:latin typeface="+mn-lt"/>
              <a:ea typeface="+mn-ea"/>
              <a:cs typeface="+mn-ea"/>
              <a:sym typeface="+mn-lt"/>
            </a:endParaRPr>
          </a:p>
          <a:p>
            <a:pPr>
              <a:lnSpc>
                <a:spcPct val="120000"/>
              </a:lnSpc>
            </a:pPr>
            <a:r>
              <a:rPr lang="zh-CN" altLang="en-US" sz="1600" dirty="0">
                <a:solidFill>
                  <a:schemeClr val="tx1">
                    <a:lumMod val="65000"/>
                    <a:lumOff val="35000"/>
                  </a:schemeClr>
                </a:solidFill>
                <a:latin typeface="+mn-lt"/>
                <a:ea typeface="+mn-ea"/>
                <a:cs typeface="+mn-ea"/>
                <a:sym typeface="+mn-lt"/>
              </a:rPr>
              <a:t>添加说明文字添加说明文字添加说明文字。</a:t>
            </a:r>
          </a:p>
        </p:txBody>
      </p:sp>
      <p:sp>
        <p:nvSpPr>
          <p:cNvPr id="53" name="文本框 7"/>
          <p:cNvSpPr txBox="1">
            <a:spLocks noChangeArrowheads="1"/>
          </p:cNvSpPr>
          <p:nvPr/>
        </p:nvSpPr>
        <p:spPr bwMode="auto">
          <a:xfrm>
            <a:off x="9281553" y="4721357"/>
            <a:ext cx="3447134" cy="1237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36769" tIns="68386" rIns="136769" bIns="68386"/>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20000"/>
              </a:lnSpc>
            </a:pPr>
            <a:r>
              <a:rPr lang="zh-CN" altLang="en-US" sz="2000" b="1" dirty="0">
                <a:solidFill>
                  <a:schemeClr val="accent1"/>
                </a:solidFill>
                <a:latin typeface="+mn-lt"/>
                <a:ea typeface="+mn-ea"/>
                <a:cs typeface="+mn-ea"/>
                <a:sym typeface="+mn-lt"/>
              </a:rPr>
              <a:t>第三季度情况</a:t>
            </a:r>
            <a:endParaRPr lang="en-US" altLang="zh-CN" sz="2000" b="1" dirty="0">
              <a:solidFill>
                <a:schemeClr val="accent1"/>
              </a:solidFill>
              <a:latin typeface="+mn-lt"/>
              <a:ea typeface="+mn-ea"/>
              <a:cs typeface="+mn-ea"/>
              <a:sym typeface="+mn-lt"/>
            </a:endParaRPr>
          </a:p>
          <a:p>
            <a:pPr>
              <a:lnSpc>
                <a:spcPct val="120000"/>
              </a:lnSpc>
            </a:pPr>
            <a:r>
              <a:rPr lang="zh-CN" altLang="en-US" sz="1600" dirty="0">
                <a:solidFill>
                  <a:schemeClr val="tx1">
                    <a:lumMod val="65000"/>
                    <a:lumOff val="35000"/>
                  </a:schemeClr>
                </a:solidFill>
                <a:latin typeface="+mn-lt"/>
                <a:ea typeface="+mn-ea"/>
                <a:cs typeface="+mn-ea"/>
                <a:sym typeface="+mn-lt"/>
              </a:rPr>
              <a:t>添加说明文字添加说明文字添加说明文字</a:t>
            </a:r>
            <a:r>
              <a:rPr lang="zh-CN" altLang="en-US" sz="1600" dirty="0">
                <a:solidFill>
                  <a:schemeClr val="bg2"/>
                </a:solidFill>
                <a:latin typeface="+mn-lt"/>
                <a:ea typeface="+mn-ea"/>
                <a:cs typeface="+mn-ea"/>
                <a:sym typeface="+mn-lt"/>
              </a:rPr>
              <a:t>。</a:t>
            </a:r>
          </a:p>
        </p:txBody>
      </p:sp>
      <p:sp>
        <p:nvSpPr>
          <p:cNvPr id="54" name="文本框 7"/>
          <p:cNvSpPr txBox="1">
            <a:spLocks noChangeArrowheads="1"/>
          </p:cNvSpPr>
          <p:nvPr/>
        </p:nvSpPr>
        <p:spPr bwMode="auto">
          <a:xfrm>
            <a:off x="9281553" y="6109515"/>
            <a:ext cx="3447134" cy="1237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36769" tIns="68386" rIns="136769" bIns="68386"/>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20000"/>
              </a:lnSpc>
            </a:pPr>
            <a:r>
              <a:rPr lang="zh-CN" altLang="en-US" sz="2000" b="1" dirty="0">
                <a:solidFill>
                  <a:schemeClr val="accent1"/>
                </a:solidFill>
                <a:latin typeface="+mn-lt"/>
                <a:ea typeface="+mn-ea"/>
                <a:cs typeface="+mn-ea"/>
                <a:sym typeface="+mn-lt"/>
              </a:rPr>
              <a:t>第四季度情况</a:t>
            </a:r>
            <a:endParaRPr lang="en-US" altLang="zh-CN" sz="2000" b="1" dirty="0">
              <a:solidFill>
                <a:schemeClr val="accent1"/>
              </a:solidFill>
              <a:latin typeface="+mn-lt"/>
              <a:ea typeface="+mn-ea"/>
              <a:cs typeface="+mn-ea"/>
              <a:sym typeface="+mn-lt"/>
            </a:endParaRPr>
          </a:p>
          <a:p>
            <a:pPr>
              <a:lnSpc>
                <a:spcPct val="120000"/>
              </a:lnSpc>
            </a:pPr>
            <a:r>
              <a:rPr lang="zh-CN" altLang="en-US" sz="1600" dirty="0">
                <a:solidFill>
                  <a:schemeClr val="tx1">
                    <a:lumMod val="65000"/>
                    <a:lumOff val="35000"/>
                  </a:schemeClr>
                </a:solidFill>
                <a:latin typeface="+mn-lt"/>
                <a:ea typeface="+mn-ea"/>
                <a:cs typeface="+mn-ea"/>
                <a:sym typeface="+mn-lt"/>
              </a:rPr>
              <a:t>添加说明文字添加说明文字添加说明文字。</a:t>
            </a:r>
          </a:p>
        </p:txBody>
      </p:sp>
      <p:sp>
        <p:nvSpPr>
          <p:cNvPr id="73" name="矩形 72"/>
          <p:cNvSpPr/>
          <p:nvPr/>
        </p:nvSpPr>
        <p:spPr>
          <a:xfrm>
            <a:off x="-1" y="0"/>
            <a:ext cx="13681077" cy="8996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74" name="文本框 6"/>
          <p:cNvSpPr>
            <a:spLocks noChangeArrowheads="1"/>
          </p:cNvSpPr>
          <p:nvPr/>
        </p:nvSpPr>
        <p:spPr bwMode="auto">
          <a:xfrm>
            <a:off x="1336472" y="304710"/>
            <a:ext cx="4743018" cy="364370"/>
          </a:xfrm>
          <a:prstGeom prst="rect">
            <a:avLst/>
          </a:prstGeom>
          <a:noFill/>
          <a:ln>
            <a:noFill/>
          </a:ln>
          <a:extLst/>
        </p:spPr>
        <p:txBody>
          <a:bodyPr wrap="square" lIns="77744" tIns="38871" rIns="77744" bIns="38871">
            <a:spAutoFit/>
          </a:bodyPr>
          <a:lstStyle/>
          <a:p>
            <a:pPr defTabSz="1097265">
              <a:defRPr/>
            </a:pPr>
            <a:r>
              <a:rPr lang="zh-CN" altLang="en-US" sz="1800" b="1" dirty="0">
                <a:solidFill>
                  <a:schemeClr val="bg1"/>
                </a:solidFill>
                <a:cs typeface="+mn-ea"/>
                <a:sym typeface="+mn-lt"/>
              </a:rPr>
              <a:t>在此输入您的标题内容</a:t>
            </a:r>
          </a:p>
        </p:txBody>
      </p:sp>
      <p:grpSp>
        <p:nvGrpSpPr>
          <p:cNvPr id="75" name="组合 74"/>
          <p:cNvGrpSpPr/>
          <p:nvPr/>
        </p:nvGrpSpPr>
        <p:grpSpPr>
          <a:xfrm>
            <a:off x="532043" y="350367"/>
            <a:ext cx="588728" cy="328099"/>
            <a:chOff x="0" y="252065"/>
            <a:chExt cx="641111" cy="392112"/>
          </a:xfrm>
        </p:grpSpPr>
        <p:sp>
          <p:nvSpPr>
            <p:cNvPr id="76" name="矩形 59"/>
            <p:cNvSpPr>
              <a:spLocks noChangeArrowheads="1"/>
            </p:cNvSpPr>
            <p:nvPr/>
          </p:nvSpPr>
          <p:spPr bwMode="auto">
            <a:xfrm>
              <a:off x="0" y="252065"/>
              <a:ext cx="227014" cy="392112"/>
            </a:xfrm>
            <a:prstGeom prst="rect">
              <a:avLst/>
            </a:prstGeom>
            <a:solidFill>
              <a:schemeClr val="bg1">
                <a:lumMod val="50000"/>
              </a:schemeClr>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097265">
                <a:lnSpc>
                  <a:spcPct val="100000"/>
                </a:lnSpc>
                <a:spcBef>
                  <a:spcPct val="0"/>
                </a:spcBef>
                <a:buNone/>
                <a:defRPr/>
              </a:pPr>
              <a:endParaRPr lang="zh-CN" altLang="en-US" sz="1600">
                <a:solidFill>
                  <a:srgbClr val="FFFFFF"/>
                </a:solidFill>
                <a:latin typeface="+mn-lt"/>
                <a:ea typeface="+mn-ea"/>
                <a:cs typeface="+mn-ea"/>
                <a:sym typeface="+mn-lt"/>
              </a:endParaRPr>
            </a:p>
          </p:txBody>
        </p:sp>
        <p:sp>
          <p:nvSpPr>
            <p:cNvPr id="77"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097265">
                <a:lnSpc>
                  <a:spcPct val="100000"/>
                </a:lnSpc>
                <a:spcBef>
                  <a:spcPct val="0"/>
                </a:spcBef>
                <a:buNone/>
                <a:defRPr/>
              </a:pPr>
              <a:endParaRPr lang="zh-CN" altLang="en-US" sz="1600">
                <a:solidFill>
                  <a:srgbClr val="FFFFFF"/>
                </a:solidFill>
                <a:latin typeface="+mn-lt"/>
                <a:ea typeface="+mn-ea"/>
                <a:cs typeface="+mn-ea"/>
                <a:sym typeface="+mn-lt"/>
              </a:endParaRPr>
            </a:p>
          </p:txBody>
        </p:sp>
        <p:sp>
          <p:nvSpPr>
            <p:cNvPr id="78" name="五边形 77"/>
            <p:cNvSpPr/>
            <p:nvPr userDrawn="1"/>
          </p:nvSpPr>
          <p:spPr>
            <a:xfrm>
              <a:off x="338378" y="254691"/>
              <a:ext cx="302733" cy="389486"/>
            </a:xfrm>
            <a:prstGeom prst="homePlat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237164655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75"/>
                                        </p:tgtEl>
                                        <p:attrNameLst>
                                          <p:attrName>style.visibility</p:attrName>
                                        </p:attrNameLst>
                                      </p:cBhvr>
                                      <p:to>
                                        <p:strVal val="visible"/>
                                      </p:to>
                                    </p:set>
                                    <p:anim calcmode="lin" valueType="num">
                                      <p:cBhvr additive="base">
                                        <p:cTn id="7" dur="500" fill="hold"/>
                                        <p:tgtEl>
                                          <p:spTgt spid="75"/>
                                        </p:tgtEl>
                                        <p:attrNameLst>
                                          <p:attrName>ppt_x</p:attrName>
                                        </p:attrNameLst>
                                      </p:cBhvr>
                                      <p:tavLst>
                                        <p:tav tm="0">
                                          <p:val>
                                            <p:strVal val="0-#ppt_w/2"/>
                                          </p:val>
                                        </p:tav>
                                        <p:tav tm="100000">
                                          <p:val>
                                            <p:strVal val="#ppt_x"/>
                                          </p:val>
                                        </p:tav>
                                      </p:tavLst>
                                    </p:anim>
                                    <p:anim calcmode="lin" valueType="num">
                                      <p:cBhvr additive="base">
                                        <p:cTn id="8" dur="500" fill="hold"/>
                                        <p:tgtEl>
                                          <p:spTgt spid="7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74"/>
                                        </p:tgtEl>
                                        <p:attrNameLst>
                                          <p:attrName>style.visibility</p:attrName>
                                        </p:attrNameLst>
                                      </p:cBhvr>
                                      <p:to>
                                        <p:strVal val="visible"/>
                                      </p:to>
                                    </p:set>
                                    <p:anim calcmode="lin" valueType="num">
                                      <p:cBhvr>
                                        <p:cTn id="12" dur="500" fill="hold"/>
                                        <p:tgtEl>
                                          <p:spTgt spid="7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74"/>
                                        </p:tgtEl>
                                        <p:attrNameLst>
                                          <p:attrName>ppt_y</p:attrName>
                                        </p:attrNameLst>
                                      </p:cBhvr>
                                      <p:tavLst>
                                        <p:tav tm="0">
                                          <p:val>
                                            <p:strVal val="#ppt_y"/>
                                          </p:val>
                                        </p:tav>
                                        <p:tav tm="100000">
                                          <p:val>
                                            <p:strVal val="#ppt_y"/>
                                          </p:val>
                                        </p:tav>
                                      </p:tavLst>
                                    </p:anim>
                                    <p:anim calcmode="lin" valueType="num">
                                      <p:cBhvr>
                                        <p:cTn id="14" dur="500" fill="hold"/>
                                        <p:tgtEl>
                                          <p:spTgt spid="7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74"/>
                                        </p:tgtEl>
                                        <p:attrNameLst>
                                          <p:attrName>ppt_w</p:attrName>
                                        </p:attrNameLst>
                                      </p:cBhvr>
                                      <p:tavLst>
                                        <p:tav tm="0">
                                          <p:val>
                                            <p:strVal val="#ppt_w/10"/>
                                          </p:val>
                                        </p:tav>
                                        <p:tav tm="50000">
                                          <p:val>
                                            <p:strVal val="#ppt_w+.01"/>
                                          </p:val>
                                        </p:tav>
                                        <p:tav tm="100000">
                                          <p:val>
                                            <p:strVal val="#ppt_w"/>
                                          </p:val>
                                        </p:tav>
                                      </p:tavLst>
                                    </p:anim>
                                    <p:animEffect>
                                      <p:cBhvr>
                                        <p:cTn id="16" dur="500" tmFilter="0,0; .5, 1; 1, 1"/>
                                        <p:tgtEl>
                                          <p:spTgt spid="74"/>
                                        </p:tgtEl>
                                      </p:cBhvr>
                                    </p:animEffect>
                                  </p:childTnLst>
                                </p:cTn>
                              </p:par>
                            </p:childTnLst>
                          </p:cTn>
                        </p:par>
                        <p:par>
                          <p:cTn id="17" fill="hold">
                            <p:stCondLst>
                              <p:cond delay="1450"/>
                            </p:stCondLst>
                            <p:childTnLst>
                              <p:par>
                                <p:cTn id="18" presetID="2" presetClass="entr" presetSubtype="8" fill="hold" grpId="0" nodeType="afterEffect">
                                  <p:stCondLst>
                                    <p:cond delay="0"/>
                                  </p:stCondLst>
                                  <p:childTnLst>
                                    <p:set>
                                      <p:cBhvr>
                                        <p:cTn id="19" dur="1" fill="hold">
                                          <p:stCondLst>
                                            <p:cond delay="0"/>
                                          </p:stCondLst>
                                        </p:cTn>
                                        <p:tgtEl>
                                          <p:spTgt spid="45"/>
                                        </p:tgtEl>
                                        <p:attrNameLst>
                                          <p:attrName>style.visibility</p:attrName>
                                        </p:attrNameLst>
                                      </p:cBhvr>
                                      <p:to>
                                        <p:strVal val="visible"/>
                                      </p:to>
                                    </p:set>
                                    <p:anim calcmode="lin" valueType="num">
                                      <p:cBhvr additive="base">
                                        <p:cTn id="20" dur="500" fill="hold"/>
                                        <p:tgtEl>
                                          <p:spTgt spid="45"/>
                                        </p:tgtEl>
                                        <p:attrNameLst>
                                          <p:attrName>ppt_x</p:attrName>
                                        </p:attrNameLst>
                                      </p:cBhvr>
                                      <p:tavLst>
                                        <p:tav tm="0">
                                          <p:val>
                                            <p:strVal val="0-#ppt_w/2"/>
                                          </p:val>
                                        </p:tav>
                                        <p:tav tm="100000">
                                          <p:val>
                                            <p:strVal val="#ppt_x"/>
                                          </p:val>
                                        </p:tav>
                                      </p:tavLst>
                                    </p:anim>
                                    <p:anim calcmode="lin" valueType="num">
                                      <p:cBhvr additive="base">
                                        <p:cTn id="21" dur="500" fill="hold"/>
                                        <p:tgtEl>
                                          <p:spTgt spid="45"/>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 calcmode="lin" valueType="num">
                                      <p:cBhvr additive="base">
                                        <p:cTn id="24" dur="500" fill="hold"/>
                                        <p:tgtEl>
                                          <p:spTgt spid="33"/>
                                        </p:tgtEl>
                                        <p:attrNameLst>
                                          <p:attrName>ppt_x</p:attrName>
                                        </p:attrNameLst>
                                      </p:cBhvr>
                                      <p:tavLst>
                                        <p:tav tm="0">
                                          <p:val>
                                            <p:strVal val="0-#ppt_w/2"/>
                                          </p:val>
                                        </p:tav>
                                        <p:tav tm="100000">
                                          <p:val>
                                            <p:strVal val="#ppt_x"/>
                                          </p:val>
                                        </p:tav>
                                      </p:tavLst>
                                    </p:anim>
                                    <p:anim calcmode="lin" valueType="num">
                                      <p:cBhvr additive="base">
                                        <p:cTn id="25" dur="500" fill="hold"/>
                                        <p:tgtEl>
                                          <p:spTgt spid="33"/>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34"/>
                                        </p:tgtEl>
                                        <p:attrNameLst>
                                          <p:attrName>style.visibility</p:attrName>
                                        </p:attrNameLst>
                                      </p:cBhvr>
                                      <p:to>
                                        <p:strVal val="visible"/>
                                      </p:to>
                                    </p:set>
                                    <p:anim calcmode="lin" valueType="num">
                                      <p:cBhvr additive="base">
                                        <p:cTn id="28" dur="500" fill="hold"/>
                                        <p:tgtEl>
                                          <p:spTgt spid="34"/>
                                        </p:tgtEl>
                                        <p:attrNameLst>
                                          <p:attrName>ppt_x</p:attrName>
                                        </p:attrNameLst>
                                      </p:cBhvr>
                                      <p:tavLst>
                                        <p:tav tm="0">
                                          <p:val>
                                            <p:strVal val="0-#ppt_w/2"/>
                                          </p:val>
                                        </p:tav>
                                        <p:tav tm="100000">
                                          <p:val>
                                            <p:strVal val="#ppt_x"/>
                                          </p:val>
                                        </p:tav>
                                      </p:tavLst>
                                    </p:anim>
                                    <p:anim calcmode="lin" valueType="num">
                                      <p:cBhvr additive="base">
                                        <p:cTn id="29" dur="500" fill="hold"/>
                                        <p:tgtEl>
                                          <p:spTgt spid="34"/>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38"/>
                                        </p:tgtEl>
                                        <p:attrNameLst>
                                          <p:attrName>style.visibility</p:attrName>
                                        </p:attrNameLst>
                                      </p:cBhvr>
                                      <p:to>
                                        <p:strVal val="visible"/>
                                      </p:to>
                                    </p:set>
                                    <p:anim calcmode="lin" valueType="num">
                                      <p:cBhvr additive="base">
                                        <p:cTn id="32" dur="500" fill="hold"/>
                                        <p:tgtEl>
                                          <p:spTgt spid="38"/>
                                        </p:tgtEl>
                                        <p:attrNameLst>
                                          <p:attrName>ppt_x</p:attrName>
                                        </p:attrNameLst>
                                      </p:cBhvr>
                                      <p:tavLst>
                                        <p:tav tm="0">
                                          <p:val>
                                            <p:strVal val="0-#ppt_w/2"/>
                                          </p:val>
                                        </p:tav>
                                        <p:tav tm="100000">
                                          <p:val>
                                            <p:strVal val="#ppt_x"/>
                                          </p:val>
                                        </p:tav>
                                      </p:tavLst>
                                    </p:anim>
                                    <p:anim calcmode="lin" valueType="num">
                                      <p:cBhvr additive="base">
                                        <p:cTn id="33" dur="500" fill="hold"/>
                                        <p:tgtEl>
                                          <p:spTgt spid="38"/>
                                        </p:tgtEl>
                                        <p:attrNameLst>
                                          <p:attrName>ppt_y</p:attrName>
                                        </p:attrNameLst>
                                      </p:cBhvr>
                                      <p:tavLst>
                                        <p:tav tm="0">
                                          <p:val>
                                            <p:strVal val="#ppt_y"/>
                                          </p:val>
                                        </p:tav>
                                        <p:tav tm="100000">
                                          <p:val>
                                            <p:strVal val="#ppt_y"/>
                                          </p:val>
                                        </p:tav>
                                      </p:tavLst>
                                    </p:anim>
                                  </p:childTnLst>
                                </p:cTn>
                              </p:par>
                            </p:childTnLst>
                          </p:cTn>
                        </p:par>
                        <p:par>
                          <p:cTn id="34" fill="hold">
                            <p:stCondLst>
                              <p:cond delay="1950"/>
                            </p:stCondLst>
                            <p:childTnLst>
                              <p:par>
                                <p:cTn id="35" presetID="22" presetClass="entr" presetSubtype="8" fill="hold" nodeType="after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wipe(left)">
                                      <p:cBhvr>
                                        <p:cTn id="37" dur="500"/>
                                        <p:tgtEl>
                                          <p:spTgt spid="42"/>
                                        </p:tgtEl>
                                      </p:cBhvr>
                                    </p:animEffect>
                                  </p:childTnLst>
                                </p:cTn>
                              </p:par>
                            </p:childTnLst>
                          </p:cTn>
                        </p:par>
                        <p:par>
                          <p:cTn id="38" fill="hold">
                            <p:stCondLst>
                              <p:cond delay="2450"/>
                            </p:stCondLst>
                            <p:childTnLst>
                              <p:par>
                                <p:cTn id="39" presetID="47" presetClass="entr" presetSubtype="0" fill="hold" grpId="0" nodeType="afterEffect">
                                  <p:stCondLst>
                                    <p:cond delay="0"/>
                                  </p:stCondLst>
                                  <p:childTnLst>
                                    <p:set>
                                      <p:cBhvr>
                                        <p:cTn id="40" dur="1" fill="hold">
                                          <p:stCondLst>
                                            <p:cond delay="0"/>
                                          </p:stCondLst>
                                        </p:cTn>
                                        <p:tgtEl>
                                          <p:spTgt spid="46"/>
                                        </p:tgtEl>
                                        <p:attrNameLst>
                                          <p:attrName>style.visibility</p:attrName>
                                        </p:attrNameLst>
                                      </p:cBhvr>
                                      <p:to>
                                        <p:strVal val="visible"/>
                                      </p:to>
                                    </p:set>
                                    <p:animEffect transition="in" filter="fade">
                                      <p:cBhvr>
                                        <p:cTn id="41" dur="1000"/>
                                        <p:tgtEl>
                                          <p:spTgt spid="46"/>
                                        </p:tgtEl>
                                      </p:cBhvr>
                                    </p:animEffect>
                                    <p:anim calcmode="lin" valueType="num">
                                      <p:cBhvr>
                                        <p:cTn id="42" dur="1000" fill="hold"/>
                                        <p:tgtEl>
                                          <p:spTgt spid="46"/>
                                        </p:tgtEl>
                                        <p:attrNameLst>
                                          <p:attrName>ppt_x</p:attrName>
                                        </p:attrNameLst>
                                      </p:cBhvr>
                                      <p:tavLst>
                                        <p:tav tm="0">
                                          <p:val>
                                            <p:strVal val="#ppt_x"/>
                                          </p:val>
                                        </p:tav>
                                        <p:tav tm="100000">
                                          <p:val>
                                            <p:strVal val="#ppt_x"/>
                                          </p:val>
                                        </p:tav>
                                      </p:tavLst>
                                    </p:anim>
                                    <p:anim calcmode="lin" valueType="num">
                                      <p:cBhvr>
                                        <p:cTn id="43" dur="1000" fill="hold"/>
                                        <p:tgtEl>
                                          <p:spTgt spid="46"/>
                                        </p:tgtEl>
                                        <p:attrNameLst>
                                          <p:attrName>ppt_y</p:attrName>
                                        </p:attrNameLst>
                                      </p:cBhvr>
                                      <p:tavLst>
                                        <p:tav tm="0">
                                          <p:val>
                                            <p:strVal val="#ppt_y-.1"/>
                                          </p:val>
                                        </p:tav>
                                        <p:tav tm="100000">
                                          <p:val>
                                            <p:strVal val="#ppt_y"/>
                                          </p:val>
                                        </p:tav>
                                      </p:tavLst>
                                    </p:anim>
                                  </p:childTnLst>
                                </p:cTn>
                              </p:par>
                            </p:childTnLst>
                          </p:cTn>
                        </p:par>
                        <p:par>
                          <p:cTn id="44" fill="hold">
                            <p:stCondLst>
                              <p:cond delay="3450"/>
                            </p:stCondLst>
                            <p:childTnLst>
                              <p:par>
                                <p:cTn id="45" presetID="22" presetClass="entr" presetSubtype="8" fill="hold"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left)">
                                      <p:cBhvr>
                                        <p:cTn id="47" dur="500"/>
                                        <p:tgtEl>
                                          <p:spTgt spid="30"/>
                                        </p:tgtEl>
                                      </p:cBhvr>
                                    </p:animEffect>
                                  </p:childTnLst>
                                </p:cTn>
                              </p:par>
                              <p:par>
                                <p:cTn id="48" presetID="47" presetClass="entr" presetSubtype="0" fill="hold" grpId="0" nodeType="with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fade">
                                      <p:cBhvr>
                                        <p:cTn id="50" dur="1000"/>
                                        <p:tgtEl>
                                          <p:spTgt spid="47"/>
                                        </p:tgtEl>
                                      </p:cBhvr>
                                    </p:animEffect>
                                    <p:anim calcmode="lin" valueType="num">
                                      <p:cBhvr>
                                        <p:cTn id="51" dur="1000" fill="hold"/>
                                        <p:tgtEl>
                                          <p:spTgt spid="47"/>
                                        </p:tgtEl>
                                        <p:attrNameLst>
                                          <p:attrName>ppt_x</p:attrName>
                                        </p:attrNameLst>
                                      </p:cBhvr>
                                      <p:tavLst>
                                        <p:tav tm="0">
                                          <p:val>
                                            <p:strVal val="#ppt_x"/>
                                          </p:val>
                                        </p:tav>
                                        <p:tav tm="100000">
                                          <p:val>
                                            <p:strVal val="#ppt_x"/>
                                          </p:val>
                                        </p:tav>
                                      </p:tavLst>
                                    </p:anim>
                                    <p:anim calcmode="lin" valueType="num">
                                      <p:cBhvr>
                                        <p:cTn id="52" dur="1000" fill="hold"/>
                                        <p:tgtEl>
                                          <p:spTgt spid="47"/>
                                        </p:tgtEl>
                                        <p:attrNameLst>
                                          <p:attrName>ppt_y</p:attrName>
                                        </p:attrNameLst>
                                      </p:cBhvr>
                                      <p:tavLst>
                                        <p:tav tm="0">
                                          <p:val>
                                            <p:strVal val="#ppt_y-.1"/>
                                          </p:val>
                                        </p:tav>
                                        <p:tav tm="100000">
                                          <p:val>
                                            <p:strVal val="#ppt_y"/>
                                          </p:val>
                                        </p:tav>
                                      </p:tavLst>
                                    </p:anim>
                                  </p:childTnLst>
                                </p:cTn>
                              </p:par>
                            </p:childTnLst>
                          </p:cTn>
                        </p:par>
                        <p:par>
                          <p:cTn id="53" fill="hold">
                            <p:stCondLst>
                              <p:cond delay="4450"/>
                            </p:stCondLst>
                            <p:childTnLst>
                              <p:par>
                                <p:cTn id="54" presetID="22" presetClass="entr" presetSubtype="8" fill="hold" nodeType="after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wipe(left)">
                                      <p:cBhvr>
                                        <p:cTn id="56" dur="500"/>
                                        <p:tgtEl>
                                          <p:spTgt spid="35"/>
                                        </p:tgtEl>
                                      </p:cBhvr>
                                    </p:animEffect>
                                  </p:childTnLst>
                                </p:cTn>
                              </p:par>
                              <p:par>
                                <p:cTn id="57" presetID="47" presetClass="entr" presetSubtype="0" fill="hold" grpId="0" nodeType="with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fade">
                                      <p:cBhvr>
                                        <p:cTn id="59" dur="1000"/>
                                        <p:tgtEl>
                                          <p:spTgt spid="48"/>
                                        </p:tgtEl>
                                      </p:cBhvr>
                                    </p:animEffect>
                                    <p:anim calcmode="lin" valueType="num">
                                      <p:cBhvr>
                                        <p:cTn id="60" dur="1000" fill="hold"/>
                                        <p:tgtEl>
                                          <p:spTgt spid="48"/>
                                        </p:tgtEl>
                                        <p:attrNameLst>
                                          <p:attrName>ppt_x</p:attrName>
                                        </p:attrNameLst>
                                      </p:cBhvr>
                                      <p:tavLst>
                                        <p:tav tm="0">
                                          <p:val>
                                            <p:strVal val="#ppt_x"/>
                                          </p:val>
                                        </p:tav>
                                        <p:tav tm="100000">
                                          <p:val>
                                            <p:strVal val="#ppt_x"/>
                                          </p:val>
                                        </p:tav>
                                      </p:tavLst>
                                    </p:anim>
                                    <p:anim calcmode="lin" valueType="num">
                                      <p:cBhvr>
                                        <p:cTn id="61" dur="1000" fill="hold"/>
                                        <p:tgtEl>
                                          <p:spTgt spid="48"/>
                                        </p:tgtEl>
                                        <p:attrNameLst>
                                          <p:attrName>ppt_y</p:attrName>
                                        </p:attrNameLst>
                                      </p:cBhvr>
                                      <p:tavLst>
                                        <p:tav tm="0">
                                          <p:val>
                                            <p:strVal val="#ppt_y-.1"/>
                                          </p:val>
                                        </p:tav>
                                        <p:tav tm="100000">
                                          <p:val>
                                            <p:strVal val="#ppt_y"/>
                                          </p:val>
                                        </p:tav>
                                      </p:tavLst>
                                    </p:anim>
                                  </p:childTnLst>
                                </p:cTn>
                              </p:par>
                            </p:childTnLst>
                          </p:cTn>
                        </p:par>
                        <p:par>
                          <p:cTn id="62" fill="hold">
                            <p:stCondLst>
                              <p:cond delay="5450"/>
                            </p:stCondLst>
                            <p:childTnLst>
                              <p:par>
                                <p:cTn id="63" presetID="22" presetClass="entr" presetSubtype="8" fill="hold" nodeType="afterEffect">
                                  <p:stCondLst>
                                    <p:cond delay="0"/>
                                  </p:stCondLst>
                                  <p:childTnLst>
                                    <p:set>
                                      <p:cBhvr>
                                        <p:cTn id="64" dur="1" fill="hold">
                                          <p:stCondLst>
                                            <p:cond delay="0"/>
                                          </p:stCondLst>
                                        </p:cTn>
                                        <p:tgtEl>
                                          <p:spTgt spid="39"/>
                                        </p:tgtEl>
                                        <p:attrNameLst>
                                          <p:attrName>style.visibility</p:attrName>
                                        </p:attrNameLst>
                                      </p:cBhvr>
                                      <p:to>
                                        <p:strVal val="visible"/>
                                      </p:to>
                                    </p:set>
                                    <p:animEffect transition="in" filter="wipe(left)">
                                      <p:cBhvr>
                                        <p:cTn id="65" dur="500"/>
                                        <p:tgtEl>
                                          <p:spTgt spid="39"/>
                                        </p:tgtEl>
                                      </p:cBhvr>
                                    </p:animEffect>
                                  </p:childTnLst>
                                </p:cTn>
                              </p:par>
                            </p:childTnLst>
                          </p:cTn>
                        </p:par>
                        <p:par>
                          <p:cTn id="66" fill="hold">
                            <p:stCondLst>
                              <p:cond delay="5950"/>
                            </p:stCondLst>
                            <p:childTnLst>
                              <p:par>
                                <p:cTn id="67" presetID="47" presetClass="entr" presetSubtype="0" fill="hold" grpId="0" nodeType="afterEffect">
                                  <p:stCondLst>
                                    <p:cond delay="0"/>
                                  </p:stCondLst>
                                  <p:childTnLst>
                                    <p:set>
                                      <p:cBhvr>
                                        <p:cTn id="68" dur="1" fill="hold">
                                          <p:stCondLst>
                                            <p:cond delay="0"/>
                                          </p:stCondLst>
                                        </p:cTn>
                                        <p:tgtEl>
                                          <p:spTgt spid="49"/>
                                        </p:tgtEl>
                                        <p:attrNameLst>
                                          <p:attrName>style.visibility</p:attrName>
                                        </p:attrNameLst>
                                      </p:cBhvr>
                                      <p:to>
                                        <p:strVal val="visible"/>
                                      </p:to>
                                    </p:set>
                                    <p:animEffect transition="in" filter="fade">
                                      <p:cBhvr>
                                        <p:cTn id="69" dur="1000"/>
                                        <p:tgtEl>
                                          <p:spTgt spid="49"/>
                                        </p:tgtEl>
                                      </p:cBhvr>
                                    </p:animEffect>
                                    <p:anim calcmode="lin" valueType="num">
                                      <p:cBhvr>
                                        <p:cTn id="70" dur="1000" fill="hold"/>
                                        <p:tgtEl>
                                          <p:spTgt spid="49"/>
                                        </p:tgtEl>
                                        <p:attrNameLst>
                                          <p:attrName>ppt_x</p:attrName>
                                        </p:attrNameLst>
                                      </p:cBhvr>
                                      <p:tavLst>
                                        <p:tav tm="0">
                                          <p:val>
                                            <p:strVal val="#ppt_x"/>
                                          </p:val>
                                        </p:tav>
                                        <p:tav tm="100000">
                                          <p:val>
                                            <p:strVal val="#ppt_x"/>
                                          </p:val>
                                        </p:tav>
                                      </p:tavLst>
                                    </p:anim>
                                    <p:anim calcmode="lin" valueType="num">
                                      <p:cBhvr>
                                        <p:cTn id="71" dur="1000" fill="hold"/>
                                        <p:tgtEl>
                                          <p:spTgt spid="49"/>
                                        </p:tgtEl>
                                        <p:attrNameLst>
                                          <p:attrName>ppt_y</p:attrName>
                                        </p:attrNameLst>
                                      </p:cBhvr>
                                      <p:tavLst>
                                        <p:tav tm="0">
                                          <p:val>
                                            <p:strVal val="#ppt_y-.1"/>
                                          </p:val>
                                        </p:tav>
                                        <p:tav tm="100000">
                                          <p:val>
                                            <p:strVal val="#ppt_y"/>
                                          </p:val>
                                        </p:tav>
                                      </p:tavLst>
                                    </p:anim>
                                  </p:childTnLst>
                                </p:cTn>
                              </p:par>
                            </p:childTnLst>
                          </p:cTn>
                        </p:par>
                        <p:par>
                          <p:cTn id="72" fill="hold">
                            <p:stCondLst>
                              <p:cond delay="6950"/>
                            </p:stCondLst>
                            <p:childTnLst>
                              <p:par>
                                <p:cTn id="73" presetID="16" presetClass="entr" presetSubtype="42" fill="hold" grpId="0"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barn(outHorizontal)">
                                      <p:cBhvr>
                                        <p:cTn id="75" dur="1000"/>
                                        <p:tgtEl>
                                          <p:spTgt spid="50"/>
                                        </p:tgtEl>
                                      </p:cBhvr>
                                    </p:animEffect>
                                  </p:childTnLst>
                                </p:cTn>
                              </p:par>
                            </p:childTnLst>
                          </p:cTn>
                        </p:par>
                        <p:par>
                          <p:cTn id="76" fill="hold">
                            <p:stCondLst>
                              <p:cond delay="7950"/>
                            </p:stCondLst>
                            <p:childTnLst>
                              <p:par>
                                <p:cTn id="77" presetID="22" presetClass="entr" presetSubtype="8" fill="hold" grpId="0" nodeType="afterEffect">
                                  <p:stCondLst>
                                    <p:cond delay="0"/>
                                  </p:stCondLst>
                                  <p:childTnLst>
                                    <p:set>
                                      <p:cBhvr>
                                        <p:cTn id="78" dur="1" fill="hold">
                                          <p:stCondLst>
                                            <p:cond delay="0"/>
                                          </p:stCondLst>
                                        </p:cTn>
                                        <p:tgtEl>
                                          <p:spTgt spid="51"/>
                                        </p:tgtEl>
                                        <p:attrNameLst>
                                          <p:attrName>style.visibility</p:attrName>
                                        </p:attrNameLst>
                                      </p:cBhvr>
                                      <p:to>
                                        <p:strVal val="visible"/>
                                      </p:to>
                                    </p:set>
                                    <p:animEffect transition="in" filter="wipe(left)">
                                      <p:cBhvr>
                                        <p:cTn id="79" dur="750"/>
                                        <p:tgtEl>
                                          <p:spTgt spid="51"/>
                                        </p:tgtEl>
                                      </p:cBhvr>
                                    </p:animEffect>
                                  </p:childTnLst>
                                </p:cTn>
                              </p:par>
                            </p:childTnLst>
                          </p:cTn>
                        </p:par>
                        <p:par>
                          <p:cTn id="80" fill="hold">
                            <p:stCondLst>
                              <p:cond delay="8700"/>
                            </p:stCondLst>
                            <p:childTnLst>
                              <p:par>
                                <p:cTn id="81" presetID="22" presetClass="entr" presetSubtype="8" fill="hold" grpId="0" nodeType="afterEffect">
                                  <p:stCondLst>
                                    <p:cond delay="0"/>
                                  </p:stCondLst>
                                  <p:childTnLst>
                                    <p:set>
                                      <p:cBhvr>
                                        <p:cTn id="82" dur="1" fill="hold">
                                          <p:stCondLst>
                                            <p:cond delay="0"/>
                                          </p:stCondLst>
                                        </p:cTn>
                                        <p:tgtEl>
                                          <p:spTgt spid="52"/>
                                        </p:tgtEl>
                                        <p:attrNameLst>
                                          <p:attrName>style.visibility</p:attrName>
                                        </p:attrNameLst>
                                      </p:cBhvr>
                                      <p:to>
                                        <p:strVal val="visible"/>
                                      </p:to>
                                    </p:set>
                                    <p:animEffect transition="in" filter="wipe(left)">
                                      <p:cBhvr>
                                        <p:cTn id="83" dur="750"/>
                                        <p:tgtEl>
                                          <p:spTgt spid="52"/>
                                        </p:tgtEl>
                                      </p:cBhvr>
                                    </p:animEffect>
                                  </p:childTnLst>
                                </p:cTn>
                              </p:par>
                            </p:childTnLst>
                          </p:cTn>
                        </p:par>
                        <p:par>
                          <p:cTn id="84" fill="hold">
                            <p:stCondLst>
                              <p:cond delay="9450"/>
                            </p:stCondLst>
                            <p:childTnLst>
                              <p:par>
                                <p:cTn id="85" presetID="22" presetClass="entr" presetSubtype="8" fill="hold" grpId="0" nodeType="afterEffect">
                                  <p:stCondLst>
                                    <p:cond delay="0"/>
                                  </p:stCondLst>
                                  <p:childTnLst>
                                    <p:set>
                                      <p:cBhvr>
                                        <p:cTn id="86" dur="1" fill="hold">
                                          <p:stCondLst>
                                            <p:cond delay="0"/>
                                          </p:stCondLst>
                                        </p:cTn>
                                        <p:tgtEl>
                                          <p:spTgt spid="53"/>
                                        </p:tgtEl>
                                        <p:attrNameLst>
                                          <p:attrName>style.visibility</p:attrName>
                                        </p:attrNameLst>
                                      </p:cBhvr>
                                      <p:to>
                                        <p:strVal val="visible"/>
                                      </p:to>
                                    </p:set>
                                    <p:animEffect transition="in" filter="wipe(left)">
                                      <p:cBhvr>
                                        <p:cTn id="87" dur="750"/>
                                        <p:tgtEl>
                                          <p:spTgt spid="53"/>
                                        </p:tgtEl>
                                      </p:cBhvr>
                                    </p:animEffect>
                                  </p:childTnLst>
                                </p:cTn>
                              </p:par>
                            </p:childTnLst>
                          </p:cTn>
                        </p:par>
                        <p:par>
                          <p:cTn id="88" fill="hold">
                            <p:stCondLst>
                              <p:cond delay="10200"/>
                            </p:stCondLst>
                            <p:childTnLst>
                              <p:par>
                                <p:cTn id="89" presetID="22" presetClass="entr" presetSubtype="8" fill="hold" grpId="0" nodeType="afterEffect">
                                  <p:stCondLst>
                                    <p:cond delay="0"/>
                                  </p:stCondLst>
                                  <p:childTnLst>
                                    <p:set>
                                      <p:cBhvr>
                                        <p:cTn id="90" dur="1" fill="hold">
                                          <p:stCondLst>
                                            <p:cond delay="0"/>
                                          </p:stCondLst>
                                        </p:cTn>
                                        <p:tgtEl>
                                          <p:spTgt spid="54"/>
                                        </p:tgtEl>
                                        <p:attrNameLst>
                                          <p:attrName>style.visibility</p:attrName>
                                        </p:attrNameLst>
                                      </p:cBhvr>
                                      <p:to>
                                        <p:strVal val="visible"/>
                                      </p:to>
                                    </p:set>
                                    <p:animEffect transition="in" filter="wipe(left)">
                                      <p:cBhvr>
                                        <p:cTn id="91" dur="75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8" grpId="0"/>
      <p:bldP spid="45" grpId="0"/>
      <p:bldP spid="46" grpId="0" animBg="1"/>
      <p:bldP spid="47" grpId="0" animBg="1"/>
      <p:bldP spid="48" grpId="0" animBg="1"/>
      <p:bldP spid="49" grpId="0" animBg="1"/>
      <p:bldP spid="50" grpId="0" animBg="1"/>
      <p:bldP spid="51" grpId="0"/>
      <p:bldP spid="52" grpId="0"/>
      <p:bldP spid="53" grpId="0"/>
      <p:bldP spid="54" grpId="0"/>
      <p:bldP spid="74" grpId="0" bldLvl="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2689259" y="2313092"/>
            <a:ext cx="2782417" cy="507608"/>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19" tIns="45708" rIns="91419" bIns="45708" rtlCol="0" anchor="ctr"/>
          <a:lstStyle/>
          <a:p>
            <a:pPr algn="ctr"/>
            <a:endParaRPr lang="zh-CN" altLang="en-US">
              <a:cs typeface="+mn-ea"/>
              <a:sym typeface="+mn-lt"/>
            </a:endParaRPr>
          </a:p>
        </p:txBody>
      </p:sp>
      <p:sp>
        <p:nvSpPr>
          <p:cNvPr id="3" name="圆角矩形 2"/>
          <p:cNvSpPr/>
          <p:nvPr/>
        </p:nvSpPr>
        <p:spPr>
          <a:xfrm>
            <a:off x="8063626" y="2295050"/>
            <a:ext cx="2782417" cy="507608"/>
          </a:xfrm>
          <a:prstGeom prst="roundRect">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19" tIns="45708" rIns="91419" bIns="45708" rtlCol="0" anchor="ctr"/>
          <a:lstStyle/>
          <a:p>
            <a:pPr algn="ctr"/>
            <a:endParaRPr lang="zh-CN" altLang="en-US">
              <a:cs typeface="+mn-ea"/>
              <a:sym typeface="+mn-lt"/>
            </a:endParaRPr>
          </a:p>
        </p:txBody>
      </p:sp>
      <p:cxnSp>
        <p:nvCxnSpPr>
          <p:cNvPr id="4" name="直接连接符 3"/>
          <p:cNvCxnSpPr/>
          <p:nvPr/>
        </p:nvCxnSpPr>
        <p:spPr bwMode="auto">
          <a:xfrm>
            <a:off x="6853447" y="1728964"/>
            <a:ext cx="0" cy="2183472"/>
          </a:xfrm>
          <a:prstGeom prst="line">
            <a:avLst/>
          </a:prstGeom>
          <a:solidFill>
            <a:schemeClr val="accent1"/>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 name="直接连接符 4"/>
          <p:cNvCxnSpPr/>
          <p:nvPr/>
        </p:nvCxnSpPr>
        <p:spPr bwMode="auto">
          <a:xfrm>
            <a:off x="6853447" y="4938108"/>
            <a:ext cx="0" cy="2183472"/>
          </a:xfrm>
          <a:prstGeom prst="line">
            <a:avLst/>
          </a:prstGeom>
          <a:solidFill>
            <a:schemeClr val="accent1"/>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 name="椭圆 5"/>
          <p:cNvSpPr/>
          <p:nvPr/>
        </p:nvSpPr>
        <p:spPr bwMode="auto">
          <a:xfrm>
            <a:off x="6240864" y="3711503"/>
            <a:ext cx="1225171" cy="1226607"/>
          </a:xfrm>
          <a:prstGeom prst="ellipse">
            <a:avLst/>
          </a:prstGeom>
          <a:solidFill>
            <a:schemeClr val="accent2"/>
          </a:solidFill>
          <a:ln w="9525" cap="flat" cmpd="sng" algn="ctr">
            <a:solidFill>
              <a:srgbClr val="F8F8F8"/>
            </a:solidFill>
            <a:prstDash val="solid"/>
            <a:round/>
            <a:headEnd type="none" w="med" len="med"/>
            <a:tailEnd type="none" w="med" len="med"/>
          </a:ln>
          <a:effectLst/>
          <a:extLst/>
        </p:spPr>
        <p:txBody>
          <a:bodyPr vert="horz" wrap="square" lIns="136790" tIns="68395" rIns="136790" bIns="68395" numCol="1" rtlCol="0" anchor="t" anchorCtr="0" compatLnSpc="1">
            <a:prstTxWarp prst="textNoShape">
              <a:avLst/>
            </a:prstTxWarp>
          </a:bodyPr>
          <a:lstStyle/>
          <a:p>
            <a:pPr defTabSz="1367890"/>
            <a:endParaRPr lang="zh-CN" altLang="en-US" sz="1800">
              <a:cs typeface="+mn-ea"/>
              <a:sym typeface="+mn-lt"/>
            </a:endParaRPr>
          </a:p>
        </p:txBody>
      </p:sp>
      <p:sp>
        <p:nvSpPr>
          <p:cNvPr id="7" name="TextBox 6"/>
          <p:cNvSpPr txBox="1"/>
          <p:nvPr/>
        </p:nvSpPr>
        <p:spPr>
          <a:xfrm>
            <a:off x="3101765" y="2300010"/>
            <a:ext cx="2385804" cy="445902"/>
          </a:xfrm>
          <a:prstGeom prst="rect">
            <a:avLst/>
          </a:prstGeom>
          <a:noFill/>
        </p:spPr>
        <p:txBody>
          <a:bodyPr wrap="none" lIns="136790" tIns="68395" rIns="136790" bIns="68395" rtlCol="0">
            <a:spAutoFit/>
          </a:bodyPr>
          <a:lstStyle/>
          <a:p>
            <a:pPr algn="r"/>
            <a:r>
              <a:rPr lang="en-US" altLang="zh-CN" b="1" dirty="0" smtClean="0">
                <a:solidFill>
                  <a:schemeClr val="bg1"/>
                </a:solidFill>
                <a:cs typeface="+mn-ea"/>
                <a:sym typeface="+mn-lt"/>
              </a:rPr>
              <a:t>2016</a:t>
            </a:r>
            <a:r>
              <a:rPr lang="zh-CN" altLang="en-US" b="1" dirty="0" smtClean="0">
                <a:solidFill>
                  <a:schemeClr val="bg1"/>
                </a:solidFill>
                <a:cs typeface="+mn-ea"/>
                <a:sym typeface="+mn-lt"/>
              </a:rPr>
              <a:t>年</a:t>
            </a:r>
            <a:r>
              <a:rPr lang="zh-CN" altLang="en-US" b="1" dirty="0">
                <a:solidFill>
                  <a:schemeClr val="bg1"/>
                </a:solidFill>
                <a:cs typeface="+mn-ea"/>
                <a:sym typeface="+mn-lt"/>
              </a:rPr>
              <a:t>上半年情况</a:t>
            </a:r>
          </a:p>
        </p:txBody>
      </p:sp>
      <p:sp>
        <p:nvSpPr>
          <p:cNvPr id="8" name="TextBox 7"/>
          <p:cNvSpPr txBox="1"/>
          <p:nvPr/>
        </p:nvSpPr>
        <p:spPr>
          <a:xfrm>
            <a:off x="8064986" y="2300010"/>
            <a:ext cx="2635570" cy="460654"/>
          </a:xfrm>
          <a:prstGeom prst="rect">
            <a:avLst/>
          </a:prstGeom>
          <a:solidFill>
            <a:srgbClr val="C00000"/>
          </a:solidFill>
          <a:effectLst/>
        </p:spPr>
        <p:txBody>
          <a:bodyPr wrap="square" lIns="136790" tIns="68395" rIns="136790" bIns="68395" rtlCol="0">
            <a:spAutoFit/>
          </a:bodyPr>
          <a:lstStyle/>
          <a:p>
            <a:r>
              <a:rPr lang="en-US" altLang="zh-CN" b="1" dirty="0" smtClean="0">
                <a:solidFill>
                  <a:schemeClr val="bg1"/>
                </a:solidFill>
                <a:cs typeface="+mn-ea"/>
                <a:sym typeface="+mn-lt"/>
              </a:rPr>
              <a:t>2016</a:t>
            </a:r>
            <a:r>
              <a:rPr lang="zh-CN" altLang="en-US" b="1" dirty="0" smtClean="0">
                <a:solidFill>
                  <a:schemeClr val="bg1"/>
                </a:solidFill>
                <a:cs typeface="+mn-ea"/>
                <a:sym typeface="+mn-lt"/>
              </a:rPr>
              <a:t>年</a:t>
            </a:r>
            <a:r>
              <a:rPr lang="zh-CN" altLang="en-US" b="1" dirty="0">
                <a:solidFill>
                  <a:schemeClr val="bg1"/>
                </a:solidFill>
                <a:cs typeface="+mn-ea"/>
                <a:sym typeface="+mn-lt"/>
              </a:rPr>
              <a:t>下</a:t>
            </a:r>
            <a:r>
              <a:rPr lang="zh-CN" altLang="en-US" b="1" dirty="0" smtClean="0">
                <a:solidFill>
                  <a:schemeClr val="bg1"/>
                </a:solidFill>
                <a:cs typeface="+mn-ea"/>
                <a:sym typeface="+mn-lt"/>
              </a:rPr>
              <a:t>半年</a:t>
            </a:r>
            <a:r>
              <a:rPr lang="zh-CN" altLang="en-US" b="1" dirty="0">
                <a:solidFill>
                  <a:schemeClr val="bg1"/>
                </a:solidFill>
                <a:cs typeface="+mn-ea"/>
                <a:sym typeface="+mn-lt"/>
              </a:rPr>
              <a:t>计划</a:t>
            </a:r>
          </a:p>
        </p:txBody>
      </p:sp>
      <p:sp>
        <p:nvSpPr>
          <p:cNvPr id="9" name="TextBox 8"/>
          <p:cNvSpPr txBox="1"/>
          <p:nvPr/>
        </p:nvSpPr>
        <p:spPr>
          <a:xfrm>
            <a:off x="1511750" y="2940656"/>
            <a:ext cx="4081027" cy="887267"/>
          </a:xfrm>
          <a:prstGeom prst="rect">
            <a:avLst/>
          </a:prstGeom>
          <a:noFill/>
        </p:spPr>
        <p:txBody>
          <a:bodyPr wrap="square" lIns="136790" tIns="68395" rIns="136790" bIns="68395" rtlCol="0">
            <a:spAutoFit/>
          </a:bodyPr>
          <a:lstStyle/>
          <a:p>
            <a:pPr algn="r"/>
            <a:r>
              <a:rPr lang="zh-CN" altLang="en-US" sz="1600" dirty="0">
                <a:solidFill>
                  <a:schemeClr val="tx1">
                    <a:lumMod val="65000"/>
                    <a:lumOff val="35000"/>
                  </a:schemeClr>
                </a:solidFill>
                <a:cs typeface="+mn-ea"/>
                <a:sym typeface="+mn-lt"/>
              </a:rPr>
              <a:t>这里输入简要文字说明这里输入简要文字说明这里输入简要文字说明</a:t>
            </a:r>
          </a:p>
          <a:p>
            <a:pPr algn="r"/>
            <a:r>
              <a:rPr lang="zh-CN" altLang="en-US" sz="1600" dirty="0">
                <a:solidFill>
                  <a:schemeClr val="tx1">
                    <a:lumMod val="65000"/>
                    <a:lumOff val="35000"/>
                  </a:schemeClr>
                </a:solidFill>
                <a:cs typeface="+mn-ea"/>
                <a:sym typeface="+mn-lt"/>
              </a:rPr>
              <a:t>这里输入简要文字说明</a:t>
            </a:r>
          </a:p>
        </p:txBody>
      </p:sp>
      <p:sp>
        <p:nvSpPr>
          <p:cNvPr id="10" name="TextBox 9"/>
          <p:cNvSpPr txBox="1"/>
          <p:nvPr/>
        </p:nvSpPr>
        <p:spPr>
          <a:xfrm>
            <a:off x="7919628" y="2940656"/>
            <a:ext cx="4081027" cy="887267"/>
          </a:xfrm>
          <a:prstGeom prst="rect">
            <a:avLst/>
          </a:prstGeom>
          <a:noFill/>
        </p:spPr>
        <p:txBody>
          <a:bodyPr wrap="square" lIns="136790" tIns="68395" rIns="136790" bIns="68395" rtlCol="0">
            <a:spAutoFit/>
          </a:bodyPr>
          <a:lstStyle/>
          <a:p>
            <a:r>
              <a:rPr lang="zh-CN" altLang="en-US" sz="1600" dirty="0">
                <a:solidFill>
                  <a:schemeClr val="tx1">
                    <a:lumMod val="65000"/>
                    <a:lumOff val="35000"/>
                  </a:schemeClr>
                </a:solidFill>
                <a:cs typeface="+mn-ea"/>
                <a:sym typeface="+mn-lt"/>
              </a:rPr>
              <a:t>这里输入简要文字说明这里输入简要文字说明这里输入简要文字说明</a:t>
            </a:r>
          </a:p>
          <a:p>
            <a:r>
              <a:rPr lang="zh-CN" altLang="en-US" sz="1600" dirty="0">
                <a:solidFill>
                  <a:schemeClr val="tx1">
                    <a:lumMod val="65000"/>
                    <a:lumOff val="35000"/>
                  </a:schemeClr>
                </a:solidFill>
                <a:cs typeface="+mn-ea"/>
                <a:sym typeface="+mn-lt"/>
              </a:rPr>
              <a:t>这里输入简要文字说明</a:t>
            </a:r>
          </a:p>
        </p:txBody>
      </p:sp>
      <p:sp>
        <p:nvSpPr>
          <p:cNvPr id="11" name="矩形 10"/>
          <p:cNvSpPr/>
          <p:nvPr/>
        </p:nvSpPr>
        <p:spPr bwMode="auto">
          <a:xfrm>
            <a:off x="3014435" y="4324805"/>
            <a:ext cx="2411550" cy="396324"/>
          </a:xfrm>
          <a:prstGeom prst="rect">
            <a:avLst/>
          </a:prstGeom>
          <a:solidFill>
            <a:schemeClr val="accent1"/>
          </a:solidFill>
          <a:ln w="34925">
            <a:noFill/>
          </a:ln>
          <a:effectLst/>
          <a:extLst/>
        </p:spPr>
        <p:style>
          <a:lnRef idx="1">
            <a:schemeClr val="accent5"/>
          </a:lnRef>
          <a:fillRef idx="3">
            <a:schemeClr val="accent5"/>
          </a:fillRef>
          <a:effectRef idx="2">
            <a:schemeClr val="accent5"/>
          </a:effectRef>
          <a:fontRef idx="minor">
            <a:schemeClr val="lt1"/>
          </a:fontRef>
        </p:style>
        <p:txBody>
          <a:bodyPr lIns="138159" tIns="69080" rIns="138159" bIns="69080" spcCol="0" rtlCol="0" anchor="ctr"/>
          <a:lstStyle/>
          <a:p>
            <a:pPr algn="r"/>
            <a:r>
              <a:rPr lang="zh-CN" altLang="en-US" dirty="0">
                <a:cs typeface="+mn-ea"/>
                <a:sym typeface="+mn-lt"/>
              </a:rPr>
              <a:t>计划完成：</a:t>
            </a:r>
            <a:r>
              <a:rPr lang="en-US" altLang="zh-CN" dirty="0">
                <a:cs typeface="+mn-ea"/>
                <a:sym typeface="+mn-lt"/>
              </a:rPr>
              <a:t>60%</a:t>
            </a:r>
            <a:endParaRPr lang="zh-CN" altLang="en-US" dirty="0">
              <a:cs typeface="+mn-ea"/>
              <a:sym typeface="+mn-lt"/>
            </a:endParaRPr>
          </a:p>
        </p:txBody>
      </p:sp>
      <p:sp>
        <p:nvSpPr>
          <p:cNvPr id="12" name="矩形 11"/>
          <p:cNvSpPr/>
          <p:nvPr/>
        </p:nvSpPr>
        <p:spPr bwMode="auto">
          <a:xfrm>
            <a:off x="2038686" y="4824007"/>
            <a:ext cx="3387298" cy="396324"/>
          </a:xfrm>
          <a:prstGeom prst="rect">
            <a:avLst/>
          </a:prstGeom>
          <a:solidFill>
            <a:srgbClr val="C00000"/>
          </a:solidFill>
          <a:ln w="34925">
            <a:noFill/>
          </a:ln>
          <a:effectLst/>
          <a:extLst/>
        </p:spPr>
        <p:style>
          <a:lnRef idx="1">
            <a:schemeClr val="accent5"/>
          </a:lnRef>
          <a:fillRef idx="3">
            <a:schemeClr val="accent5"/>
          </a:fillRef>
          <a:effectRef idx="2">
            <a:schemeClr val="accent5"/>
          </a:effectRef>
          <a:fontRef idx="minor">
            <a:schemeClr val="lt1"/>
          </a:fontRef>
        </p:style>
        <p:txBody>
          <a:bodyPr lIns="138159" tIns="69080" rIns="138159" bIns="69080" spcCol="0" rtlCol="0" anchor="ctr"/>
          <a:lstStyle/>
          <a:p>
            <a:pPr algn="r"/>
            <a:r>
              <a:rPr lang="zh-CN" altLang="en-US" dirty="0">
                <a:cs typeface="+mn-ea"/>
                <a:sym typeface="+mn-lt"/>
              </a:rPr>
              <a:t>实际完成数：</a:t>
            </a:r>
            <a:r>
              <a:rPr lang="en-US" altLang="zh-CN" dirty="0">
                <a:cs typeface="+mn-ea"/>
                <a:sym typeface="+mn-lt"/>
              </a:rPr>
              <a:t>555</a:t>
            </a:r>
            <a:r>
              <a:rPr lang="zh-CN" altLang="en-US" dirty="0">
                <a:cs typeface="+mn-ea"/>
                <a:sym typeface="+mn-lt"/>
              </a:rPr>
              <a:t>万</a:t>
            </a:r>
          </a:p>
        </p:txBody>
      </p:sp>
      <p:sp>
        <p:nvSpPr>
          <p:cNvPr id="13" name="矩形 12"/>
          <p:cNvSpPr/>
          <p:nvPr/>
        </p:nvSpPr>
        <p:spPr bwMode="auto">
          <a:xfrm>
            <a:off x="2523339" y="5380257"/>
            <a:ext cx="2902651" cy="396324"/>
          </a:xfrm>
          <a:prstGeom prst="rect">
            <a:avLst/>
          </a:prstGeom>
          <a:solidFill>
            <a:schemeClr val="accent4"/>
          </a:solidFill>
          <a:ln w="34925">
            <a:noFill/>
          </a:ln>
          <a:effectLst/>
          <a:extLst/>
        </p:spPr>
        <p:style>
          <a:lnRef idx="1">
            <a:schemeClr val="accent5"/>
          </a:lnRef>
          <a:fillRef idx="3">
            <a:schemeClr val="accent5"/>
          </a:fillRef>
          <a:effectRef idx="2">
            <a:schemeClr val="accent5"/>
          </a:effectRef>
          <a:fontRef idx="minor">
            <a:schemeClr val="lt1"/>
          </a:fontRef>
        </p:style>
        <p:txBody>
          <a:bodyPr lIns="138159" tIns="69080" rIns="138159" bIns="69080" spcCol="0" rtlCol="0" anchor="ctr"/>
          <a:lstStyle/>
          <a:p>
            <a:pPr algn="r"/>
            <a:r>
              <a:rPr lang="zh-CN" altLang="en-US" dirty="0">
                <a:cs typeface="+mn-ea"/>
                <a:sym typeface="+mn-lt"/>
              </a:rPr>
              <a:t>回款数：</a:t>
            </a:r>
            <a:r>
              <a:rPr lang="en-US" altLang="zh-CN" dirty="0">
                <a:cs typeface="+mn-ea"/>
                <a:sym typeface="+mn-lt"/>
              </a:rPr>
              <a:t>400</a:t>
            </a:r>
            <a:r>
              <a:rPr lang="zh-CN" altLang="en-US" dirty="0">
                <a:cs typeface="+mn-ea"/>
                <a:sym typeface="+mn-lt"/>
              </a:rPr>
              <a:t>万</a:t>
            </a:r>
          </a:p>
        </p:txBody>
      </p:sp>
      <p:sp>
        <p:nvSpPr>
          <p:cNvPr id="14" name="矩形 13"/>
          <p:cNvSpPr/>
          <p:nvPr/>
        </p:nvSpPr>
        <p:spPr bwMode="auto">
          <a:xfrm>
            <a:off x="3088762" y="5934169"/>
            <a:ext cx="2337227" cy="396324"/>
          </a:xfrm>
          <a:prstGeom prst="rect">
            <a:avLst/>
          </a:prstGeom>
          <a:solidFill>
            <a:srgbClr val="C00000"/>
          </a:solidFill>
          <a:ln w="34925">
            <a:noFill/>
          </a:ln>
          <a:effectLst/>
          <a:extLst/>
        </p:spPr>
        <p:style>
          <a:lnRef idx="1">
            <a:schemeClr val="accent5"/>
          </a:lnRef>
          <a:fillRef idx="3">
            <a:schemeClr val="accent5"/>
          </a:fillRef>
          <a:effectRef idx="2">
            <a:schemeClr val="accent5"/>
          </a:effectRef>
          <a:fontRef idx="minor">
            <a:schemeClr val="lt1"/>
          </a:fontRef>
        </p:style>
        <p:txBody>
          <a:bodyPr lIns="138159" tIns="69080" rIns="138159" bIns="69080" spcCol="0" rtlCol="0" anchor="ctr"/>
          <a:lstStyle/>
          <a:p>
            <a:pPr algn="r"/>
            <a:r>
              <a:rPr lang="zh-CN" altLang="en-US" dirty="0">
                <a:cs typeface="+mn-ea"/>
                <a:sym typeface="+mn-lt"/>
              </a:rPr>
              <a:t>您的文字</a:t>
            </a:r>
          </a:p>
        </p:txBody>
      </p:sp>
      <p:sp>
        <p:nvSpPr>
          <p:cNvPr id="15" name="矩形 14"/>
          <p:cNvSpPr/>
          <p:nvPr/>
        </p:nvSpPr>
        <p:spPr bwMode="auto">
          <a:xfrm>
            <a:off x="8222263" y="4324805"/>
            <a:ext cx="2620867" cy="396324"/>
          </a:xfrm>
          <a:prstGeom prst="rect">
            <a:avLst/>
          </a:prstGeom>
          <a:solidFill>
            <a:schemeClr val="accent1"/>
          </a:solidFill>
          <a:ln w="34925">
            <a:noFill/>
          </a:ln>
          <a:effectLst/>
          <a:extLst/>
        </p:spPr>
        <p:style>
          <a:lnRef idx="1">
            <a:schemeClr val="accent5"/>
          </a:lnRef>
          <a:fillRef idx="3">
            <a:schemeClr val="accent5"/>
          </a:fillRef>
          <a:effectRef idx="2">
            <a:schemeClr val="accent5"/>
          </a:effectRef>
          <a:fontRef idx="minor">
            <a:schemeClr val="lt1"/>
          </a:fontRef>
        </p:style>
        <p:txBody>
          <a:bodyPr lIns="138159" tIns="69080" rIns="138159" bIns="69080" spcCol="0" rtlCol="0" anchor="ctr"/>
          <a:lstStyle/>
          <a:p>
            <a:r>
              <a:rPr lang="zh-CN" altLang="en-US" dirty="0">
                <a:cs typeface="+mn-ea"/>
                <a:sym typeface="+mn-lt"/>
              </a:rPr>
              <a:t>计划完成：</a:t>
            </a:r>
            <a:r>
              <a:rPr lang="en-US" altLang="zh-CN" dirty="0">
                <a:cs typeface="+mn-ea"/>
                <a:sym typeface="+mn-lt"/>
              </a:rPr>
              <a:t>80%</a:t>
            </a:r>
            <a:endParaRPr lang="zh-CN" altLang="en-US" dirty="0">
              <a:cs typeface="+mn-ea"/>
              <a:sym typeface="+mn-lt"/>
            </a:endParaRPr>
          </a:p>
        </p:txBody>
      </p:sp>
      <p:sp>
        <p:nvSpPr>
          <p:cNvPr id="16" name="矩形 15"/>
          <p:cNvSpPr/>
          <p:nvPr/>
        </p:nvSpPr>
        <p:spPr bwMode="auto">
          <a:xfrm>
            <a:off x="8235774" y="4824007"/>
            <a:ext cx="3910241" cy="396324"/>
          </a:xfrm>
          <a:prstGeom prst="rect">
            <a:avLst/>
          </a:prstGeom>
          <a:solidFill>
            <a:srgbClr val="C00000"/>
          </a:solidFill>
          <a:ln w="34925">
            <a:noFill/>
          </a:ln>
          <a:effectLst/>
          <a:extLst/>
        </p:spPr>
        <p:style>
          <a:lnRef idx="1">
            <a:schemeClr val="accent5"/>
          </a:lnRef>
          <a:fillRef idx="3">
            <a:schemeClr val="accent5"/>
          </a:fillRef>
          <a:effectRef idx="2">
            <a:schemeClr val="accent5"/>
          </a:effectRef>
          <a:fontRef idx="minor">
            <a:schemeClr val="lt1"/>
          </a:fontRef>
        </p:style>
        <p:txBody>
          <a:bodyPr lIns="138159" tIns="69080" rIns="138159" bIns="69080" spcCol="0" rtlCol="0" anchor="ctr"/>
          <a:lstStyle/>
          <a:p>
            <a:r>
              <a:rPr lang="zh-CN" altLang="en-US" dirty="0">
                <a:cs typeface="+mn-ea"/>
                <a:sym typeface="+mn-lt"/>
              </a:rPr>
              <a:t>实际完成数：</a:t>
            </a:r>
            <a:r>
              <a:rPr lang="en-US" altLang="zh-CN" dirty="0">
                <a:cs typeface="+mn-ea"/>
                <a:sym typeface="+mn-lt"/>
              </a:rPr>
              <a:t>800</a:t>
            </a:r>
            <a:r>
              <a:rPr lang="zh-CN" altLang="en-US" dirty="0">
                <a:cs typeface="+mn-ea"/>
                <a:sym typeface="+mn-lt"/>
              </a:rPr>
              <a:t>万</a:t>
            </a:r>
          </a:p>
        </p:txBody>
      </p:sp>
      <p:sp>
        <p:nvSpPr>
          <p:cNvPr id="17" name="矩形 16"/>
          <p:cNvSpPr/>
          <p:nvPr/>
        </p:nvSpPr>
        <p:spPr bwMode="auto">
          <a:xfrm>
            <a:off x="8235775" y="5380257"/>
            <a:ext cx="2041932" cy="396324"/>
          </a:xfrm>
          <a:prstGeom prst="rect">
            <a:avLst/>
          </a:prstGeom>
          <a:solidFill>
            <a:schemeClr val="accent4"/>
          </a:solidFill>
          <a:ln w="34925">
            <a:noFill/>
          </a:ln>
          <a:effectLst/>
          <a:extLst/>
        </p:spPr>
        <p:style>
          <a:lnRef idx="1">
            <a:schemeClr val="accent5"/>
          </a:lnRef>
          <a:fillRef idx="3">
            <a:schemeClr val="accent5"/>
          </a:fillRef>
          <a:effectRef idx="2">
            <a:schemeClr val="accent5"/>
          </a:effectRef>
          <a:fontRef idx="minor">
            <a:schemeClr val="lt1"/>
          </a:fontRef>
        </p:style>
        <p:txBody>
          <a:bodyPr lIns="138159" tIns="69080" rIns="138159" bIns="69080" spcCol="0" rtlCol="0" anchor="ctr"/>
          <a:lstStyle/>
          <a:p>
            <a:r>
              <a:rPr lang="zh-CN" altLang="en-US" dirty="0">
                <a:cs typeface="+mn-ea"/>
                <a:sym typeface="+mn-lt"/>
              </a:rPr>
              <a:t>回款数：</a:t>
            </a:r>
            <a:r>
              <a:rPr lang="en-US" altLang="zh-CN" dirty="0">
                <a:cs typeface="+mn-ea"/>
                <a:sym typeface="+mn-lt"/>
              </a:rPr>
              <a:t>500</a:t>
            </a:r>
            <a:r>
              <a:rPr lang="zh-CN" altLang="en-US" dirty="0">
                <a:cs typeface="+mn-ea"/>
                <a:sym typeface="+mn-lt"/>
              </a:rPr>
              <a:t>万</a:t>
            </a:r>
          </a:p>
        </p:txBody>
      </p:sp>
      <p:sp>
        <p:nvSpPr>
          <p:cNvPr id="18" name="矩形 17"/>
          <p:cNvSpPr/>
          <p:nvPr/>
        </p:nvSpPr>
        <p:spPr bwMode="auto">
          <a:xfrm>
            <a:off x="8222263" y="5934169"/>
            <a:ext cx="2782417" cy="396324"/>
          </a:xfrm>
          <a:prstGeom prst="rect">
            <a:avLst/>
          </a:prstGeom>
          <a:solidFill>
            <a:srgbClr val="C00000"/>
          </a:solidFill>
          <a:ln w="34925">
            <a:noFill/>
          </a:ln>
          <a:effectLst/>
          <a:extLst/>
        </p:spPr>
        <p:style>
          <a:lnRef idx="1">
            <a:schemeClr val="accent5"/>
          </a:lnRef>
          <a:fillRef idx="3">
            <a:schemeClr val="accent5"/>
          </a:fillRef>
          <a:effectRef idx="2">
            <a:schemeClr val="accent5"/>
          </a:effectRef>
          <a:fontRef idx="minor">
            <a:schemeClr val="lt1"/>
          </a:fontRef>
        </p:style>
        <p:txBody>
          <a:bodyPr lIns="138159" tIns="69080" rIns="138159" bIns="69080" spcCol="0" rtlCol="0" anchor="ctr"/>
          <a:lstStyle/>
          <a:p>
            <a:r>
              <a:rPr lang="zh-CN" altLang="en-US" dirty="0">
                <a:cs typeface="+mn-ea"/>
                <a:sym typeface="+mn-lt"/>
              </a:rPr>
              <a:t>您的文字</a:t>
            </a:r>
          </a:p>
        </p:txBody>
      </p:sp>
      <p:sp>
        <p:nvSpPr>
          <p:cNvPr id="19" name="TextBox 18"/>
          <p:cNvSpPr txBox="1"/>
          <p:nvPr/>
        </p:nvSpPr>
        <p:spPr>
          <a:xfrm>
            <a:off x="6479654" y="3989660"/>
            <a:ext cx="891805" cy="692124"/>
          </a:xfrm>
          <a:prstGeom prst="rect">
            <a:avLst/>
          </a:prstGeom>
          <a:noFill/>
        </p:spPr>
        <p:txBody>
          <a:bodyPr wrap="none" lIns="136790" tIns="68395" rIns="136790" bIns="68395" rtlCol="0">
            <a:spAutoFit/>
          </a:bodyPr>
          <a:lstStyle/>
          <a:p>
            <a:r>
              <a:rPr lang="en-US" altLang="zh-CN" sz="3600" dirty="0">
                <a:solidFill>
                  <a:srgbClr val="F8F8F8"/>
                </a:solidFill>
                <a:cs typeface="+mn-ea"/>
                <a:sym typeface="+mn-lt"/>
              </a:rPr>
              <a:t>VS</a:t>
            </a:r>
            <a:endParaRPr lang="zh-CN" altLang="en-US" sz="3600" dirty="0">
              <a:solidFill>
                <a:srgbClr val="F8F8F8"/>
              </a:solidFill>
              <a:cs typeface="+mn-ea"/>
              <a:sym typeface="+mn-lt"/>
            </a:endParaRPr>
          </a:p>
        </p:txBody>
      </p:sp>
      <p:sp>
        <p:nvSpPr>
          <p:cNvPr id="20" name="矩形 19"/>
          <p:cNvSpPr/>
          <p:nvPr/>
        </p:nvSpPr>
        <p:spPr>
          <a:xfrm flipV="1">
            <a:off x="9273278"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1" name="矩形 20"/>
          <p:cNvSpPr/>
          <p:nvPr/>
        </p:nvSpPr>
        <p:spPr>
          <a:xfrm flipV="1">
            <a:off x="1012220"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2" name="矩形 21"/>
          <p:cNvSpPr/>
          <p:nvPr/>
        </p:nvSpPr>
        <p:spPr>
          <a:xfrm flipV="1">
            <a:off x="3765907" y="7836680"/>
            <a:ext cx="3482933" cy="80662"/>
          </a:xfrm>
          <a:prstGeom prst="rect">
            <a:avLst/>
          </a:prstGeom>
          <a:solidFill>
            <a:srgbClr val="00C5BE"/>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3" name="矩形 22"/>
          <p:cNvSpPr/>
          <p:nvPr/>
        </p:nvSpPr>
        <p:spPr>
          <a:xfrm flipV="1">
            <a:off x="6519591" y="7836680"/>
            <a:ext cx="3482933"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4" name="矩形 23"/>
          <p:cNvSpPr/>
          <p:nvPr/>
        </p:nvSpPr>
        <p:spPr>
          <a:xfrm flipV="1">
            <a:off x="12026965" y="7836680"/>
            <a:ext cx="1654112"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25" name="矩形 24"/>
          <p:cNvSpPr/>
          <p:nvPr/>
        </p:nvSpPr>
        <p:spPr>
          <a:xfrm flipV="1">
            <a:off x="1" y="7836680"/>
            <a:ext cx="1741467"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46" name="矩形 45"/>
          <p:cNvSpPr/>
          <p:nvPr/>
        </p:nvSpPr>
        <p:spPr>
          <a:xfrm>
            <a:off x="-1" y="0"/>
            <a:ext cx="13681077" cy="8996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47" name="文本框 6"/>
          <p:cNvSpPr>
            <a:spLocks noChangeArrowheads="1"/>
          </p:cNvSpPr>
          <p:nvPr/>
        </p:nvSpPr>
        <p:spPr bwMode="auto">
          <a:xfrm>
            <a:off x="1336472" y="304710"/>
            <a:ext cx="4743018" cy="364370"/>
          </a:xfrm>
          <a:prstGeom prst="rect">
            <a:avLst/>
          </a:prstGeom>
          <a:noFill/>
          <a:ln>
            <a:noFill/>
          </a:ln>
          <a:extLst/>
        </p:spPr>
        <p:txBody>
          <a:bodyPr wrap="square" lIns="77744" tIns="38871" rIns="77744" bIns="38871">
            <a:spAutoFit/>
          </a:bodyPr>
          <a:lstStyle/>
          <a:p>
            <a:pPr defTabSz="1097265">
              <a:defRPr/>
            </a:pPr>
            <a:r>
              <a:rPr lang="zh-CN" altLang="en-US" sz="1800" b="1" dirty="0">
                <a:solidFill>
                  <a:schemeClr val="bg1"/>
                </a:solidFill>
                <a:cs typeface="+mn-ea"/>
                <a:sym typeface="+mn-lt"/>
              </a:rPr>
              <a:t>在此输入您的标题内容</a:t>
            </a:r>
          </a:p>
        </p:txBody>
      </p:sp>
      <p:grpSp>
        <p:nvGrpSpPr>
          <p:cNvPr id="48" name="组合 47"/>
          <p:cNvGrpSpPr/>
          <p:nvPr/>
        </p:nvGrpSpPr>
        <p:grpSpPr>
          <a:xfrm>
            <a:off x="532043" y="350367"/>
            <a:ext cx="588728" cy="328099"/>
            <a:chOff x="0" y="252065"/>
            <a:chExt cx="641111" cy="392112"/>
          </a:xfrm>
        </p:grpSpPr>
        <p:sp>
          <p:nvSpPr>
            <p:cNvPr id="49" name="矩形 59"/>
            <p:cNvSpPr>
              <a:spLocks noChangeArrowheads="1"/>
            </p:cNvSpPr>
            <p:nvPr/>
          </p:nvSpPr>
          <p:spPr bwMode="auto">
            <a:xfrm>
              <a:off x="0" y="252065"/>
              <a:ext cx="227014" cy="392112"/>
            </a:xfrm>
            <a:prstGeom prst="rect">
              <a:avLst/>
            </a:prstGeom>
            <a:solidFill>
              <a:schemeClr val="bg1">
                <a:lumMod val="50000"/>
              </a:schemeClr>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097265">
                <a:lnSpc>
                  <a:spcPct val="100000"/>
                </a:lnSpc>
                <a:spcBef>
                  <a:spcPct val="0"/>
                </a:spcBef>
                <a:buNone/>
                <a:defRPr/>
              </a:pPr>
              <a:endParaRPr lang="zh-CN" altLang="en-US" sz="1600">
                <a:solidFill>
                  <a:srgbClr val="FFFFFF"/>
                </a:solidFill>
                <a:latin typeface="+mn-lt"/>
                <a:ea typeface="+mn-ea"/>
                <a:cs typeface="+mn-ea"/>
                <a:sym typeface="+mn-lt"/>
              </a:endParaRPr>
            </a:p>
          </p:txBody>
        </p:sp>
        <p:sp>
          <p:nvSpPr>
            <p:cNvPr id="50"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097265">
                <a:lnSpc>
                  <a:spcPct val="100000"/>
                </a:lnSpc>
                <a:spcBef>
                  <a:spcPct val="0"/>
                </a:spcBef>
                <a:buNone/>
                <a:defRPr/>
              </a:pPr>
              <a:endParaRPr lang="zh-CN" altLang="en-US" sz="1600">
                <a:solidFill>
                  <a:srgbClr val="FFFFFF"/>
                </a:solidFill>
                <a:latin typeface="+mn-lt"/>
                <a:ea typeface="+mn-ea"/>
                <a:cs typeface="+mn-ea"/>
                <a:sym typeface="+mn-lt"/>
              </a:endParaRPr>
            </a:p>
          </p:txBody>
        </p:sp>
        <p:sp>
          <p:nvSpPr>
            <p:cNvPr id="51" name="五边形 50"/>
            <p:cNvSpPr/>
            <p:nvPr userDrawn="1"/>
          </p:nvSpPr>
          <p:spPr>
            <a:xfrm>
              <a:off x="338378" y="254691"/>
              <a:ext cx="302733" cy="389486"/>
            </a:xfrm>
            <a:prstGeom prst="homePlat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142529485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500" fill="hold"/>
                                            <p:tgtEl>
                                              <p:spTgt spid="48"/>
                                            </p:tgtEl>
                                            <p:attrNameLst>
                                              <p:attrName>ppt_x</p:attrName>
                                            </p:attrNameLst>
                                          </p:cBhvr>
                                          <p:tavLst>
                                            <p:tav tm="0">
                                              <p:val>
                                                <p:strVal val="0-#ppt_w/2"/>
                                              </p:val>
                                            </p:tav>
                                            <p:tav tm="100000">
                                              <p:val>
                                                <p:strVal val="#ppt_x"/>
                                              </p:val>
                                            </p:tav>
                                          </p:tavLst>
                                        </p:anim>
                                        <p:anim calcmode="lin" valueType="num">
                                          <p:cBhvr additive="base">
                                            <p:cTn id="8" dur="500" fill="hold"/>
                                            <p:tgtEl>
                                              <p:spTgt spid="4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7"/>
                                            </p:tgtEl>
                                            <p:attrNameLst>
                                              <p:attrName>style.visibility</p:attrName>
                                            </p:attrNameLst>
                                          </p:cBhvr>
                                          <p:to>
                                            <p:strVal val="visible"/>
                                          </p:to>
                                        </p:set>
                                        <p:anim calcmode="lin" valueType="num">
                                          <p:cBhvr>
                                            <p:cTn id="12" dur="500" fill="hold"/>
                                            <p:tgtEl>
                                              <p:spTgt spid="47"/>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7"/>
                                            </p:tgtEl>
                                            <p:attrNameLst>
                                              <p:attrName>ppt_y</p:attrName>
                                            </p:attrNameLst>
                                          </p:cBhvr>
                                          <p:tavLst>
                                            <p:tav tm="0">
                                              <p:val>
                                                <p:strVal val="#ppt_y"/>
                                              </p:val>
                                            </p:tav>
                                            <p:tav tm="100000">
                                              <p:val>
                                                <p:strVal val="#ppt_y"/>
                                              </p:val>
                                            </p:tav>
                                          </p:tavLst>
                                        </p:anim>
                                        <p:anim calcmode="lin" valueType="num">
                                          <p:cBhvr>
                                            <p:cTn id="14" dur="500" fill="hold"/>
                                            <p:tgtEl>
                                              <p:spTgt spid="47"/>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7"/>
                                            </p:tgtEl>
                                            <p:attrNameLst>
                                              <p:attrName>ppt_w</p:attrName>
                                            </p:attrNameLst>
                                          </p:cBhvr>
                                          <p:tavLst>
                                            <p:tav tm="0">
                                              <p:val>
                                                <p:strVal val="#ppt_w/10"/>
                                              </p:val>
                                            </p:tav>
                                            <p:tav tm="50000">
                                              <p:val>
                                                <p:strVal val="#ppt_w+.01"/>
                                              </p:val>
                                            </p:tav>
                                            <p:tav tm="100000">
                                              <p:val>
                                                <p:strVal val="#ppt_w"/>
                                              </p:val>
                                            </p:tav>
                                          </p:tavLst>
                                        </p:anim>
                                        <p:animEffect>
                                          <p:cBhvr>
                                            <p:cTn id="16" dur="500" tmFilter="0,0; .5, 1; 1, 1"/>
                                            <p:tgtEl>
                                              <p:spTgt spid="47"/>
                                            </p:tgtEl>
                                          </p:cBhvr>
                                        </p:animEffect>
                                      </p:childTnLst>
                                    </p:cTn>
                                  </p:par>
                                </p:childTnLst>
                              </p:cTn>
                            </p:par>
                            <p:par>
                              <p:cTn id="17" fill="hold">
                                <p:stCondLst>
                                  <p:cond delay="1450"/>
                                </p:stCondLst>
                                <p:childTnLst>
                                  <p:par>
                                    <p:cTn id="18" presetID="22" presetClass="entr" presetSubtype="1"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up)">
                                          <p:cBhvr>
                                            <p:cTn id="20" dur="500"/>
                                            <p:tgtEl>
                                              <p:spTgt spid="4"/>
                                            </p:tgtEl>
                                          </p:cBhvr>
                                        </p:animEffect>
                                      </p:childTnLst>
                                    </p:cTn>
                                  </p:par>
                                  <p:par>
                                    <p:cTn id="21" presetID="22" presetClass="entr" presetSubtype="4"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500"/>
                                            <p:tgtEl>
                                              <p:spTgt spid="5"/>
                                            </p:tgtEl>
                                          </p:cBhvr>
                                        </p:animEffect>
                                      </p:childTnLst>
                                    </p:cTn>
                                  </p:par>
                                </p:childTnLst>
                              </p:cTn>
                            </p:par>
                            <p:par>
                              <p:cTn id="24" fill="hold">
                                <p:stCondLst>
                                  <p:cond delay="1950"/>
                                </p:stCondLst>
                                <p:childTnLst>
                                  <p:par>
                                    <p:cTn id="25" presetID="53" presetClass="entr" presetSubtype="16"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Effect transition="in" filter="fade">
                                          <p:cBhvr>
                                            <p:cTn id="29" dur="500"/>
                                            <p:tgtEl>
                                              <p:spTgt spid="6"/>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p:cTn id="32" dur="500" fill="hold"/>
                                            <p:tgtEl>
                                              <p:spTgt spid="19"/>
                                            </p:tgtEl>
                                            <p:attrNameLst>
                                              <p:attrName>ppt_w</p:attrName>
                                            </p:attrNameLst>
                                          </p:cBhvr>
                                          <p:tavLst>
                                            <p:tav tm="0">
                                              <p:val>
                                                <p:fltVal val="0"/>
                                              </p:val>
                                            </p:tav>
                                            <p:tav tm="100000">
                                              <p:val>
                                                <p:strVal val="#ppt_w"/>
                                              </p:val>
                                            </p:tav>
                                          </p:tavLst>
                                        </p:anim>
                                        <p:anim calcmode="lin" valueType="num">
                                          <p:cBhvr>
                                            <p:cTn id="33" dur="500" fill="hold"/>
                                            <p:tgtEl>
                                              <p:spTgt spid="19"/>
                                            </p:tgtEl>
                                            <p:attrNameLst>
                                              <p:attrName>ppt_h</p:attrName>
                                            </p:attrNameLst>
                                          </p:cBhvr>
                                          <p:tavLst>
                                            <p:tav tm="0">
                                              <p:val>
                                                <p:fltVal val="0"/>
                                              </p:val>
                                            </p:tav>
                                            <p:tav tm="100000">
                                              <p:val>
                                                <p:strVal val="#ppt_h"/>
                                              </p:val>
                                            </p:tav>
                                          </p:tavLst>
                                        </p:anim>
                                        <p:animEffect transition="in" filter="fade">
                                          <p:cBhvr>
                                            <p:cTn id="34" dur="500"/>
                                            <p:tgtEl>
                                              <p:spTgt spid="19"/>
                                            </p:tgtEl>
                                          </p:cBhvr>
                                        </p:animEffect>
                                      </p:childTnLst>
                                    </p:cTn>
                                  </p:par>
                                </p:childTnLst>
                              </p:cTn>
                            </p:par>
                            <p:par>
                              <p:cTn id="35" fill="hold">
                                <p:stCondLst>
                                  <p:cond delay="2450"/>
                                </p:stCondLst>
                                <p:childTnLst>
                                  <p:par>
                                    <p:cTn id="36" presetID="42" presetClass="entr" presetSubtype="0" fill="hold" grpId="0" nodeType="after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1000"/>
                                            <p:tgtEl>
                                              <p:spTgt spid="2"/>
                                            </p:tgtEl>
                                          </p:cBhvr>
                                        </p:animEffect>
                                        <p:anim calcmode="lin" valueType="num">
                                          <p:cBhvr>
                                            <p:cTn id="39" dur="1000" fill="hold"/>
                                            <p:tgtEl>
                                              <p:spTgt spid="2"/>
                                            </p:tgtEl>
                                            <p:attrNameLst>
                                              <p:attrName>ppt_x</p:attrName>
                                            </p:attrNameLst>
                                          </p:cBhvr>
                                          <p:tavLst>
                                            <p:tav tm="0">
                                              <p:val>
                                                <p:strVal val="#ppt_x"/>
                                              </p:val>
                                            </p:tav>
                                            <p:tav tm="100000">
                                              <p:val>
                                                <p:strVal val="#ppt_x"/>
                                              </p:val>
                                            </p:tav>
                                          </p:tavLst>
                                        </p:anim>
                                        <p:anim calcmode="lin" valueType="num">
                                          <p:cBhvr>
                                            <p:cTn id="40" dur="1000" fill="hold"/>
                                            <p:tgtEl>
                                              <p:spTgt spid="2"/>
                                            </p:tgtEl>
                                            <p:attrNameLst>
                                              <p:attrName>ppt_y</p:attrName>
                                            </p:attrNameLst>
                                          </p:cBhvr>
                                          <p:tavLst>
                                            <p:tav tm="0">
                                              <p:val>
                                                <p:strVal val="#ppt_y+.1"/>
                                              </p:val>
                                            </p:tav>
                                            <p:tav tm="100000">
                                              <p:val>
                                                <p:strVal val="#ppt_y"/>
                                              </p:val>
                                            </p:tav>
                                          </p:tavLst>
                                        </p:anim>
                                      </p:childTnLst>
                                    </p:cTn>
                                  </p:par>
                                </p:childTnLst>
                              </p:cTn>
                            </p:par>
                            <p:par>
                              <p:cTn id="41" fill="hold">
                                <p:stCondLst>
                                  <p:cond delay="3450"/>
                                </p:stCondLst>
                                <p:childTnLst>
                                  <p:par>
                                    <p:cTn id="42" presetID="42" presetClass="entr" presetSubtype="0" fill="hold" grpId="0" nodeType="afterEffect">
                                      <p:stCondLst>
                                        <p:cond delay="0"/>
                                      </p:stCondLst>
                                      <p:childTnLst>
                                        <p:set>
                                          <p:cBhvr>
                                            <p:cTn id="43" dur="1" fill="hold">
                                              <p:stCondLst>
                                                <p:cond delay="0"/>
                                              </p:stCondLst>
                                            </p:cTn>
                                            <p:tgtEl>
                                              <p:spTgt spid="3"/>
                                            </p:tgtEl>
                                            <p:attrNameLst>
                                              <p:attrName>style.visibility</p:attrName>
                                            </p:attrNameLst>
                                          </p:cBhvr>
                                          <p:to>
                                            <p:strVal val="visible"/>
                                          </p:to>
                                        </p:set>
                                        <p:animEffect transition="in" filter="fade">
                                          <p:cBhvr>
                                            <p:cTn id="44" dur="1000"/>
                                            <p:tgtEl>
                                              <p:spTgt spid="3"/>
                                            </p:tgtEl>
                                          </p:cBhvr>
                                        </p:animEffect>
                                        <p:anim calcmode="lin" valueType="num">
                                          <p:cBhvr>
                                            <p:cTn id="45" dur="1000" fill="hold"/>
                                            <p:tgtEl>
                                              <p:spTgt spid="3"/>
                                            </p:tgtEl>
                                            <p:attrNameLst>
                                              <p:attrName>ppt_x</p:attrName>
                                            </p:attrNameLst>
                                          </p:cBhvr>
                                          <p:tavLst>
                                            <p:tav tm="0">
                                              <p:val>
                                                <p:strVal val="#ppt_x"/>
                                              </p:val>
                                            </p:tav>
                                            <p:tav tm="100000">
                                              <p:val>
                                                <p:strVal val="#ppt_x"/>
                                              </p:val>
                                            </p:tav>
                                          </p:tavLst>
                                        </p:anim>
                                        <p:anim calcmode="lin" valueType="num">
                                          <p:cBhvr>
                                            <p:cTn id="46" dur="1000" fill="hold"/>
                                            <p:tgtEl>
                                              <p:spTgt spid="3"/>
                                            </p:tgtEl>
                                            <p:attrNameLst>
                                              <p:attrName>ppt_y</p:attrName>
                                            </p:attrNameLst>
                                          </p:cBhvr>
                                          <p:tavLst>
                                            <p:tav tm="0">
                                              <p:val>
                                                <p:strVal val="#ppt_y+.1"/>
                                              </p:val>
                                            </p:tav>
                                            <p:tav tm="100000">
                                              <p:val>
                                                <p:strVal val="#ppt_y"/>
                                              </p:val>
                                            </p:tav>
                                          </p:tavLst>
                                        </p:anim>
                                      </p:childTnLst>
                                    </p:cTn>
                                  </p:par>
                                </p:childTnLst>
                              </p:cTn>
                            </p:par>
                            <p:par>
                              <p:cTn id="47" fill="hold">
                                <p:stCondLst>
                                  <p:cond delay="4450"/>
                                </p:stCondLst>
                                <p:childTnLst>
                                  <p:par>
                                    <p:cTn id="48" presetID="2" presetClass="entr" presetSubtype="1" accel="68000" fill="hold" grpId="0" nodeType="afterEffect" p14:presetBounceEnd="20000">
                                      <p:stCondLst>
                                        <p:cond delay="0"/>
                                      </p:stCondLst>
                                      <p:iterate type="lt">
                                        <p:tmPct val="10000"/>
                                      </p:iterate>
                                      <p:childTnLst>
                                        <p:set>
                                          <p:cBhvr>
                                            <p:cTn id="49" dur="1" fill="hold">
                                              <p:stCondLst>
                                                <p:cond delay="0"/>
                                              </p:stCondLst>
                                            </p:cTn>
                                            <p:tgtEl>
                                              <p:spTgt spid="7"/>
                                            </p:tgtEl>
                                            <p:attrNameLst>
                                              <p:attrName>style.visibility</p:attrName>
                                            </p:attrNameLst>
                                          </p:cBhvr>
                                          <p:to>
                                            <p:strVal val="visible"/>
                                          </p:to>
                                        </p:set>
                                        <p:anim calcmode="lin" valueType="num" p14:bounceEnd="20000">
                                          <p:cBhvr additive="base">
                                            <p:cTn id="50" dur="500" fill="hold"/>
                                            <p:tgtEl>
                                              <p:spTgt spid="7"/>
                                            </p:tgtEl>
                                            <p:attrNameLst>
                                              <p:attrName>ppt_x</p:attrName>
                                            </p:attrNameLst>
                                          </p:cBhvr>
                                          <p:tavLst>
                                            <p:tav tm="0">
                                              <p:val>
                                                <p:strVal val="#ppt_x"/>
                                              </p:val>
                                            </p:tav>
                                            <p:tav tm="100000">
                                              <p:val>
                                                <p:strVal val="#ppt_x"/>
                                              </p:val>
                                            </p:tav>
                                          </p:tavLst>
                                        </p:anim>
                                        <p:anim calcmode="lin" valueType="num" p14:bounceEnd="20000">
                                          <p:cBhvr additive="base">
                                            <p:cTn id="51" dur="500" fill="hold"/>
                                            <p:tgtEl>
                                              <p:spTgt spid="7"/>
                                            </p:tgtEl>
                                            <p:attrNameLst>
                                              <p:attrName>ppt_y</p:attrName>
                                            </p:attrNameLst>
                                          </p:cBhvr>
                                          <p:tavLst>
                                            <p:tav tm="0">
                                              <p:val>
                                                <p:strVal val="0-#ppt_h/2"/>
                                              </p:val>
                                            </p:tav>
                                            <p:tav tm="100000">
                                              <p:val>
                                                <p:strVal val="#ppt_y"/>
                                              </p:val>
                                            </p:tav>
                                          </p:tavLst>
                                        </p:anim>
                                      </p:childTnLst>
                                    </p:cTn>
                                  </p:par>
                                  <p:par>
                                    <p:cTn id="52" presetID="2" presetClass="entr" presetSubtype="1" accel="68000" fill="hold" grpId="0" nodeType="withEffect" p14:presetBounceEnd="20000">
                                      <p:stCondLst>
                                        <p:cond delay="0"/>
                                      </p:stCondLst>
                                      <p:iterate type="lt">
                                        <p:tmPct val="10000"/>
                                      </p:iterate>
                                      <p:childTnLst>
                                        <p:set>
                                          <p:cBhvr>
                                            <p:cTn id="53" dur="1" fill="hold">
                                              <p:stCondLst>
                                                <p:cond delay="0"/>
                                              </p:stCondLst>
                                            </p:cTn>
                                            <p:tgtEl>
                                              <p:spTgt spid="8"/>
                                            </p:tgtEl>
                                            <p:attrNameLst>
                                              <p:attrName>style.visibility</p:attrName>
                                            </p:attrNameLst>
                                          </p:cBhvr>
                                          <p:to>
                                            <p:strVal val="visible"/>
                                          </p:to>
                                        </p:set>
                                        <p:anim calcmode="lin" valueType="num" p14:bounceEnd="20000">
                                          <p:cBhvr additive="base">
                                            <p:cTn id="54" dur="500" fill="hold"/>
                                            <p:tgtEl>
                                              <p:spTgt spid="8"/>
                                            </p:tgtEl>
                                            <p:attrNameLst>
                                              <p:attrName>ppt_x</p:attrName>
                                            </p:attrNameLst>
                                          </p:cBhvr>
                                          <p:tavLst>
                                            <p:tav tm="0">
                                              <p:val>
                                                <p:strVal val="#ppt_x"/>
                                              </p:val>
                                            </p:tav>
                                            <p:tav tm="100000">
                                              <p:val>
                                                <p:strVal val="#ppt_x"/>
                                              </p:val>
                                            </p:tav>
                                          </p:tavLst>
                                        </p:anim>
                                        <p:anim calcmode="lin" valueType="num" p14:bounceEnd="20000">
                                          <p:cBhvr additive="base">
                                            <p:cTn id="55" dur="500" fill="hold"/>
                                            <p:tgtEl>
                                              <p:spTgt spid="8"/>
                                            </p:tgtEl>
                                            <p:attrNameLst>
                                              <p:attrName>ppt_y</p:attrName>
                                            </p:attrNameLst>
                                          </p:cBhvr>
                                          <p:tavLst>
                                            <p:tav tm="0">
                                              <p:val>
                                                <p:strVal val="0-#ppt_h/2"/>
                                              </p:val>
                                            </p:tav>
                                            <p:tav tm="100000">
                                              <p:val>
                                                <p:strVal val="#ppt_y"/>
                                              </p:val>
                                            </p:tav>
                                          </p:tavLst>
                                        </p:anim>
                                      </p:childTnLst>
                                    </p:cTn>
                                  </p:par>
                                </p:childTnLst>
                              </p:cTn>
                            </p:par>
                            <p:par>
                              <p:cTn id="56" fill="hold">
                                <p:stCondLst>
                                  <p:cond delay="5400"/>
                                </p:stCondLst>
                                <p:childTnLst>
                                  <p:par>
                                    <p:cTn id="57" presetID="22" presetClass="entr" presetSubtype="1"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wipe(up)">
                                          <p:cBhvr>
                                            <p:cTn id="59" dur="500"/>
                                            <p:tgtEl>
                                              <p:spTgt spid="9"/>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wipe(up)">
                                          <p:cBhvr>
                                            <p:cTn id="62" dur="500"/>
                                            <p:tgtEl>
                                              <p:spTgt spid="10"/>
                                            </p:tgtEl>
                                          </p:cBhvr>
                                        </p:animEffect>
                                      </p:childTnLst>
                                    </p:cTn>
                                  </p:par>
                                </p:childTnLst>
                              </p:cTn>
                            </p:par>
                            <p:par>
                              <p:cTn id="63" fill="hold">
                                <p:stCondLst>
                                  <p:cond delay="5900"/>
                                </p:stCondLst>
                                <p:childTnLst>
                                  <p:par>
                                    <p:cTn id="64" presetID="22" presetClass="entr" presetSubtype="2" fill="hold" grpId="0" nodeType="afterEffect">
                                      <p:stCondLst>
                                        <p:cond delay="0"/>
                                      </p:stCondLst>
                                      <p:childTnLst>
                                        <p:set>
                                          <p:cBhvr>
                                            <p:cTn id="65" dur="1" fill="hold">
                                              <p:stCondLst>
                                                <p:cond delay="0"/>
                                              </p:stCondLst>
                                            </p:cTn>
                                            <p:tgtEl>
                                              <p:spTgt spid="11"/>
                                            </p:tgtEl>
                                            <p:attrNameLst>
                                              <p:attrName>style.visibility</p:attrName>
                                            </p:attrNameLst>
                                          </p:cBhvr>
                                          <p:to>
                                            <p:strVal val="visible"/>
                                          </p:to>
                                        </p:set>
                                        <p:animEffect transition="in" filter="wipe(right)">
                                          <p:cBhvr>
                                            <p:cTn id="66" dur="500"/>
                                            <p:tgtEl>
                                              <p:spTgt spid="11"/>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15"/>
                                            </p:tgtEl>
                                            <p:attrNameLst>
                                              <p:attrName>style.visibility</p:attrName>
                                            </p:attrNameLst>
                                          </p:cBhvr>
                                          <p:to>
                                            <p:strVal val="visible"/>
                                          </p:to>
                                        </p:set>
                                        <p:animEffect transition="in" filter="wipe(left)">
                                          <p:cBhvr>
                                            <p:cTn id="69" dur="500"/>
                                            <p:tgtEl>
                                              <p:spTgt spid="15"/>
                                            </p:tgtEl>
                                          </p:cBhvr>
                                        </p:animEffect>
                                      </p:childTnLst>
                                    </p:cTn>
                                  </p:par>
                                </p:childTnLst>
                              </p:cTn>
                            </p:par>
                            <p:par>
                              <p:cTn id="70" fill="hold">
                                <p:stCondLst>
                                  <p:cond delay="6400"/>
                                </p:stCondLst>
                                <p:childTnLst>
                                  <p:par>
                                    <p:cTn id="71" presetID="22" presetClass="entr" presetSubtype="2" fill="hold" grpId="0" nodeType="afterEffect">
                                      <p:stCondLst>
                                        <p:cond delay="0"/>
                                      </p:stCondLst>
                                      <p:childTnLst>
                                        <p:set>
                                          <p:cBhvr>
                                            <p:cTn id="72" dur="1" fill="hold">
                                              <p:stCondLst>
                                                <p:cond delay="0"/>
                                              </p:stCondLst>
                                            </p:cTn>
                                            <p:tgtEl>
                                              <p:spTgt spid="12"/>
                                            </p:tgtEl>
                                            <p:attrNameLst>
                                              <p:attrName>style.visibility</p:attrName>
                                            </p:attrNameLst>
                                          </p:cBhvr>
                                          <p:to>
                                            <p:strVal val="visible"/>
                                          </p:to>
                                        </p:set>
                                        <p:animEffect transition="in" filter="wipe(right)">
                                          <p:cBhvr>
                                            <p:cTn id="73" dur="500"/>
                                            <p:tgtEl>
                                              <p:spTgt spid="12"/>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16"/>
                                            </p:tgtEl>
                                            <p:attrNameLst>
                                              <p:attrName>style.visibility</p:attrName>
                                            </p:attrNameLst>
                                          </p:cBhvr>
                                          <p:to>
                                            <p:strVal val="visible"/>
                                          </p:to>
                                        </p:set>
                                        <p:animEffect transition="in" filter="wipe(left)">
                                          <p:cBhvr>
                                            <p:cTn id="76" dur="500"/>
                                            <p:tgtEl>
                                              <p:spTgt spid="16"/>
                                            </p:tgtEl>
                                          </p:cBhvr>
                                        </p:animEffect>
                                      </p:childTnLst>
                                    </p:cTn>
                                  </p:par>
                                </p:childTnLst>
                              </p:cTn>
                            </p:par>
                            <p:par>
                              <p:cTn id="77" fill="hold">
                                <p:stCondLst>
                                  <p:cond delay="6900"/>
                                </p:stCondLst>
                                <p:childTnLst>
                                  <p:par>
                                    <p:cTn id="78" presetID="22" presetClass="entr" presetSubtype="2" fill="hold" grpId="0" nodeType="afterEffect">
                                      <p:stCondLst>
                                        <p:cond delay="0"/>
                                      </p:stCondLst>
                                      <p:childTnLst>
                                        <p:set>
                                          <p:cBhvr>
                                            <p:cTn id="79" dur="1" fill="hold">
                                              <p:stCondLst>
                                                <p:cond delay="0"/>
                                              </p:stCondLst>
                                            </p:cTn>
                                            <p:tgtEl>
                                              <p:spTgt spid="13"/>
                                            </p:tgtEl>
                                            <p:attrNameLst>
                                              <p:attrName>style.visibility</p:attrName>
                                            </p:attrNameLst>
                                          </p:cBhvr>
                                          <p:to>
                                            <p:strVal val="visible"/>
                                          </p:to>
                                        </p:set>
                                        <p:animEffect transition="in" filter="wipe(right)">
                                          <p:cBhvr>
                                            <p:cTn id="80" dur="500"/>
                                            <p:tgtEl>
                                              <p:spTgt spid="13"/>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17"/>
                                            </p:tgtEl>
                                            <p:attrNameLst>
                                              <p:attrName>style.visibility</p:attrName>
                                            </p:attrNameLst>
                                          </p:cBhvr>
                                          <p:to>
                                            <p:strVal val="visible"/>
                                          </p:to>
                                        </p:set>
                                        <p:animEffect transition="in" filter="wipe(left)">
                                          <p:cBhvr>
                                            <p:cTn id="83" dur="500"/>
                                            <p:tgtEl>
                                              <p:spTgt spid="17"/>
                                            </p:tgtEl>
                                          </p:cBhvr>
                                        </p:animEffect>
                                      </p:childTnLst>
                                    </p:cTn>
                                  </p:par>
                                </p:childTnLst>
                              </p:cTn>
                            </p:par>
                            <p:par>
                              <p:cTn id="84" fill="hold">
                                <p:stCondLst>
                                  <p:cond delay="7400"/>
                                </p:stCondLst>
                                <p:childTnLst>
                                  <p:par>
                                    <p:cTn id="85" presetID="22" presetClass="entr" presetSubtype="2" fill="hold" grpId="0" nodeType="afterEffect">
                                      <p:stCondLst>
                                        <p:cond delay="0"/>
                                      </p:stCondLst>
                                      <p:childTnLst>
                                        <p:set>
                                          <p:cBhvr>
                                            <p:cTn id="86" dur="1" fill="hold">
                                              <p:stCondLst>
                                                <p:cond delay="0"/>
                                              </p:stCondLst>
                                            </p:cTn>
                                            <p:tgtEl>
                                              <p:spTgt spid="14"/>
                                            </p:tgtEl>
                                            <p:attrNameLst>
                                              <p:attrName>style.visibility</p:attrName>
                                            </p:attrNameLst>
                                          </p:cBhvr>
                                          <p:to>
                                            <p:strVal val="visible"/>
                                          </p:to>
                                        </p:set>
                                        <p:animEffect transition="in" filter="wipe(right)">
                                          <p:cBhvr>
                                            <p:cTn id="87" dur="500"/>
                                            <p:tgtEl>
                                              <p:spTgt spid="14"/>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18"/>
                                            </p:tgtEl>
                                            <p:attrNameLst>
                                              <p:attrName>style.visibility</p:attrName>
                                            </p:attrNameLst>
                                          </p:cBhvr>
                                          <p:to>
                                            <p:strVal val="visible"/>
                                          </p:to>
                                        </p:set>
                                        <p:animEffect transition="in" filter="wipe(left)">
                                          <p:cBhvr>
                                            <p:cTn id="9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6" grpId="0" animBg="1"/>
          <p:bldP spid="7" grpId="0"/>
          <p:bldP spid="8" grpId="0" animBg="1"/>
          <p:bldP spid="9" grpId="0"/>
          <p:bldP spid="10" grpId="0"/>
          <p:bldP spid="11" grpId="0" animBg="1"/>
          <p:bldP spid="12" grpId="0" animBg="1"/>
          <p:bldP spid="13" grpId="0" animBg="1"/>
          <p:bldP spid="14" grpId="0" animBg="1"/>
          <p:bldP spid="15" grpId="0" animBg="1"/>
          <p:bldP spid="16" grpId="0" animBg="1"/>
          <p:bldP spid="17" grpId="0" animBg="1"/>
          <p:bldP spid="18" grpId="0" animBg="1"/>
          <p:bldP spid="19" grpId="0"/>
          <p:bldP spid="47" grpId="0" bldLvl="0" autoUpdateAnimBg="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500" fill="hold"/>
                                            <p:tgtEl>
                                              <p:spTgt spid="48"/>
                                            </p:tgtEl>
                                            <p:attrNameLst>
                                              <p:attrName>ppt_x</p:attrName>
                                            </p:attrNameLst>
                                          </p:cBhvr>
                                          <p:tavLst>
                                            <p:tav tm="0">
                                              <p:val>
                                                <p:strVal val="0-#ppt_w/2"/>
                                              </p:val>
                                            </p:tav>
                                            <p:tav tm="100000">
                                              <p:val>
                                                <p:strVal val="#ppt_x"/>
                                              </p:val>
                                            </p:tav>
                                          </p:tavLst>
                                        </p:anim>
                                        <p:anim calcmode="lin" valueType="num">
                                          <p:cBhvr additive="base">
                                            <p:cTn id="8" dur="500" fill="hold"/>
                                            <p:tgtEl>
                                              <p:spTgt spid="4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7"/>
                                            </p:tgtEl>
                                            <p:attrNameLst>
                                              <p:attrName>style.visibility</p:attrName>
                                            </p:attrNameLst>
                                          </p:cBhvr>
                                          <p:to>
                                            <p:strVal val="visible"/>
                                          </p:to>
                                        </p:set>
                                        <p:anim calcmode="lin" valueType="num">
                                          <p:cBhvr>
                                            <p:cTn id="12" dur="500" fill="hold"/>
                                            <p:tgtEl>
                                              <p:spTgt spid="47"/>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7"/>
                                            </p:tgtEl>
                                            <p:attrNameLst>
                                              <p:attrName>ppt_y</p:attrName>
                                            </p:attrNameLst>
                                          </p:cBhvr>
                                          <p:tavLst>
                                            <p:tav tm="0">
                                              <p:val>
                                                <p:strVal val="#ppt_y"/>
                                              </p:val>
                                            </p:tav>
                                            <p:tav tm="100000">
                                              <p:val>
                                                <p:strVal val="#ppt_y"/>
                                              </p:val>
                                            </p:tav>
                                          </p:tavLst>
                                        </p:anim>
                                        <p:anim calcmode="lin" valueType="num">
                                          <p:cBhvr>
                                            <p:cTn id="14" dur="500" fill="hold"/>
                                            <p:tgtEl>
                                              <p:spTgt spid="47"/>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7"/>
                                            </p:tgtEl>
                                            <p:attrNameLst>
                                              <p:attrName>ppt_w</p:attrName>
                                            </p:attrNameLst>
                                          </p:cBhvr>
                                          <p:tavLst>
                                            <p:tav tm="0">
                                              <p:val>
                                                <p:strVal val="#ppt_w/10"/>
                                              </p:val>
                                            </p:tav>
                                            <p:tav tm="50000">
                                              <p:val>
                                                <p:strVal val="#ppt_w+.01"/>
                                              </p:val>
                                            </p:tav>
                                            <p:tav tm="100000">
                                              <p:val>
                                                <p:strVal val="#ppt_w"/>
                                              </p:val>
                                            </p:tav>
                                          </p:tavLst>
                                        </p:anim>
                                        <p:animEffect>
                                          <p:cBhvr>
                                            <p:cTn id="16" dur="500" tmFilter="0,0; .5, 1; 1, 1"/>
                                            <p:tgtEl>
                                              <p:spTgt spid="47"/>
                                            </p:tgtEl>
                                          </p:cBhvr>
                                        </p:animEffect>
                                      </p:childTnLst>
                                    </p:cTn>
                                  </p:par>
                                </p:childTnLst>
                              </p:cTn>
                            </p:par>
                            <p:par>
                              <p:cTn id="17" fill="hold">
                                <p:stCondLst>
                                  <p:cond delay="1450"/>
                                </p:stCondLst>
                                <p:childTnLst>
                                  <p:par>
                                    <p:cTn id="18" presetID="22" presetClass="entr" presetSubtype="1"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up)">
                                          <p:cBhvr>
                                            <p:cTn id="20" dur="500"/>
                                            <p:tgtEl>
                                              <p:spTgt spid="4"/>
                                            </p:tgtEl>
                                          </p:cBhvr>
                                        </p:animEffect>
                                      </p:childTnLst>
                                    </p:cTn>
                                  </p:par>
                                  <p:par>
                                    <p:cTn id="21" presetID="22" presetClass="entr" presetSubtype="4"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500"/>
                                            <p:tgtEl>
                                              <p:spTgt spid="5"/>
                                            </p:tgtEl>
                                          </p:cBhvr>
                                        </p:animEffect>
                                      </p:childTnLst>
                                    </p:cTn>
                                  </p:par>
                                </p:childTnLst>
                              </p:cTn>
                            </p:par>
                            <p:par>
                              <p:cTn id="24" fill="hold">
                                <p:stCondLst>
                                  <p:cond delay="1950"/>
                                </p:stCondLst>
                                <p:childTnLst>
                                  <p:par>
                                    <p:cTn id="25" presetID="53" presetClass="entr" presetSubtype="16"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Effect transition="in" filter="fade">
                                          <p:cBhvr>
                                            <p:cTn id="29" dur="500"/>
                                            <p:tgtEl>
                                              <p:spTgt spid="6"/>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p:cTn id="32" dur="500" fill="hold"/>
                                            <p:tgtEl>
                                              <p:spTgt spid="19"/>
                                            </p:tgtEl>
                                            <p:attrNameLst>
                                              <p:attrName>ppt_w</p:attrName>
                                            </p:attrNameLst>
                                          </p:cBhvr>
                                          <p:tavLst>
                                            <p:tav tm="0">
                                              <p:val>
                                                <p:fltVal val="0"/>
                                              </p:val>
                                            </p:tav>
                                            <p:tav tm="100000">
                                              <p:val>
                                                <p:strVal val="#ppt_w"/>
                                              </p:val>
                                            </p:tav>
                                          </p:tavLst>
                                        </p:anim>
                                        <p:anim calcmode="lin" valueType="num">
                                          <p:cBhvr>
                                            <p:cTn id="33" dur="500" fill="hold"/>
                                            <p:tgtEl>
                                              <p:spTgt spid="19"/>
                                            </p:tgtEl>
                                            <p:attrNameLst>
                                              <p:attrName>ppt_h</p:attrName>
                                            </p:attrNameLst>
                                          </p:cBhvr>
                                          <p:tavLst>
                                            <p:tav tm="0">
                                              <p:val>
                                                <p:fltVal val="0"/>
                                              </p:val>
                                            </p:tav>
                                            <p:tav tm="100000">
                                              <p:val>
                                                <p:strVal val="#ppt_h"/>
                                              </p:val>
                                            </p:tav>
                                          </p:tavLst>
                                        </p:anim>
                                        <p:animEffect transition="in" filter="fade">
                                          <p:cBhvr>
                                            <p:cTn id="34" dur="500"/>
                                            <p:tgtEl>
                                              <p:spTgt spid="19"/>
                                            </p:tgtEl>
                                          </p:cBhvr>
                                        </p:animEffect>
                                      </p:childTnLst>
                                    </p:cTn>
                                  </p:par>
                                </p:childTnLst>
                              </p:cTn>
                            </p:par>
                            <p:par>
                              <p:cTn id="35" fill="hold">
                                <p:stCondLst>
                                  <p:cond delay="2450"/>
                                </p:stCondLst>
                                <p:childTnLst>
                                  <p:par>
                                    <p:cTn id="36" presetID="42" presetClass="entr" presetSubtype="0" fill="hold" grpId="0" nodeType="after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1000"/>
                                            <p:tgtEl>
                                              <p:spTgt spid="2"/>
                                            </p:tgtEl>
                                          </p:cBhvr>
                                        </p:animEffect>
                                        <p:anim calcmode="lin" valueType="num">
                                          <p:cBhvr>
                                            <p:cTn id="39" dur="1000" fill="hold"/>
                                            <p:tgtEl>
                                              <p:spTgt spid="2"/>
                                            </p:tgtEl>
                                            <p:attrNameLst>
                                              <p:attrName>ppt_x</p:attrName>
                                            </p:attrNameLst>
                                          </p:cBhvr>
                                          <p:tavLst>
                                            <p:tav tm="0">
                                              <p:val>
                                                <p:strVal val="#ppt_x"/>
                                              </p:val>
                                            </p:tav>
                                            <p:tav tm="100000">
                                              <p:val>
                                                <p:strVal val="#ppt_x"/>
                                              </p:val>
                                            </p:tav>
                                          </p:tavLst>
                                        </p:anim>
                                        <p:anim calcmode="lin" valueType="num">
                                          <p:cBhvr>
                                            <p:cTn id="40" dur="1000" fill="hold"/>
                                            <p:tgtEl>
                                              <p:spTgt spid="2"/>
                                            </p:tgtEl>
                                            <p:attrNameLst>
                                              <p:attrName>ppt_y</p:attrName>
                                            </p:attrNameLst>
                                          </p:cBhvr>
                                          <p:tavLst>
                                            <p:tav tm="0">
                                              <p:val>
                                                <p:strVal val="#ppt_y+.1"/>
                                              </p:val>
                                            </p:tav>
                                            <p:tav tm="100000">
                                              <p:val>
                                                <p:strVal val="#ppt_y"/>
                                              </p:val>
                                            </p:tav>
                                          </p:tavLst>
                                        </p:anim>
                                      </p:childTnLst>
                                    </p:cTn>
                                  </p:par>
                                </p:childTnLst>
                              </p:cTn>
                            </p:par>
                            <p:par>
                              <p:cTn id="41" fill="hold">
                                <p:stCondLst>
                                  <p:cond delay="3450"/>
                                </p:stCondLst>
                                <p:childTnLst>
                                  <p:par>
                                    <p:cTn id="42" presetID="42" presetClass="entr" presetSubtype="0" fill="hold" grpId="0" nodeType="afterEffect">
                                      <p:stCondLst>
                                        <p:cond delay="0"/>
                                      </p:stCondLst>
                                      <p:childTnLst>
                                        <p:set>
                                          <p:cBhvr>
                                            <p:cTn id="43" dur="1" fill="hold">
                                              <p:stCondLst>
                                                <p:cond delay="0"/>
                                              </p:stCondLst>
                                            </p:cTn>
                                            <p:tgtEl>
                                              <p:spTgt spid="3"/>
                                            </p:tgtEl>
                                            <p:attrNameLst>
                                              <p:attrName>style.visibility</p:attrName>
                                            </p:attrNameLst>
                                          </p:cBhvr>
                                          <p:to>
                                            <p:strVal val="visible"/>
                                          </p:to>
                                        </p:set>
                                        <p:animEffect transition="in" filter="fade">
                                          <p:cBhvr>
                                            <p:cTn id="44" dur="1000"/>
                                            <p:tgtEl>
                                              <p:spTgt spid="3"/>
                                            </p:tgtEl>
                                          </p:cBhvr>
                                        </p:animEffect>
                                        <p:anim calcmode="lin" valueType="num">
                                          <p:cBhvr>
                                            <p:cTn id="45" dur="1000" fill="hold"/>
                                            <p:tgtEl>
                                              <p:spTgt spid="3"/>
                                            </p:tgtEl>
                                            <p:attrNameLst>
                                              <p:attrName>ppt_x</p:attrName>
                                            </p:attrNameLst>
                                          </p:cBhvr>
                                          <p:tavLst>
                                            <p:tav tm="0">
                                              <p:val>
                                                <p:strVal val="#ppt_x"/>
                                              </p:val>
                                            </p:tav>
                                            <p:tav tm="100000">
                                              <p:val>
                                                <p:strVal val="#ppt_x"/>
                                              </p:val>
                                            </p:tav>
                                          </p:tavLst>
                                        </p:anim>
                                        <p:anim calcmode="lin" valueType="num">
                                          <p:cBhvr>
                                            <p:cTn id="46" dur="1000" fill="hold"/>
                                            <p:tgtEl>
                                              <p:spTgt spid="3"/>
                                            </p:tgtEl>
                                            <p:attrNameLst>
                                              <p:attrName>ppt_y</p:attrName>
                                            </p:attrNameLst>
                                          </p:cBhvr>
                                          <p:tavLst>
                                            <p:tav tm="0">
                                              <p:val>
                                                <p:strVal val="#ppt_y+.1"/>
                                              </p:val>
                                            </p:tav>
                                            <p:tav tm="100000">
                                              <p:val>
                                                <p:strVal val="#ppt_y"/>
                                              </p:val>
                                            </p:tav>
                                          </p:tavLst>
                                        </p:anim>
                                      </p:childTnLst>
                                    </p:cTn>
                                  </p:par>
                                </p:childTnLst>
                              </p:cTn>
                            </p:par>
                            <p:par>
                              <p:cTn id="47" fill="hold">
                                <p:stCondLst>
                                  <p:cond delay="4450"/>
                                </p:stCondLst>
                                <p:childTnLst>
                                  <p:par>
                                    <p:cTn id="48" presetID="2" presetClass="entr" presetSubtype="1" accel="68000" fill="hold" grpId="0" nodeType="afterEffect">
                                      <p:stCondLst>
                                        <p:cond delay="0"/>
                                      </p:stCondLst>
                                      <p:iterate type="lt">
                                        <p:tmPct val="10000"/>
                                      </p:iterate>
                                      <p:childTnLst>
                                        <p:set>
                                          <p:cBhvr>
                                            <p:cTn id="49" dur="1" fill="hold">
                                              <p:stCondLst>
                                                <p:cond delay="0"/>
                                              </p:stCondLst>
                                            </p:cTn>
                                            <p:tgtEl>
                                              <p:spTgt spid="7"/>
                                            </p:tgtEl>
                                            <p:attrNameLst>
                                              <p:attrName>style.visibility</p:attrName>
                                            </p:attrNameLst>
                                          </p:cBhvr>
                                          <p:to>
                                            <p:strVal val="visible"/>
                                          </p:to>
                                        </p:set>
                                        <p:anim calcmode="lin" valueType="num">
                                          <p:cBhvr additive="base">
                                            <p:cTn id="50" dur="500" fill="hold"/>
                                            <p:tgtEl>
                                              <p:spTgt spid="7"/>
                                            </p:tgtEl>
                                            <p:attrNameLst>
                                              <p:attrName>ppt_x</p:attrName>
                                            </p:attrNameLst>
                                          </p:cBhvr>
                                          <p:tavLst>
                                            <p:tav tm="0">
                                              <p:val>
                                                <p:strVal val="#ppt_x"/>
                                              </p:val>
                                            </p:tav>
                                            <p:tav tm="100000">
                                              <p:val>
                                                <p:strVal val="#ppt_x"/>
                                              </p:val>
                                            </p:tav>
                                          </p:tavLst>
                                        </p:anim>
                                        <p:anim calcmode="lin" valueType="num">
                                          <p:cBhvr additive="base">
                                            <p:cTn id="51" dur="500" fill="hold"/>
                                            <p:tgtEl>
                                              <p:spTgt spid="7"/>
                                            </p:tgtEl>
                                            <p:attrNameLst>
                                              <p:attrName>ppt_y</p:attrName>
                                            </p:attrNameLst>
                                          </p:cBhvr>
                                          <p:tavLst>
                                            <p:tav tm="0">
                                              <p:val>
                                                <p:strVal val="0-#ppt_h/2"/>
                                              </p:val>
                                            </p:tav>
                                            <p:tav tm="100000">
                                              <p:val>
                                                <p:strVal val="#ppt_y"/>
                                              </p:val>
                                            </p:tav>
                                          </p:tavLst>
                                        </p:anim>
                                      </p:childTnLst>
                                    </p:cTn>
                                  </p:par>
                                  <p:par>
                                    <p:cTn id="52" presetID="2" presetClass="entr" presetSubtype="1" accel="68000" fill="hold" grpId="0" nodeType="withEffect">
                                      <p:stCondLst>
                                        <p:cond delay="0"/>
                                      </p:stCondLst>
                                      <p:iterate type="lt">
                                        <p:tmPct val="10000"/>
                                      </p:iterate>
                                      <p:childTnLst>
                                        <p:set>
                                          <p:cBhvr>
                                            <p:cTn id="53" dur="1" fill="hold">
                                              <p:stCondLst>
                                                <p:cond delay="0"/>
                                              </p:stCondLst>
                                            </p:cTn>
                                            <p:tgtEl>
                                              <p:spTgt spid="8"/>
                                            </p:tgtEl>
                                            <p:attrNameLst>
                                              <p:attrName>style.visibility</p:attrName>
                                            </p:attrNameLst>
                                          </p:cBhvr>
                                          <p:to>
                                            <p:strVal val="visible"/>
                                          </p:to>
                                        </p:set>
                                        <p:anim calcmode="lin" valueType="num">
                                          <p:cBhvr additive="base">
                                            <p:cTn id="54" dur="500" fill="hold"/>
                                            <p:tgtEl>
                                              <p:spTgt spid="8"/>
                                            </p:tgtEl>
                                            <p:attrNameLst>
                                              <p:attrName>ppt_x</p:attrName>
                                            </p:attrNameLst>
                                          </p:cBhvr>
                                          <p:tavLst>
                                            <p:tav tm="0">
                                              <p:val>
                                                <p:strVal val="#ppt_x"/>
                                              </p:val>
                                            </p:tav>
                                            <p:tav tm="100000">
                                              <p:val>
                                                <p:strVal val="#ppt_x"/>
                                              </p:val>
                                            </p:tav>
                                          </p:tavLst>
                                        </p:anim>
                                        <p:anim calcmode="lin" valueType="num">
                                          <p:cBhvr additive="base">
                                            <p:cTn id="55" dur="500" fill="hold"/>
                                            <p:tgtEl>
                                              <p:spTgt spid="8"/>
                                            </p:tgtEl>
                                            <p:attrNameLst>
                                              <p:attrName>ppt_y</p:attrName>
                                            </p:attrNameLst>
                                          </p:cBhvr>
                                          <p:tavLst>
                                            <p:tav tm="0">
                                              <p:val>
                                                <p:strVal val="0-#ppt_h/2"/>
                                              </p:val>
                                            </p:tav>
                                            <p:tav tm="100000">
                                              <p:val>
                                                <p:strVal val="#ppt_y"/>
                                              </p:val>
                                            </p:tav>
                                          </p:tavLst>
                                        </p:anim>
                                      </p:childTnLst>
                                    </p:cTn>
                                  </p:par>
                                </p:childTnLst>
                              </p:cTn>
                            </p:par>
                            <p:par>
                              <p:cTn id="56" fill="hold">
                                <p:stCondLst>
                                  <p:cond delay="5400"/>
                                </p:stCondLst>
                                <p:childTnLst>
                                  <p:par>
                                    <p:cTn id="57" presetID="22" presetClass="entr" presetSubtype="1"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wipe(up)">
                                          <p:cBhvr>
                                            <p:cTn id="59" dur="500"/>
                                            <p:tgtEl>
                                              <p:spTgt spid="9"/>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wipe(up)">
                                          <p:cBhvr>
                                            <p:cTn id="62" dur="500"/>
                                            <p:tgtEl>
                                              <p:spTgt spid="10"/>
                                            </p:tgtEl>
                                          </p:cBhvr>
                                        </p:animEffect>
                                      </p:childTnLst>
                                    </p:cTn>
                                  </p:par>
                                </p:childTnLst>
                              </p:cTn>
                            </p:par>
                            <p:par>
                              <p:cTn id="63" fill="hold">
                                <p:stCondLst>
                                  <p:cond delay="5900"/>
                                </p:stCondLst>
                                <p:childTnLst>
                                  <p:par>
                                    <p:cTn id="64" presetID="22" presetClass="entr" presetSubtype="2" fill="hold" grpId="0" nodeType="afterEffect">
                                      <p:stCondLst>
                                        <p:cond delay="0"/>
                                      </p:stCondLst>
                                      <p:childTnLst>
                                        <p:set>
                                          <p:cBhvr>
                                            <p:cTn id="65" dur="1" fill="hold">
                                              <p:stCondLst>
                                                <p:cond delay="0"/>
                                              </p:stCondLst>
                                            </p:cTn>
                                            <p:tgtEl>
                                              <p:spTgt spid="11"/>
                                            </p:tgtEl>
                                            <p:attrNameLst>
                                              <p:attrName>style.visibility</p:attrName>
                                            </p:attrNameLst>
                                          </p:cBhvr>
                                          <p:to>
                                            <p:strVal val="visible"/>
                                          </p:to>
                                        </p:set>
                                        <p:animEffect transition="in" filter="wipe(right)">
                                          <p:cBhvr>
                                            <p:cTn id="66" dur="500"/>
                                            <p:tgtEl>
                                              <p:spTgt spid="11"/>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15"/>
                                            </p:tgtEl>
                                            <p:attrNameLst>
                                              <p:attrName>style.visibility</p:attrName>
                                            </p:attrNameLst>
                                          </p:cBhvr>
                                          <p:to>
                                            <p:strVal val="visible"/>
                                          </p:to>
                                        </p:set>
                                        <p:animEffect transition="in" filter="wipe(left)">
                                          <p:cBhvr>
                                            <p:cTn id="69" dur="500"/>
                                            <p:tgtEl>
                                              <p:spTgt spid="15"/>
                                            </p:tgtEl>
                                          </p:cBhvr>
                                        </p:animEffect>
                                      </p:childTnLst>
                                    </p:cTn>
                                  </p:par>
                                </p:childTnLst>
                              </p:cTn>
                            </p:par>
                            <p:par>
                              <p:cTn id="70" fill="hold">
                                <p:stCondLst>
                                  <p:cond delay="6400"/>
                                </p:stCondLst>
                                <p:childTnLst>
                                  <p:par>
                                    <p:cTn id="71" presetID="22" presetClass="entr" presetSubtype="2" fill="hold" grpId="0" nodeType="afterEffect">
                                      <p:stCondLst>
                                        <p:cond delay="0"/>
                                      </p:stCondLst>
                                      <p:childTnLst>
                                        <p:set>
                                          <p:cBhvr>
                                            <p:cTn id="72" dur="1" fill="hold">
                                              <p:stCondLst>
                                                <p:cond delay="0"/>
                                              </p:stCondLst>
                                            </p:cTn>
                                            <p:tgtEl>
                                              <p:spTgt spid="12"/>
                                            </p:tgtEl>
                                            <p:attrNameLst>
                                              <p:attrName>style.visibility</p:attrName>
                                            </p:attrNameLst>
                                          </p:cBhvr>
                                          <p:to>
                                            <p:strVal val="visible"/>
                                          </p:to>
                                        </p:set>
                                        <p:animEffect transition="in" filter="wipe(right)">
                                          <p:cBhvr>
                                            <p:cTn id="73" dur="500"/>
                                            <p:tgtEl>
                                              <p:spTgt spid="12"/>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16"/>
                                            </p:tgtEl>
                                            <p:attrNameLst>
                                              <p:attrName>style.visibility</p:attrName>
                                            </p:attrNameLst>
                                          </p:cBhvr>
                                          <p:to>
                                            <p:strVal val="visible"/>
                                          </p:to>
                                        </p:set>
                                        <p:animEffect transition="in" filter="wipe(left)">
                                          <p:cBhvr>
                                            <p:cTn id="76" dur="500"/>
                                            <p:tgtEl>
                                              <p:spTgt spid="16"/>
                                            </p:tgtEl>
                                          </p:cBhvr>
                                        </p:animEffect>
                                      </p:childTnLst>
                                    </p:cTn>
                                  </p:par>
                                </p:childTnLst>
                              </p:cTn>
                            </p:par>
                            <p:par>
                              <p:cTn id="77" fill="hold">
                                <p:stCondLst>
                                  <p:cond delay="6900"/>
                                </p:stCondLst>
                                <p:childTnLst>
                                  <p:par>
                                    <p:cTn id="78" presetID="22" presetClass="entr" presetSubtype="2" fill="hold" grpId="0" nodeType="afterEffect">
                                      <p:stCondLst>
                                        <p:cond delay="0"/>
                                      </p:stCondLst>
                                      <p:childTnLst>
                                        <p:set>
                                          <p:cBhvr>
                                            <p:cTn id="79" dur="1" fill="hold">
                                              <p:stCondLst>
                                                <p:cond delay="0"/>
                                              </p:stCondLst>
                                            </p:cTn>
                                            <p:tgtEl>
                                              <p:spTgt spid="13"/>
                                            </p:tgtEl>
                                            <p:attrNameLst>
                                              <p:attrName>style.visibility</p:attrName>
                                            </p:attrNameLst>
                                          </p:cBhvr>
                                          <p:to>
                                            <p:strVal val="visible"/>
                                          </p:to>
                                        </p:set>
                                        <p:animEffect transition="in" filter="wipe(right)">
                                          <p:cBhvr>
                                            <p:cTn id="80" dur="500"/>
                                            <p:tgtEl>
                                              <p:spTgt spid="13"/>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17"/>
                                            </p:tgtEl>
                                            <p:attrNameLst>
                                              <p:attrName>style.visibility</p:attrName>
                                            </p:attrNameLst>
                                          </p:cBhvr>
                                          <p:to>
                                            <p:strVal val="visible"/>
                                          </p:to>
                                        </p:set>
                                        <p:animEffect transition="in" filter="wipe(left)">
                                          <p:cBhvr>
                                            <p:cTn id="83" dur="500"/>
                                            <p:tgtEl>
                                              <p:spTgt spid="17"/>
                                            </p:tgtEl>
                                          </p:cBhvr>
                                        </p:animEffect>
                                      </p:childTnLst>
                                    </p:cTn>
                                  </p:par>
                                </p:childTnLst>
                              </p:cTn>
                            </p:par>
                            <p:par>
                              <p:cTn id="84" fill="hold">
                                <p:stCondLst>
                                  <p:cond delay="7400"/>
                                </p:stCondLst>
                                <p:childTnLst>
                                  <p:par>
                                    <p:cTn id="85" presetID="22" presetClass="entr" presetSubtype="2" fill="hold" grpId="0" nodeType="afterEffect">
                                      <p:stCondLst>
                                        <p:cond delay="0"/>
                                      </p:stCondLst>
                                      <p:childTnLst>
                                        <p:set>
                                          <p:cBhvr>
                                            <p:cTn id="86" dur="1" fill="hold">
                                              <p:stCondLst>
                                                <p:cond delay="0"/>
                                              </p:stCondLst>
                                            </p:cTn>
                                            <p:tgtEl>
                                              <p:spTgt spid="14"/>
                                            </p:tgtEl>
                                            <p:attrNameLst>
                                              <p:attrName>style.visibility</p:attrName>
                                            </p:attrNameLst>
                                          </p:cBhvr>
                                          <p:to>
                                            <p:strVal val="visible"/>
                                          </p:to>
                                        </p:set>
                                        <p:animEffect transition="in" filter="wipe(right)">
                                          <p:cBhvr>
                                            <p:cTn id="87" dur="500"/>
                                            <p:tgtEl>
                                              <p:spTgt spid="14"/>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18"/>
                                            </p:tgtEl>
                                            <p:attrNameLst>
                                              <p:attrName>style.visibility</p:attrName>
                                            </p:attrNameLst>
                                          </p:cBhvr>
                                          <p:to>
                                            <p:strVal val="visible"/>
                                          </p:to>
                                        </p:set>
                                        <p:animEffect transition="in" filter="wipe(left)">
                                          <p:cBhvr>
                                            <p:cTn id="9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6" grpId="0" animBg="1"/>
          <p:bldP spid="7" grpId="0"/>
          <p:bldP spid="8" grpId="0" animBg="1"/>
          <p:bldP spid="9" grpId="0"/>
          <p:bldP spid="10" grpId="0"/>
          <p:bldP spid="11" grpId="0" animBg="1"/>
          <p:bldP spid="12" grpId="0" animBg="1"/>
          <p:bldP spid="13" grpId="0" animBg="1"/>
          <p:bldP spid="14" grpId="0" animBg="1"/>
          <p:bldP spid="15" grpId="0" animBg="1"/>
          <p:bldP spid="16" grpId="0" animBg="1"/>
          <p:bldP spid="17" grpId="0" animBg="1"/>
          <p:bldP spid="18" grpId="0" animBg="1"/>
          <p:bldP spid="19" grpId="0"/>
          <p:bldP spid="47" grpId="0" bldLvl="0" autoUpdateAnimBg="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7" name="组合 86"/>
          <p:cNvGrpSpPr/>
          <p:nvPr/>
        </p:nvGrpSpPr>
        <p:grpSpPr>
          <a:xfrm>
            <a:off x="6234175" y="1795243"/>
            <a:ext cx="5792788" cy="607282"/>
            <a:chOff x="5352435" y="1554198"/>
            <a:chExt cx="5162290" cy="525743"/>
          </a:xfrm>
          <a:solidFill>
            <a:schemeClr val="accent1"/>
          </a:solidFill>
        </p:grpSpPr>
        <p:sp>
          <p:nvSpPr>
            <p:cNvPr id="59" name="矩形 58"/>
            <p:cNvSpPr/>
            <p:nvPr/>
          </p:nvSpPr>
          <p:spPr>
            <a:xfrm>
              <a:off x="5352435" y="1554198"/>
              <a:ext cx="706042" cy="5257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ltLang="zh-CN" sz="4900" dirty="0">
                  <a:cs typeface="+mn-ea"/>
                  <a:sym typeface="+mn-lt"/>
                </a:rPr>
                <a:t>1</a:t>
              </a:r>
              <a:endParaRPr lang="zh-CN" altLang="en-US" sz="4900" dirty="0">
                <a:cs typeface="+mn-ea"/>
                <a:sym typeface="+mn-lt"/>
              </a:endParaRPr>
            </a:p>
          </p:txBody>
        </p:sp>
        <p:sp>
          <p:nvSpPr>
            <p:cNvPr id="60" name="矩形 59"/>
            <p:cNvSpPr/>
            <p:nvPr/>
          </p:nvSpPr>
          <p:spPr>
            <a:xfrm>
              <a:off x="6508514" y="1554198"/>
              <a:ext cx="4006211" cy="5257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defRPr/>
              </a:pPr>
              <a:r>
                <a:rPr lang="zh-CN" altLang="en-US" sz="2700" kern="100" dirty="0">
                  <a:solidFill>
                    <a:schemeClr val="bg1"/>
                  </a:solidFill>
                  <a:cs typeface="+mn-ea"/>
                  <a:sym typeface="+mn-lt"/>
                </a:rPr>
                <a:t>      年度工作概述</a:t>
              </a:r>
              <a:endParaRPr lang="zh-CN" altLang="zh-CN" sz="2700" kern="100" dirty="0">
                <a:solidFill>
                  <a:schemeClr val="bg1"/>
                </a:solidFill>
                <a:cs typeface="+mn-ea"/>
                <a:sym typeface="+mn-lt"/>
              </a:endParaRPr>
            </a:p>
          </p:txBody>
        </p:sp>
      </p:grpSp>
      <p:grpSp>
        <p:nvGrpSpPr>
          <p:cNvPr id="88" name="组合 87"/>
          <p:cNvGrpSpPr/>
          <p:nvPr/>
        </p:nvGrpSpPr>
        <p:grpSpPr>
          <a:xfrm>
            <a:off x="6234175" y="2733167"/>
            <a:ext cx="5792788" cy="607282"/>
            <a:chOff x="5352435" y="2366187"/>
            <a:chExt cx="5162290" cy="525743"/>
          </a:xfrm>
          <a:solidFill>
            <a:srgbClr val="FF0000"/>
          </a:solidFill>
        </p:grpSpPr>
        <p:sp>
          <p:nvSpPr>
            <p:cNvPr id="61" name="矩形 60"/>
            <p:cNvSpPr/>
            <p:nvPr/>
          </p:nvSpPr>
          <p:spPr>
            <a:xfrm>
              <a:off x="5352435" y="2366187"/>
              <a:ext cx="706042" cy="5257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ltLang="zh-CN" sz="4900" dirty="0">
                  <a:cs typeface="+mn-ea"/>
                  <a:sym typeface="+mn-lt"/>
                </a:rPr>
                <a:t>2</a:t>
              </a:r>
              <a:endParaRPr lang="zh-CN" altLang="en-US" sz="4900" dirty="0">
                <a:cs typeface="+mn-ea"/>
                <a:sym typeface="+mn-lt"/>
              </a:endParaRPr>
            </a:p>
          </p:txBody>
        </p:sp>
        <p:sp>
          <p:nvSpPr>
            <p:cNvPr id="62" name="矩形 61"/>
            <p:cNvSpPr/>
            <p:nvPr/>
          </p:nvSpPr>
          <p:spPr>
            <a:xfrm>
              <a:off x="6508514" y="2366187"/>
              <a:ext cx="4006211" cy="5257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defRPr/>
              </a:pPr>
              <a:r>
                <a:rPr lang="zh-CN" altLang="en-US" sz="2700" kern="100" dirty="0">
                  <a:solidFill>
                    <a:schemeClr val="bg1"/>
                  </a:solidFill>
                  <a:cs typeface="+mn-ea"/>
                  <a:sym typeface="+mn-lt"/>
                </a:rPr>
                <a:t>      工作完成情况</a:t>
              </a:r>
              <a:endParaRPr lang="zh-CN" altLang="zh-CN" sz="2700" kern="100" dirty="0">
                <a:solidFill>
                  <a:schemeClr val="bg1"/>
                </a:solidFill>
                <a:cs typeface="+mn-ea"/>
                <a:sym typeface="+mn-lt"/>
              </a:endParaRPr>
            </a:p>
          </p:txBody>
        </p:sp>
      </p:grpSp>
      <p:grpSp>
        <p:nvGrpSpPr>
          <p:cNvPr id="89" name="组合 88"/>
          <p:cNvGrpSpPr/>
          <p:nvPr/>
        </p:nvGrpSpPr>
        <p:grpSpPr>
          <a:xfrm>
            <a:off x="6234175" y="3634758"/>
            <a:ext cx="5792788" cy="607282"/>
            <a:chOff x="5352435" y="3146723"/>
            <a:chExt cx="5162290" cy="525743"/>
          </a:xfrm>
          <a:solidFill>
            <a:schemeClr val="accent1"/>
          </a:solidFill>
        </p:grpSpPr>
        <p:sp>
          <p:nvSpPr>
            <p:cNvPr id="63" name="矩形 62"/>
            <p:cNvSpPr/>
            <p:nvPr/>
          </p:nvSpPr>
          <p:spPr>
            <a:xfrm>
              <a:off x="5352435" y="3146723"/>
              <a:ext cx="706042" cy="5257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ltLang="zh-CN" sz="4900" dirty="0">
                  <a:cs typeface="+mn-ea"/>
                  <a:sym typeface="+mn-lt"/>
                </a:rPr>
                <a:t>3</a:t>
              </a:r>
              <a:endParaRPr lang="zh-CN" altLang="en-US" sz="4900" dirty="0">
                <a:cs typeface="+mn-ea"/>
                <a:sym typeface="+mn-lt"/>
              </a:endParaRPr>
            </a:p>
          </p:txBody>
        </p:sp>
        <p:sp>
          <p:nvSpPr>
            <p:cNvPr id="64" name="矩形 63"/>
            <p:cNvSpPr/>
            <p:nvPr/>
          </p:nvSpPr>
          <p:spPr>
            <a:xfrm>
              <a:off x="6508514" y="3146723"/>
              <a:ext cx="4006211" cy="5257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defRPr/>
              </a:pPr>
              <a:r>
                <a:rPr lang="zh-CN" altLang="en-US" sz="2700" kern="100" dirty="0">
                  <a:solidFill>
                    <a:schemeClr val="bg1"/>
                  </a:solidFill>
                  <a:cs typeface="+mn-ea"/>
                  <a:sym typeface="+mn-lt"/>
                </a:rPr>
                <a:t>      成功项目展示</a:t>
              </a:r>
              <a:endParaRPr lang="zh-CN" altLang="zh-CN" sz="2700" kern="100" dirty="0">
                <a:solidFill>
                  <a:schemeClr val="bg1"/>
                </a:solidFill>
                <a:cs typeface="+mn-ea"/>
                <a:sym typeface="+mn-lt"/>
              </a:endParaRPr>
            </a:p>
          </p:txBody>
        </p:sp>
      </p:grpSp>
      <p:grpSp>
        <p:nvGrpSpPr>
          <p:cNvPr id="90" name="组合 89"/>
          <p:cNvGrpSpPr/>
          <p:nvPr/>
        </p:nvGrpSpPr>
        <p:grpSpPr>
          <a:xfrm>
            <a:off x="6234175" y="4490163"/>
            <a:ext cx="5792788" cy="607282"/>
            <a:chOff x="5352435" y="3887275"/>
            <a:chExt cx="5162290" cy="525743"/>
          </a:xfrm>
          <a:solidFill>
            <a:schemeClr val="bg1">
              <a:lumMod val="65000"/>
            </a:schemeClr>
          </a:solidFill>
        </p:grpSpPr>
        <p:sp>
          <p:nvSpPr>
            <p:cNvPr id="65" name="矩形 64"/>
            <p:cNvSpPr/>
            <p:nvPr/>
          </p:nvSpPr>
          <p:spPr>
            <a:xfrm>
              <a:off x="5352435" y="3887275"/>
              <a:ext cx="706042" cy="52574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ltLang="zh-CN" sz="4900" dirty="0">
                  <a:cs typeface="+mn-ea"/>
                  <a:sym typeface="+mn-lt"/>
                </a:rPr>
                <a:t>4</a:t>
              </a:r>
              <a:endParaRPr lang="zh-CN" altLang="en-US" sz="4900" dirty="0">
                <a:cs typeface="+mn-ea"/>
                <a:sym typeface="+mn-lt"/>
              </a:endParaRPr>
            </a:p>
          </p:txBody>
        </p:sp>
        <p:sp>
          <p:nvSpPr>
            <p:cNvPr id="66" name="矩形 65"/>
            <p:cNvSpPr/>
            <p:nvPr/>
          </p:nvSpPr>
          <p:spPr>
            <a:xfrm>
              <a:off x="6508514" y="3887275"/>
              <a:ext cx="4006211" cy="52574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defRPr/>
              </a:pPr>
              <a:r>
                <a:rPr lang="zh-CN" altLang="en-US" sz="2700" kern="100" dirty="0">
                  <a:solidFill>
                    <a:schemeClr val="bg1"/>
                  </a:solidFill>
                  <a:cs typeface="+mn-ea"/>
                  <a:sym typeface="+mn-lt"/>
                </a:rPr>
                <a:t>      工作存在不足</a:t>
              </a:r>
              <a:endParaRPr lang="zh-CN" altLang="zh-CN" sz="2700" kern="100" dirty="0">
                <a:solidFill>
                  <a:schemeClr val="bg1"/>
                </a:solidFill>
                <a:cs typeface="+mn-ea"/>
                <a:sym typeface="+mn-lt"/>
              </a:endParaRPr>
            </a:p>
          </p:txBody>
        </p:sp>
      </p:grpSp>
      <p:grpSp>
        <p:nvGrpSpPr>
          <p:cNvPr id="91" name="组合 90"/>
          <p:cNvGrpSpPr/>
          <p:nvPr/>
        </p:nvGrpSpPr>
        <p:grpSpPr>
          <a:xfrm>
            <a:off x="6234175" y="5429021"/>
            <a:ext cx="5792788" cy="607282"/>
            <a:chOff x="5352435" y="4700074"/>
            <a:chExt cx="5162290" cy="525743"/>
          </a:xfrm>
          <a:solidFill>
            <a:schemeClr val="accent1"/>
          </a:solidFill>
        </p:grpSpPr>
        <p:sp>
          <p:nvSpPr>
            <p:cNvPr id="69" name="矩形 68"/>
            <p:cNvSpPr/>
            <p:nvPr/>
          </p:nvSpPr>
          <p:spPr>
            <a:xfrm>
              <a:off x="5352435" y="4700074"/>
              <a:ext cx="706042" cy="5257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ltLang="zh-CN" sz="4900" dirty="0">
                  <a:cs typeface="+mn-ea"/>
                  <a:sym typeface="+mn-lt"/>
                </a:rPr>
                <a:t>5</a:t>
              </a:r>
              <a:endParaRPr lang="zh-CN" altLang="en-US" sz="4900" dirty="0">
                <a:cs typeface="+mn-ea"/>
                <a:sym typeface="+mn-lt"/>
              </a:endParaRPr>
            </a:p>
          </p:txBody>
        </p:sp>
        <p:sp>
          <p:nvSpPr>
            <p:cNvPr id="70" name="矩形 69"/>
            <p:cNvSpPr/>
            <p:nvPr/>
          </p:nvSpPr>
          <p:spPr>
            <a:xfrm>
              <a:off x="6508514" y="4700074"/>
              <a:ext cx="4006211" cy="5257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defRPr/>
              </a:pPr>
              <a:r>
                <a:rPr lang="zh-CN" altLang="en-US" sz="2700" kern="100" dirty="0">
                  <a:solidFill>
                    <a:schemeClr val="bg1"/>
                  </a:solidFill>
                  <a:cs typeface="+mn-ea"/>
                  <a:sym typeface="+mn-lt"/>
                </a:rPr>
                <a:t>      明年工作计划</a:t>
              </a:r>
              <a:endParaRPr lang="zh-CN" altLang="zh-CN" sz="2700" kern="100" dirty="0">
                <a:solidFill>
                  <a:schemeClr val="bg1"/>
                </a:solidFill>
                <a:cs typeface="+mn-ea"/>
                <a:sym typeface="+mn-lt"/>
              </a:endParaRPr>
            </a:p>
          </p:txBody>
        </p:sp>
      </p:grpSp>
      <p:sp>
        <p:nvSpPr>
          <p:cNvPr id="81" name="矩形 80"/>
          <p:cNvSpPr/>
          <p:nvPr/>
        </p:nvSpPr>
        <p:spPr>
          <a:xfrm>
            <a:off x="3060144" y="1780543"/>
            <a:ext cx="1777661" cy="2026388"/>
          </a:xfrm>
          <a:prstGeom prst="rect">
            <a:avLst/>
          </a:prstGeom>
          <a:effectLst/>
        </p:spPr>
        <p:txBody>
          <a:bodyPr wrap="square" lIns="103673" tIns="51836" rIns="103673" bIns="51836">
            <a:spAutoFit/>
          </a:bodyPr>
          <a:lstStyle/>
          <a:p>
            <a:pPr algn="just">
              <a:defRPr/>
            </a:pPr>
            <a:r>
              <a:rPr lang="zh-CN" altLang="en-US" sz="6100" b="1" dirty="0">
                <a:solidFill>
                  <a:srgbClr val="C00000"/>
                </a:solidFill>
                <a:cs typeface="+mn-ea"/>
                <a:sym typeface="+mn-lt"/>
              </a:rPr>
              <a:t>目 录</a:t>
            </a:r>
            <a:endParaRPr lang="en-US" altLang="zh-CN" sz="6100" b="1" dirty="0">
              <a:solidFill>
                <a:srgbClr val="C00000"/>
              </a:solidFill>
              <a:cs typeface="+mn-ea"/>
              <a:sym typeface="+mn-lt"/>
            </a:endParaRPr>
          </a:p>
        </p:txBody>
      </p:sp>
      <p:cxnSp>
        <p:nvCxnSpPr>
          <p:cNvPr id="82" name="直接连接符 81"/>
          <p:cNvCxnSpPr/>
          <p:nvPr/>
        </p:nvCxnSpPr>
        <p:spPr>
          <a:xfrm flipV="1">
            <a:off x="5078480" y="1785246"/>
            <a:ext cx="0" cy="4251058"/>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84" name="TextBox 83"/>
          <p:cNvSpPr txBox="1"/>
          <p:nvPr/>
        </p:nvSpPr>
        <p:spPr>
          <a:xfrm>
            <a:off x="2762034" y="3931472"/>
            <a:ext cx="2075771" cy="843348"/>
          </a:xfrm>
          <a:prstGeom prst="rect">
            <a:avLst/>
          </a:prstGeom>
          <a:effectLst/>
        </p:spPr>
        <p:txBody>
          <a:bodyPr wrap="square" lIns="103673" tIns="51836" rIns="103673" bIns="51836">
            <a:spAutoFit/>
          </a:bodyPr>
          <a:lstStyle>
            <a:defPPr>
              <a:defRPr lang="zh-CN"/>
            </a:defPPr>
            <a:lvl1pPr algn="just" fontAlgn="auto">
              <a:spcBef>
                <a:spcPts val="0"/>
              </a:spcBef>
              <a:spcAft>
                <a:spcPts val="0"/>
              </a:spcAft>
              <a:defRPr sz="2400" b="0">
                <a:solidFill>
                  <a:schemeClr val="tx2">
                    <a:alpha val="91000"/>
                  </a:schemeClr>
                </a:solidFill>
                <a:latin typeface="Impact" panose="020B0806030902050204" pitchFamily="34" charset="0"/>
                <a:ea typeface="微软雅黑" panose="020B0503020204020204" pitchFamily="34" charset="-122"/>
                <a:cs typeface="方正豪体简体" panose="03000509000000000000" pitchFamily="65" charset="-122"/>
              </a:defRPr>
            </a:lvl1pPr>
          </a:lstStyle>
          <a:p>
            <a:r>
              <a:rPr lang="en-US" altLang="zh-CN" dirty="0">
                <a:solidFill>
                  <a:srgbClr val="C00000"/>
                </a:solidFill>
                <a:latin typeface="+mn-lt"/>
                <a:ea typeface="+mn-ea"/>
                <a:cs typeface="+mn-ea"/>
                <a:sym typeface="+mn-lt"/>
              </a:rPr>
              <a:t>CONTENTS</a:t>
            </a:r>
          </a:p>
          <a:p>
            <a:endParaRPr lang="en-US" altLang="zh-CN" dirty="0">
              <a:solidFill>
                <a:srgbClr val="C00000"/>
              </a:solidFill>
              <a:latin typeface="+mn-lt"/>
              <a:ea typeface="+mn-ea"/>
              <a:cs typeface="+mn-ea"/>
              <a:sym typeface="+mn-lt"/>
            </a:endParaRPr>
          </a:p>
        </p:txBody>
      </p:sp>
      <p:sp>
        <p:nvSpPr>
          <p:cNvPr id="86" name="下箭头 85"/>
          <p:cNvSpPr/>
          <p:nvPr/>
        </p:nvSpPr>
        <p:spPr>
          <a:xfrm rot="16200000">
            <a:off x="5422096" y="2708854"/>
            <a:ext cx="553236" cy="506630"/>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3673" tIns="51836" rIns="103673" bIns="51836" rtlCol="0" anchor="ctr"/>
          <a:lstStyle/>
          <a:p>
            <a:pPr algn="ctr"/>
            <a:endParaRPr lang="zh-CN" altLang="en-US">
              <a:cs typeface="+mn-ea"/>
              <a:sym typeface="+mn-lt"/>
            </a:endParaRPr>
          </a:p>
        </p:txBody>
      </p:sp>
      <p:sp>
        <p:nvSpPr>
          <p:cNvPr id="100" name="矩形 99"/>
          <p:cNvSpPr/>
          <p:nvPr/>
        </p:nvSpPr>
        <p:spPr>
          <a:xfrm flipV="1">
            <a:off x="9273278"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101" name="矩形 100"/>
          <p:cNvSpPr/>
          <p:nvPr/>
        </p:nvSpPr>
        <p:spPr>
          <a:xfrm flipV="1">
            <a:off x="1012220"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102" name="矩形 101"/>
          <p:cNvSpPr/>
          <p:nvPr/>
        </p:nvSpPr>
        <p:spPr>
          <a:xfrm flipV="1">
            <a:off x="3765907" y="7836680"/>
            <a:ext cx="3482933" cy="80662"/>
          </a:xfrm>
          <a:prstGeom prst="rect">
            <a:avLst/>
          </a:prstGeom>
          <a:solidFill>
            <a:srgbClr val="00C5BE"/>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103" name="矩形 102"/>
          <p:cNvSpPr/>
          <p:nvPr/>
        </p:nvSpPr>
        <p:spPr>
          <a:xfrm flipV="1">
            <a:off x="6519591" y="7836680"/>
            <a:ext cx="3482933"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104" name="矩形 103"/>
          <p:cNvSpPr/>
          <p:nvPr/>
        </p:nvSpPr>
        <p:spPr>
          <a:xfrm flipV="1">
            <a:off x="12026965" y="7836680"/>
            <a:ext cx="1654112"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105" name="矩形 104"/>
          <p:cNvSpPr/>
          <p:nvPr/>
        </p:nvSpPr>
        <p:spPr>
          <a:xfrm flipV="1">
            <a:off x="1" y="7836680"/>
            <a:ext cx="1741467"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Tree>
    <p:extLst>
      <p:ext uri="{BB962C8B-B14F-4D97-AF65-F5344CB8AC3E}">
        <p14:creationId xmlns:p14="http://schemas.microsoft.com/office/powerpoint/2010/main" val="330529711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additive="base">
                                        <p:cTn id="7" dur="500" fill="hold"/>
                                        <p:tgtEl>
                                          <p:spTgt spid="86"/>
                                        </p:tgtEl>
                                        <p:attrNameLst>
                                          <p:attrName>ppt_x</p:attrName>
                                        </p:attrNameLst>
                                      </p:cBhvr>
                                      <p:tavLst>
                                        <p:tav tm="0">
                                          <p:val>
                                            <p:strVal val="0-#ppt_w/2"/>
                                          </p:val>
                                        </p:tav>
                                        <p:tav tm="100000">
                                          <p:val>
                                            <p:strVal val="#ppt_x"/>
                                          </p:val>
                                        </p:tav>
                                      </p:tavLst>
                                    </p:anim>
                                    <p:anim calcmode="lin" valueType="num">
                                      <p:cBhvr additive="base">
                                        <p:cTn id="8" dur="500" fill="hold"/>
                                        <p:tgtEl>
                                          <p:spTgt spid="8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6" presetClass="emph" presetSubtype="0" fill="hold" nodeType="afterEffect">
                                  <p:stCondLst>
                                    <p:cond delay="0"/>
                                  </p:stCondLst>
                                  <p:childTnLst>
                                    <p:animEffect transition="out" filter="fade">
                                      <p:cBhvr>
                                        <p:cTn id="11" dur="500" tmFilter="0, 0; .2, .5; .8, .5; 1, 0"/>
                                        <p:tgtEl>
                                          <p:spTgt spid="88"/>
                                        </p:tgtEl>
                                      </p:cBhvr>
                                    </p:animEffect>
                                    <p:animScale>
                                      <p:cBhvr>
                                        <p:cTn id="12" dur="250" autoRev="1" fill="hold"/>
                                        <p:tgtEl>
                                          <p:spTgt spid="8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72632" y="2115295"/>
            <a:ext cx="2219191" cy="528930"/>
          </a:xfrm>
          <a:prstGeom prst="rect">
            <a:avLst/>
          </a:prstGeom>
          <a:noFill/>
        </p:spPr>
        <p:txBody>
          <a:bodyPr wrap="none" lIns="116759" tIns="58379" rIns="116759" bIns="58379" rtlCol="0">
            <a:spAutoFit/>
          </a:bodyPr>
          <a:lstStyle/>
          <a:p>
            <a:r>
              <a:rPr lang="zh-CN" altLang="en-US" sz="2600" dirty="0">
                <a:solidFill>
                  <a:schemeClr val="tx1">
                    <a:lumMod val="75000"/>
                    <a:lumOff val="25000"/>
                  </a:schemeClr>
                </a:solidFill>
                <a:cs typeface="+mn-ea"/>
                <a:sym typeface="+mn-lt"/>
              </a:rPr>
              <a:t>点击添加标题</a:t>
            </a:r>
          </a:p>
        </p:txBody>
      </p:sp>
      <p:grpSp>
        <p:nvGrpSpPr>
          <p:cNvPr id="3" name="组合 2"/>
          <p:cNvGrpSpPr/>
          <p:nvPr/>
        </p:nvGrpSpPr>
        <p:grpSpPr>
          <a:xfrm>
            <a:off x="2210517" y="2921492"/>
            <a:ext cx="9431436" cy="611624"/>
            <a:chOff x="885641" y="1768388"/>
            <a:chExt cx="7462960" cy="469766"/>
          </a:xfrm>
        </p:grpSpPr>
        <p:grpSp>
          <p:nvGrpSpPr>
            <p:cNvPr id="4" name="组合 3"/>
            <p:cNvGrpSpPr/>
            <p:nvPr/>
          </p:nvGrpSpPr>
          <p:grpSpPr>
            <a:xfrm>
              <a:off x="885641" y="1768388"/>
              <a:ext cx="6782703" cy="469766"/>
              <a:chOff x="827584" y="1666788"/>
              <a:chExt cx="6782703" cy="469766"/>
            </a:xfrm>
          </p:grpSpPr>
          <p:sp>
            <p:nvSpPr>
              <p:cNvPr id="6" name="TextBox 5"/>
              <p:cNvSpPr txBox="1"/>
              <p:nvPr/>
            </p:nvSpPr>
            <p:spPr>
              <a:xfrm>
                <a:off x="827584" y="1741944"/>
                <a:ext cx="795561" cy="260031"/>
              </a:xfrm>
              <a:prstGeom prst="rect">
                <a:avLst/>
              </a:prstGeom>
              <a:noFill/>
            </p:spPr>
            <p:txBody>
              <a:bodyPr wrap="none" rtlCol="0">
                <a:spAutoFit/>
              </a:bodyPr>
              <a:lstStyle/>
              <a:p>
                <a:r>
                  <a:rPr lang="zh-CN" altLang="en-US" sz="1600" dirty="0">
                    <a:solidFill>
                      <a:schemeClr val="tx1">
                        <a:lumMod val="75000"/>
                        <a:lumOff val="25000"/>
                      </a:schemeClr>
                    </a:solidFill>
                    <a:cs typeface="+mn-ea"/>
                    <a:sym typeface="+mn-lt"/>
                  </a:rPr>
                  <a:t>添加标题</a:t>
                </a:r>
              </a:p>
            </p:txBody>
          </p:sp>
          <p:sp>
            <p:nvSpPr>
              <p:cNvPr id="7" name="右箭头 6"/>
              <p:cNvSpPr/>
              <p:nvPr/>
            </p:nvSpPr>
            <p:spPr>
              <a:xfrm>
                <a:off x="1735488" y="1666788"/>
                <a:ext cx="5874799" cy="469766"/>
              </a:xfrm>
              <a:prstGeom prst="rightArrow">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cs typeface="+mn-ea"/>
                  <a:sym typeface="+mn-lt"/>
                </a:endParaRPr>
              </a:p>
            </p:txBody>
          </p:sp>
          <p:sp>
            <p:nvSpPr>
              <p:cNvPr id="8" name="TextBox 7"/>
              <p:cNvSpPr txBox="1"/>
              <p:nvPr/>
            </p:nvSpPr>
            <p:spPr>
              <a:xfrm>
                <a:off x="1872613" y="1770973"/>
                <a:ext cx="998511" cy="236392"/>
              </a:xfrm>
              <a:prstGeom prst="rect">
                <a:avLst/>
              </a:prstGeom>
              <a:noFill/>
            </p:spPr>
            <p:txBody>
              <a:bodyPr wrap="none" rtlCol="0">
                <a:spAutoFit/>
              </a:bodyPr>
              <a:lstStyle/>
              <a:p>
                <a:r>
                  <a:rPr lang="zh-CN" altLang="en-US" sz="1400" dirty="0">
                    <a:solidFill>
                      <a:schemeClr val="bg1"/>
                    </a:solidFill>
                    <a:cs typeface="+mn-ea"/>
                    <a:sym typeface="+mn-lt"/>
                  </a:rPr>
                  <a:t>点击添加文字</a:t>
                </a:r>
              </a:p>
            </p:txBody>
          </p:sp>
        </p:grpSp>
        <p:sp>
          <p:nvSpPr>
            <p:cNvPr id="5" name="TextBox 4"/>
            <p:cNvSpPr txBox="1"/>
            <p:nvPr/>
          </p:nvSpPr>
          <p:spPr>
            <a:xfrm>
              <a:off x="7783894" y="1811931"/>
              <a:ext cx="564707" cy="307310"/>
            </a:xfrm>
            <a:prstGeom prst="rect">
              <a:avLst/>
            </a:prstGeom>
            <a:noFill/>
          </p:spPr>
          <p:txBody>
            <a:bodyPr wrap="none" rtlCol="0">
              <a:spAutoFit/>
            </a:bodyPr>
            <a:lstStyle/>
            <a:p>
              <a:r>
                <a:rPr lang="en-US" altLang="zh-CN" dirty="0">
                  <a:cs typeface="+mn-ea"/>
                  <a:sym typeface="+mn-lt"/>
                </a:rPr>
                <a:t>95%</a:t>
              </a:r>
              <a:endParaRPr lang="zh-CN" altLang="en-US" dirty="0">
                <a:cs typeface="+mn-ea"/>
                <a:sym typeface="+mn-lt"/>
              </a:endParaRPr>
            </a:p>
          </p:txBody>
        </p:sp>
      </p:grpSp>
      <p:grpSp>
        <p:nvGrpSpPr>
          <p:cNvPr id="9" name="组合 8"/>
          <p:cNvGrpSpPr/>
          <p:nvPr/>
        </p:nvGrpSpPr>
        <p:grpSpPr>
          <a:xfrm>
            <a:off x="2210518" y="3600827"/>
            <a:ext cx="7138603" cy="611624"/>
            <a:chOff x="885641" y="2301788"/>
            <a:chExt cx="5648674" cy="469766"/>
          </a:xfrm>
          <a:solidFill>
            <a:schemeClr val="bg1">
              <a:lumMod val="50000"/>
            </a:schemeClr>
          </a:solidFill>
        </p:grpSpPr>
        <p:grpSp>
          <p:nvGrpSpPr>
            <p:cNvPr id="10" name="组合 9"/>
            <p:cNvGrpSpPr/>
            <p:nvPr/>
          </p:nvGrpSpPr>
          <p:grpSpPr>
            <a:xfrm>
              <a:off x="885641" y="2301788"/>
              <a:ext cx="5040560" cy="469766"/>
              <a:chOff x="827584" y="2189302"/>
              <a:chExt cx="5040560" cy="469766"/>
            </a:xfrm>
            <a:grpFill/>
          </p:grpSpPr>
          <p:sp>
            <p:nvSpPr>
              <p:cNvPr id="12" name="TextBox 11"/>
              <p:cNvSpPr txBox="1"/>
              <p:nvPr/>
            </p:nvSpPr>
            <p:spPr>
              <a:xfrm>
                <a:off x="827584" y="2289858"/>
                <a:ext cx="795561" cy="260031"/>
              </a:xfrm>
              <a:prstGeom prst="rect">
                <a:avLst/>
              </a:prstGeom>
              <a:noFill/>
            </p:spPr>
            <p:txBody>
              <a:bodyPr wrap="none" rtlCol="0">
                <a:spAutoFit/>
              </a:bodyPr>
              <a:lstStyle/>
              <a:p>
                <a:r>
                  <a:rPr lang="zh-CN" altLang="en-US" sz="1600" dirty="0">
                    <a:solidFill>
                      <a:schemeClr val="tx1">
                        <a:lumMod val="75000"/>
                        <a:lumOff val="25000"/>
                      </a:schemeClr>
                    </a:solidFill>
                    <a:cs typeface="+mn-ea"/>
                    <a:sym typeface="+mn-lt"/>
                  </a:rPr>
                  <a:t>添加标题</a:t>
                </a:r>
              </a:p>
            </p:txBody>
          </p:sp>
          <p:sp>
            <p:nvSpPr>
              <p:cNvPr id="13" name="右箭头 12"/>
              <p:cNvSpPr/>
              <p:nvPr/>
            </p:nvSpPr>
            <p:spPr>
              <a:xfrm>
                <a:off x="1735488" y="2189302"/>
                <a:ext cx="4132656" cy="469766"/>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TextBox 13"/>
              <p:cNvSpPr txBox="1"/>
              <p:nvPr/>
            </p:nvSpPr>
            <p:spPr>
              <a:xfrm>
                <a:off x="1945948" y="2305988"/>
                <a:ext cx="1019855" cy="236392"/>
              </a:xfrm>
              <a:prstGeom prst="rect">
                <a:avLst/>
              </a:prstGeom>
              <a:solidFill>
                <a:srgbClr val="C00000"/>
              </a:solidFill>
            </p:spPr>
            <p:txBody>
              <a:bodyPr wrap="square" rtlCol="0">
                <a:spAutoFit/>
              </a:bodyPr>
              <a:lstStyle/>
              <a:p>
                <a:r>
                  <a:rPr lang="zh-CN" altLang="en-US" sz="1400" dirty="0">
                    <a:solidFill>
                      <a:schemeClr val="bg1"/>
                    </a:solidFill>
                    <a:cs typeface="+mn-ea"/>
                    <a:sym typeface="+mn-lt"/>
                  </a:rPr>
                  <a:t>点击添加文字</a:t>
                </a:r>
              </a:p>
            </p:txBody>
          </p:sp>
        </p:grpSp>
        <p:sp>
          <p:nvSpPr>
            <p:cNvPr id="11" name="TextBox 10"/>
            <p:cNvSpPr txBox="1"/>
            <p:nvPr/>
          </p:nvSpPr>
          <p:spPr>
            <a:xfrm>
              <a:off x="5969608" y="2363474"/>
              <a:ext cx="564707" cy="307310"/>
            </a:xfrm>
            <a:prstGeom prst="rect">
              <a:avLst/>
            </a:prstGeom>
            <a:noFill/>
          </p:spPr>
          <p:txBody>
            <a:bodyPr wrap="none" rtlCol="0">
              <a:spAutoFit/>
            </a:bodyPr>
            <a:lstStyle/>
            <a:p>
              <a:r>
                <a:rPr lang="en-US" altLang="zh-CN" dirty="0">
                  <a:cs typeface="+mn-ea"/>
                  <a:sym typeface="+mn-lt"/>
                </a:rPr>
                <a:t>75%</a:t>
              </a:r>
              <a:endParaRPr lang="zh-CN" altLang="en-US" dirty="0">
                <a:cs typeface="+mn-ea"/>
                <a:sym typeface="+mn-lt"/>
              </a:endParaRPr>
            </a:p>
          </p:txBody>
        </p:sp>
      </p:grpSp>
      <p:grpSp>
        <p:nvGrpSpPr>
          <p:cNvPr id="15" name="组合 14"/>
          <p:cNvGrpSpPr/>
          <p:nvPr/>
        </p:nvGrpSpPr>
        <p:grpSpPr>
          <a:xfrm>
            <a:off x="2210518" y="4280161"/>
            <a:ext cx="8037393" cy="611624"/>
            <a:chOff x="885641" y="2835188"/>
            <a:chExt cx="6359874" cy="469766"/>
          </a:xfrm>
        </p:grpSpPr>
        <p:grpSp>
          <p:nvGrpSpPr>
            <p:cNvPr id="16" name="组合 15"/>
            <p:cNvGrpSpPr/>
            <p:nvPr/>
          </p:nvGrpSpPr>
          <p:grpSpPr>
            <a:xfrm>
              <a:off x="885641" y="2835188"/>
              <a:ext cx="5688632" cy="469766"/>
              <a:chOff x="827584" y="2682788"/>
              <a:chExt cx="5688632" cy="469766"/>
            </a:xfrm>
          </p:grpSpPr>
          <p:sp>
            <p:nvSpPr>
              <p:cNvPr id="18" name="TextBox 17"/>
              <p:cNvSpPr txBox="1"/>
              <p:nvPr/>
            </p:nvSpPr>
            <p:spPr>
              <a:xfrm>
                <a:off x="827584" y="2779715"/>
                <a:ext cx="795561" cy="260031"/>
              </a:xfrm>
              <a:prstGeom prst="rect">
                <a:avLst/>
              </a:prstGeom>
              <a:noFill/>
            </p:spPr>
            <p:txBody>
              <a:bodyPr wrap="none" rtlCol="0">
                <a:spAutoFit/>
              </a:bodyPr>
              <a:lstStyle/>
              <a:p>
                <a:r>
                  <a:rPr lang="zh-CN" altLang="en-US" sz="1600" dirty="0">
                    <a:solidFill>
                      <a:schemeClr val="tx1">
                        <a:lumMod val="75000"/>
                        <a:lumOff val="25000"/>
                      </a:schemeClr>
                    </a:solidFill>
                    <a:cs typeface="+mn-ea"/>
                    <a:sym typeface="+mn-lt"/>
                  </a:rPr>
                  <a:t>添加标题</a:t>
                </a:r>
              </a:p>
            </p:txBody>
          </p:sp>
          <p:sp>
            <p:nvSpPr>
              <p:cNvPr id="19" name="右箭头 18"/>
              <p:cNvSpPr/>
              <p:nvPr/>
            </p:nvSpPr>
            <p:spPr>
              <a:xfrm>
                <a:off x="1735488" y="2682788"/>
                <a:ext cx="4780728" cy="469766"/>
              </a:xfrm>
              <a:prstGeom prst="rightArrow">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cs typeface="+mn-ea"/>
                  <a:sym typeface="+mn-lt"/>
                </a:endParaRPr>
              </a:p>
            </p:txBody>
          </p:sp>
          <p:sp>
            <p:nvSpPr>
              <p:cNvPr id="20" name="TextBox 19"/>
              <p:cNvSpPr txBox="1"/>
              <p:nvPr/>
            </p:nvSpPr>
            <p:spPr>
              <a:xfrm>
                <a:off x="1872613" y="2772459"/>
                <a:ext cx="998511" cy="236392"/>
              </a:xfrm>
              <a:prstGeom prst="rect">
                <a:avLst/>
              </a:prstGeom>
              <a:noFill/>
            </p:spPr>
            <p:txBody>
              <a:bodyPr wrap="none" rtlCol="0">
                <a:spAutoFit/>
              </a:bodyPr>
              <a:lstStyle/>
              <a:p>
                <a:r>
                  <a:rPr lang="zh-CN" altLang="en-US" sz="1400" dirty="0">
                    <a:solidFill>
                      <a:schemeClr val="bg1">
                        <a:lumMod val="85000"/>
                      </a:schemeClr>
                    </a:solidFill>
                    <a:cs typeface="+mn-ea"/>
                    <a:sym typeface="+mn-lt"/>
                  </a:rPr>
                  <a:t>点击添加文字</a:t>
                </a:r>
              </a:p>
            </p:txBody>
          </p:sp>
        </p:grpSp>
        <p:sp>
          <p:nvSpPr>
            <p:cNvPr id="17" name="TextBox 16"/>
            <p:cNvSpPr txBox="1"/>
            <p:nvPr/>
          </p:nvSpPr>
          <p:spPr>
            <a:xfrm>
              <a:off x="6680808" y="2900503"/>
              <a:ext cx="564707" cy="307310"/>
            </a:xfrm>
            <a:prstGeom prst="rect">
              <a:avLst/>
            </a:prstGeom>
            <a:noFill/>
          </p:spPr>
          <p:txBody>
            <a:bodyPr wrap="none" rtlCol="0">
              <a:spAutoFit/>
            </a:bodyPr>
            <a:lstStyle/>
            <a:p>
              <a:r>
                <a:rPr lang="en-US" altLang="zh-CN" dirty="0">
                  <a:cs typeface="+mn-ea"/>
                  <a:sym typeface="+mn-lt"/>
                </a:rPr>
                <a:t>85%</a:t>
              </a:r>
              <a:endParaRPr lang="zh-CN" altLang="en-US" dirty="0">
                <a:cs typeface="+mn-ea"/>
                <a:sym typeface="+mn-lt"/>
              </a:endParaRPr>
            </a:p>
          </p:txBody>
        </p:sp>
      </p:grpSp>
      <p:grpSp>
        <p:nvGrpSpPr>
          <p:cNvPr id="21" name="组合 20"/>
          <p:cNvGrpSpPr/>
          <p:nvPr/>
        </p:nvGrpSpPr>
        <p:grpSpPr>
          <a:xfrm>
            <a:off x="2210517" y="4959496"/>
            <a:ext cx="6111413" cy="611624"/>
            <a:chOff x="885641" y="3368588"/>
            <a:chExt cx="4835873" cy="469766"/>
          </a:xfrm>
          <a:solidFill>
            <a:schemeClr val="bg1">
              <a:lumMod val="50000"/>
            </a:schemeClr>
          </a:solidFill>
        </p:grpSpPr>
        <p:grpSp>
          <p:nvGrpSpPr>
            <p:cNvPr id="22" name="组合 21"/>
            <p:cNvGrpSpPr/>
            <p:nvPr/>
          </p:nvGrpSpPr>
          <p:grpSpPr>
            <a:xfrm>
              <a:off x="885641" y="3368588"/>
              <a:ext cx="4176464" cy="469766"/>
              <a:chOff x="827584" y="3190788"/>
              <a:chExt cx="4176464" cy="469766"/>
            </a:xfrm>
            <a:grpFill/>
          </p:grpSpPr>
          <p:sp>
            <p:nvSpPr>
              <p:cNvPr id="24" name="TextBox 23"/>
              <p:cNvSpPr txBox="1"/>
              <p:nvPr/>
            </p:nvSpPr>
            <p:spPr>
              <a:xfrm>
                <a:off x="827584" y="3288560"/>
                <a:ext cx="795561" cy="260031"/>
              </a:xfrm>
              <a:prstGeom prst="rect">
                <a:avLst/>
              </a:prstGeom>
              <a:noFill/>
            </p:spPr>
            <p:txBody>
              <a:bodyPr wrap="none" rtlCol="0">
                <a:spAutoFit/>
              </a:bodyPr>
              <a:lstStyle/>
              <a:p>
                <a:r>
                  <a:rPr lang="zh-CN" altLang="en-US" sz="1600" dirty="0">
                    <a:solidFill>
                      <a:schemeClr val="tx1">
                        <a:lumMod val="75000"/>
                        <a:lumOff val="25000"/>
                      </a:schemeClr>
                    </a:solidFill>
                    <a:cs typeface="+mn-ea"/>
                    <a:sym typeface="+mn-lt"/>
                  </a:rPr>
                  <a:t>添加标题</a:t>
                </a:r>
              </a:p>
            </p:txBody>
          </p:sp>
          <p:sp>
            <p:nvSpPr>
              <p:cNvPr id="25" name="右箭头 24"/>
              <p:cNvSpPr/>
              <p:nvPr/>
            </p:nvSpPr>
            <p:spPr>
              <a:xfrm>
                <a:off x="1735488" y="3190788"/>
                <a:ext cx="3268560" cy="469766"/>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TextBox 25"/>
              <p:cNvSpPr txBox="1"/>
              <p:nvPr/>
            </p:nvSpPr>
            <p:spPr>
              <a:xfrm>
                <a:off x="1872613" y="3280459"/>
                <a:ext cx="998510" cy="236392"/>
              </a:xfrm>
              <a:prstGeom prst="rect">
                <a:avLst/>
              </a:prstGeom>
              <a:noFill/>
            </p:spPr>
            <p:txBody>
              <a:bodyPr wrap="none" rtlCol="0">
                <a:spAutoFit/>
              </a:bodyPr>
              <a:lstStyle/>
              <a:p>
                <a:r>
                  <a:rPr lang="zh-CN" altLang="en-US" sz="1400" dirty="0">
                    <a:solidFill>
                      <a:schemeClr val="bg1"/>
                    </a:solidFill>
                    <a:cs typeface="+mn-ea"/>
                    <a:sym typeface="+mn-lt"/>
                  </a:rPr>
                  <a:t>点击添加文字</a:t>
                </a:r>
              </a:p>
            </p:txBody>
          </p:sp>
        </p:grpSp>
        <p:sp>
          <p:nvSpPr>
            <p:cNvPr id="23" name="TextBox 22"/>
            <p:cNvSpPr txBox="1"/>
            <p:nvPr/>
          </p:nvSpPr>
          <p:spPr>
            <a:xfrm>
              <a:off x="5156808" y="3437531"/>
              <a:ext cx="564706" cy="307310"/>
            </a:xfrm>
            <a:prstGeom prst="rect">
              <a:avLst/>
            </a:prstGeom>
            <a:noFill/>
          </p:spPr>
          <p:txBody>
            <a:bodyPr wrap="none" rtlCol="0">
              <a:spAutoFit/>
            </a:bodyPr>
            <a:lstStyle/>
            <a:p>
              <a:r>
                <a:rPr lang="en-US" altLang="zh-CN" dirty="0">
                  <a:cs typeface="+mn-ea"/>
                  <a:sym typeface="+mn-lt"/>
                </a:rPr>
                <a:t>52%</a:t>
              </a:r>
              <a:endParaRPr lang="zh-CN" altLang="en-US" dirty="0">
                <a:cs typeface="+mn-ea"/>
                <a:sym typeface="+mn-lt"/>
              </a:endParaRPr>
            </a:p>
          </p:txBody>
        </p:sp>
      </p:grpSp>
      <p:grpSp>
        <p:nvGrpSpPr>
          <p:cNvPr id="27" name="组合 26"/>
          <p:cNvGrpSpPr/>
          <p:nvPr/>
        </p:nvGrpSpPr>
        <p:grpSpPr>
          <a:xfrm>
            <a:off x="2210518" y="5638830"/>
            <a:ext cx="8935755" cy="611624"/>
            <a:chOff x="885641" y="3901988"/>
            <a:chExt cx="7070735" cy="469766"/>
          </a:xfrm>
        </p:grpSpPr>
        <p:grpSp>
          <p:nvGrpSpPr>
            <p:cNvPr id="28" name="组合 27"/>
            <p:cNvGrpSpPr/>
            <p:nvPr/>
          </p:nvGrpSpPr>
          <p:grpSpPr>
            <a:xfrm>
              <a:off x="885641" y="3901988"/>
              <a:ext cx="6336704" cy="469766"/>
              <a:chOff x="827584" y="3800388"/>
              <a:chExt cx="6336704" cy="469766"/>
            </a:xfrm>
          </p:grpSpPr>
          <p:sp>
            <p:nvSpPr>
              <p:cNvPr id="30" name="TextBox 29"/>
              <p:cNvSpPr txBox="1"/>
              <p:nvPr/>
            </p:nvSpPr>
            <p:spPr>
              <a:xfrm>
                <a:off x="827584" y="3933601"/>
                <a:ext cx="795561" cy="260031"/>
              </a:xfrm>
              <a:prstGeom prst="rect">
                <a:avLst/>
              </a:prstGeom>
              <a:noFill/>
            </p:spPr>
            <p:txBody>
              <a:bodyPr wrap="none" rtlCol="0">
                <a:spAutoFit/>
              </a:bodyPr>
              <a:lstStyle/>
              <a:p>
                <a:r>
                  <a:rPr lang="zh-CN" altLang="en-US" sz="1600" dirty="0">
                    <a:solidFill>
                      <a:schemeClr val="tx1">
                        <a:lumMod val="75000"/>
                        <a:lumOff val="25000"/>
                      </a:schemeClr>
                    </a:solidFill>
                    <a:cs typeface="+mn-ea"/>
                    <a:sym typeface="+mn-lt"/>
                  </a:rPr>
                  <a:t>添加标题</a:t>
                </a:r>
              </a:p>
            </p:txBody>
          </p:sp>
          <p:sp>
            <p:nvSpPr>
              <p:cNvPr id="31" name="右箭头 30"/>
              <p:cNvSpPr/>
              <p:nvPr/>
            </p:nvSpPr>
            <p:spPr>
              <a:xfrm>
                <a:off x="1735488" y="3800388"/>
                <a:ext cx="5428800" cy="469766"/>
              </a:xfrm>
              <a:prstGeom prst="rightArrow">
                <a:avLst/>
              </a:prstGeom>
              <a:solidFill>
                <a:schemeClr val="accent5"/>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cs typeface="+mn-ea"/>
                  <a:sym typeface="+mn-lt"/>
                </a:endParaRPr>
              </a:p>
            </p:txBody>
          </p:sp>
          <p:sp>
            <p:nvSpPr>
              <p:cNvPr id="32" name="TextBox 31"/>
              <p:cNvSpPr txBox="1"/>
              <p:nvPr/>
            </p:nvSpPr>
            <p:spPr>
              <a:xfrm>
                <a:off x="1872613" y="3904573"/>
                <a:ext cx="998511" cy="236392"/>
              </a:xfrm>
              <a:prstGeom prst="rect">
                <a:avLst/>
              </a:prstGeom>
              <a:noFill/>
            </p:spPr>
            <p:txBody>
              <a:bodyPr wrap="none" rtlCol="0">
                <a:spAutoFit/>
              </a:bodyPr>
              <a:lstStyle/>
              <a:p>
                <a:r>
                  <a:rPr lang="zh-CN" altLang="en-US" sz="1400" dirty="0">
                    <a:solidFill>
                      <a:schemeClr val="bg1">
                        <a:lumMod val="85000"/>
                      </a:schemeClr>
                    </a:solidFill>
                    <a:cs typeface="+mn-ea"/>
                    <a:sym typeface="+mn-lt"/>
                  </a:rPr>
                  <a:t>点击添加文字</a:t>
                </a:r>
              </a:p>
            </p:txBody>
          </p:sp>
        </p:grpSp>
        <p:sp>
          <p:nvSpPr>
            <p:cNvPr id="29" name="TextBox 28"/>
            <p:cNvSpPr txBox="1"/>
            <p:nvPr/>
          </p:nvSpPr>
          <p:spPr>
            <a:xfrm>
              <a:off x="7304923" y="3945530"/>
              <a:ext cx="651453" cy="307310"/>
            </a:xfrm>
            <a:prstGeom prst="rect">
              <a:avLst/>
            </a:prstGeom>
            <a:noFill/>
          </p:spPr>
          <p:txBody>
            <a:bodyPr wrap="square" rtlCol="0">
              <a:spAutoFit/>
            </a:bodyPr>
            <a:lstStyle/>
            <a:p>
              <a:r>
                <a:rPr lang="en-US" altLang="zh-CN">
                  <a:cs typeface="+mn-ea"/>
                  <a:sym typeface="+mn-lt"/>
                </a:rPr>
                <a:t>87%</a:t>
              </a:r>
              <a:endParaRPr lang="zh-CN" altLang="en-US" dirty="0">
                <a:cs typeface="+mn-ea"/>
                <a:sym typeface="+mn-lt"/>
              </a:endParaRPr>
            </a:p>
          </p:txBody>
        </p:sp>
      </p:grpSp>
      <p:sp>
        <p:nvSpPr>
          <p:cNvPr id="33" name="矩形 32"/>
          <p:cNvSpPr/>
          <p:nvPr/>
        </p:nvSpPr>
        <p:spPr>
          <a:xfrm flipV="1">
            <a:off x="9273278"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34" name="矩形 33"/>
          <p:cNvSpPr/>
          <p:nvPr/>
        </p:nvSpPr>
        <p:spPr>
          <a:xfrm flipV="1">
            <a:off x="1012220" y="7836680"/>
            <a:ext cx="3482933" cy="80662"/>
          </a:xfrm>
          <a:prstGeom prst="rect">
            <a:avLst/>
          </a:prstGeom>
          <a:solidFill>
            <a:srgbClr val="FF474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35" name="矩形 34"/>
          <p:cNvSpPr/>
          <p:nvPr/>
        </p:nvSpPr>
        <p:spPr>
          <a:xfrm flipV="1">
            <a:off x="3765907" y="7836680"/>
            <a:ext cx="3482933" cy="80662"/>
          </a:xfrm>
          <a:prstGeom prst="rect">
            <a:avLst/>
          </a:prstGeom>
          <a:solidFill>
            <a:srgbClr val="00C5BE"/>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36" name="矩形 35"/>
          <p:cNvSpPr/>
          <p:nvPr/>
        </p:nvSpPr>
        <p:spPr>
          <a:xfrm flipV="1">
            <a:off x="6519591" y="7836680"/>
            <a:ext cx="3482933"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37" name="矩形 36"/>
          <p:cNvSpPr/>
          <p:nvPr/>
        </p:nvSpPr>
        <p:spPr>
          <a:xfrm flipV="1">
            <a:off x="12026965" y="7836680"/>
            <a:ext cx="1654112"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38" name="矩形 37"/>
          <p:cNvSpPr/>
          <p:nvPr/>
        </p:nvSpPr>
        <p:spPr>
          <a:xfrm flipV="1">
            <a:off x="1" y="7836680"/>
            <a:ext cx="1741467" cy="80662"/>
          </a:xfrm>
          <a:prstGeom prst="rect">
            <a:avLst/>
          </a:prstGeom>
          <a:solidFill>
            <a:srgbClr val="FFA013"/>
          </a:solidFill>
          <a:ln>
            <a:noFill/>
          </a:ln>
        </p:spPr>
        <p:style>
          <a:lnRef idx="2">
            <a:schemeClr val="accent1">
              <a:shade val="50000"/>
            </a:schemeClr>
          </a:lnRef>
          <a:fillRef idx="1">
            <a:schemeClr val="accent1"/>
          </a:fillRef>
          <a:effectRef idx="0">
            <a:schemeClr val="accent1"/>
          </a:effectRef>
          <a:fontRef idx="minor">
            <a:schemeClr val="lt1"/>
          </a:fontRef>
        </p:style>
        <p:txBody>
          <a:bodyPr lIns="138226" tIns="69113" rIns="138226" bIns="69113" rtlCol="0" anchor="ctr"/>
          <a:lstStyle/>
          <a:p>
            <a:pPr algn="ctr"/>
            <a:endParaRPr lang="zh-CN" altLang="en-US">
              <a:cs typeface="+mn-ea"/>
              <a:sym typeface="+mn-lt"/>
            </a:endParaRPr>
          </a:p>
        </p:txBody>
      </p:sp>
      <p:sp>
        <p:nvSpPr>
          <p:cNvPr id="65" name="矩形 64"/>
          <p:cNvSpPr/>
          <p:nvPr/>
        </p:nvSpPr>
        <p:spPr>
          <a:xfrm>
            <a:off x="-1" y="0"/>
            <a:ext cx="13681077" cy="8996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66" name="文本框 6"/>
          <p:cNvSpPr>
            <a:spLocks noChangeArrowheads="1"/>
          </p:cNvSpPr>
          <p:nvPr/>
        </p:nvSpPr>
        <p:spPr bwMode="auto">
          <a:xfrm>
            <a:off x="1336472" y="304710"/>
            <a:ext cx="4743018" cy="364370"/>
          </a:xfrm>
          <a:prstGeom prst="rect">
            <a:avLst/>
          </a:prstGeom>
          <a:noFill/>
          <a:ln>
            <a:noFill/>
          </a:ln>
          <a:extLst/>
        </p:spPr>
        <p:txBody>
          <a:bodyPr wrap="square" lIns="77744" tIns="38871" rIns="77744" bIns="38871">
            <a:spAutoFit/>
          </a:bodyPr>
          <a:lstStyle/>
          <a:p>
            <a:pPr defTabSz="1097265">
              <a:defRPr/>
            </a:pPr>
            <a:r>
              <a:rPr lang="zh-CN" altLang="en-US" sz="1800" b="1" dirty="0">
                <a:solidFill>
                  <a:schemeClr val="bg1"/>
                </a:solidFill>
                <a:cs typeface="+mn-ea"/>
                <a:sym typeface="+mn-lt"/>
              </a:rPr>
              <a:t>在此输入您的标题内容</a:t>
            </a:r>
          </a:p>
        </p:txBody>
      </p:sp>
      <p:grpSp>
        <p:nvGrpSpPr>
          <p:cNvPr id="67" name="组合 66"/>
          <p:cNvGrpSpPr/>
          <p:nvPr/>
        </p:nvGrpSpPr>
        <p:grpSpPr>
          <a:xfrm>
            <a:off x="532043" y="350367"/>
            <a:ext cx="588728" cy="328099"/>
            <a:chOff x="0" y="252065"/>
            <a:chExt cx="641111" cy="392112"/>
          </a:xfrm>
        </p:grpSpPr>
        <p:sp>
          <p:nvSpPr>
            <p:cNvPr id="68" name="矩形 59"/>
            <p:cNvSpPr>
              <a:spLocks noChangeArrowheads="1"/>
            </p:cNvSpPr>
            <p:nvPr/>
          </p:nvSpPr>
          <p:spPr bwMode="auto">
            <a:xfrm>
              <a:off x="0" y="252065"/>
              <a:ext cx="227014" cy="392112"/>
            </a:xfrm>
            <a:prstGeom prst="rect">
              <a:avLst/>
            </a:prstGeom>
            <a:solidFill>
              <a:schemeClr val="bg1">
                <a:lumMod val="50000"/>
              </a:schemeClr>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097265">
                <a:lnSpc>
                  <a:spcPct val="100000"/>
                </a:lnSpc>
                <a:spcBef>
                  <a:spcPct val="0"/>
                </a:spcBef>
                <a:buNone/>
                <a:defRPr/>
              </a:pPr>
              <a:endParaRPr lang="zh-CN" altLang="en-US" sz="1600">
                <a:solidFill>
                  <a:srgbClr val="FFFFFF"/>
                </a:solidFill>
                <a:latin typeface="+mn-lt"/>
                <a:ea typeface="+mn-ea"/>
                <a:cs typeface="+mn-ea"/>
                <a:sym typeface="+mn-lt"/>
              </a:endParaRPr>
            </a:p>
          </p:txBody>
        </p:sp>
        <p:sp>
          <p:nvSpPr>
            <p:cNvPr id="69"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097265">
                <a:lnSpc>
                  <a:spcPct val="100000"/>
                </a:lnSpc>
                <a:spcBef>
                  <a:spcPct val="0"/>
                </a:spcBef>
                <a:buNone/>
                <a:defRPr/>
              </a:pPr>
              <a:endParaRPr lang="zh-CN" altLang="en-US" sz="1600">
                <a:solidFill>
                  <a:srgbClr val="FFFFFF"/>
                </a:solidFill>
                <a:latin typeface="+mn-lt"/>
                <a:ea typeface="+mn-ea"/>
                <a:cs typeface="+mn-ea"/>
                <a:sym typeface="+mn-lt"/>
              </a:endParaRPr>
            </a:p>
          </p:txBody>
        </p:sp>
        <p:sp>
          <p:nvSpPr>
            <p:cNvPr id="70" name="五边形 69"/>
            <p:cNvSpPr/>
            <p:nvPr userDrawn="1"/>
          </p:nvSpPr>
          <p:spPr>
            <a:xfrm>
              <a:off x="338378" y="254691"/>
              <a:ext cx="302733" cy="389486"/>
            </a:xfrm>
            <a:prstGeom prst="homePlat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355791044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additive="base">
                                        <p:cTn id="7" dur="500" fill="hold"/>
                                        <p:tgtEl>
                                          <p:spTgt spid="67"/>
                                        </p:tgtEl>
                                        <p:attrNameLst>
                                          <p:attrName>ppt_x</p:attrName>
                                        </p:attrNameLst>
                                      </p:cBhvr>
                                      <p:tavLst>
                                        <p:tav tm="0">
                                          <p:val>
                                            <p:strVal val="0-#ppt_w/2"/>
                                          </p:val>
                                        </p:tav>
                                        <p:tav tm="100000">
                                          <p:val>
                                            <p:strVal val="#ppt_x"/>
                                          </p:val>
                                        </p:tav>
                                      </p:tavLst>
                                    </p:anim>
                                    <p:anim calcmode="lin" valueType="num">
                                      <p:cBhvr additive="base">
                                        <p:cTn id="8" dur="500" fill="hold"/>
                                        <p:tgtEl>
                                          <p:spTgt spid="6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66"/>
                                        </p:tgtEl>
                                        <p:attrNameLst>
                                          <p:attrName>style.visibility</p:attrName>
                                        </p:attrNameLst>
                                      </p:cBhvr>
                                      <p:to>
                                        <p:strVal val="visible"/>
                                      </p:to>
                                    </p:set>
                                    <p:anim calcmode="lin" valueType="num">
                                      <p:cBhvr>
                                        <p:cTn id="12" dur="500" fill="hold"/>
                                        <p:tgtEl>
                                          <p:spTgt spid="66"/>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66"/>
                                        </p:tgtEl>
                                        <p:attrNameLst>
                                          <p:attrName>ppt_y</p:attrName>
                                        </p:attrNameLst>
                                      </p:cBhvr>
                                      <p:tavLst>
                                        <p:tav tm="0">
                                          <p:val>
                                            <p:strVal val="#ppt_y"/>
                                          </p:val>
                                        </p:tav>
                                        <p:tav tm="100000">
                                          <p:val>
                                            <p:strVal val="#ppt_y"/>
                                          </p:val>
                                        </p:tav>
                                      </p:tavLst>
                                    </p:anim>
                                    <p:anim calcmode="lin" valueType="num">
                                      <p:cBhvr>
                                        <p:cTn id="14" dur="500" fill="hold"/>
                                        <p:tgtEl>
                                          <p:spTgt spid="66"/>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66"/>
                                        </p:tgtEl>
                                        <p:attrNameLst>
                                          <p:attrName>ppt_w</p:attrName>
                                        </p:attrNameLst>
                                      </p:cBhvr>
                                      <p:tavLst>
                                        <p:tav tm="0">
                                          <p:val>
                                            <p:strVal val="#ppt_w/10"/>
                                          </p:val>
                                        </p:tav>
                                        <p:tav tm="50000">
                                          <p:val>
                                            <p:strVal val="#ppt_w+.01"/>
                                          </p:val>
                                        </p:tav>
                                        <p:tav tm="100000">
                                          <p:val>
                                            <p:strVal val="#ppt_w"/>
                                          </p:val>
                                        </p:tav>
                                      </p:tavLst>
                                    </p:anim>
                                    <p:animEffect>
                                      <p:cBhvr>
                                        <p:cTn id="16" dur="500" tmFilter="0,0; .5, 1; 1, 1"/>
                                        <p:tgtEl>
                                          <p:spTgt spid="66"/>
                                        </p:tgtEl>
                                      </p:cBhvr>
                                    </p:animEffect>
                                  </p:childTnLst>
                                </p:cTn>
                              </p:par>
                              <p:par>
                                <p:cTn id="17" presetID="38" presetClass="entr" presetSubtype="0" accel="50000" fill="hold" grpId="0" nodeType="withEffect">
                                  <p:stCondLst>
                                    <p:cond delay="0"/>
                                  </p:stCondLst>
                                  <p:iterate type="lt">
                                    <p:tmPct val="3000"/>
                                  </p:iterate>
                                  <p:childTnLst>
                                    <p:set>
                                      <p:cBhvr>
                                        <p:cTn id="18" dur="1" fill="hold">
                                          <p:stCondLst>
                                            <p:cond delay="0"/>
                                          </p:stCondLst>
                                        </p:cTn>
                                        <p:tgtEl>
                                          <p:spTgt spid="2"/>
                                        </p:tgtEl>
                                        <p:attrNameLst>
                                          <p:attrName>style.visibility</p:attrName>
                                        </p:attrNameLst>
                                      </p:cBhvr>
                                      <p:to>
                                        <p:strVal val="visible"/>
                                      </p:to>
                                    </p:set>
                                    <p:set>
                                      <p:cBhvr>
                                        <p:cTn id="19" dur="683" fill="hold">
                                          <p:stCondLst>
                                            <p:cond delay="0"/>
                                          </p:stCondLst>
                                        </p:cTn>
                                        <p:tgtEl>
                                          <p:spTgt spid="2"/>
                                        </p:tgtEl>
                                        <p:attrNameLst>
                                          <p:attrName>style.rotation</p:attrName>
                                        </p:attrNameLst>
                                      </p:cBhvr>
                                      <p:to>
                                        <p:strVal val="-45.0"/>
                                      </p:to>
                                    </p:set>
                                    <p:anim calcmode="lin" valueType="num">
                                      <p:cBhvr>
                                        <p:cTn id="20" dur="683" fill="hold">
                                          <p:stCondLst>
                                            <p:cond delay="683"/>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21" dur="683"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22" dur="234" decel="50000" autoRev="1" fill="hold">
                                          <p:stCondLst>
                                            <p:cond delay="683"/>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23" dur="204" fill="hold">
                                          <p:stCondLst>
                                            <p:cond delay="1296"/>
                                          </p:stCondLst>
                                        </p:cTn>
                                        <p:tgtEl>
                                          <p:spTgt spid="2"/>
                                        </p:tgtEl>
                                        <p:attrNameLst>
                                          <p:attrName>ppt_y</p:attrName>
                                        </p:attrNameLst>
                                      </p:cBhvr>
                                      <p:tavLst>
                                        <p:tav tm="0">
                                          <p:val>
                                            <p:strVal val="#ppt_y-(0.354*#ppt_w-0.172*#ppt_h)"/>
                                          </p:val>
                                        </p:tav>
                                        <p:tav tm="100000">
                                          <p:val>
                                            <p:strVal val="#ppt_y"/>
                                          </p:val>
                                        </p:tav>
                                      </p:tavLst>
                                    </p:anim>
                                  </p:childTnLst>
                                </p:cTn>
                              </p:par>
                              <p:par>
                                <p:cTn id="24" presetID="12" presetClass="entr" presetSubtype="8" fill="hold" nodeType="withEffect">
                                  <p:stCondLst>
                                    <p:cond delay="125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1000"/>
                                        <p:tgtEl>
                                          <p:spTgt spid="3"/>
                                        </p:tgtEl>
                                        <p:attrNameLst>
                                          <p:attrName>ppt_x</p:attrName>
                                        </p:attrNameLst>
                                      </p:cBhvr>
                                      <p:tavLst>
                                        <p:tav tm="0">
                                          <p:val>
                                            <p:strVal val="#ppt_x-#ppt_w*1.125000"/>
                                          </p:val>
                                        </p:tav>
                                        <p:tav tm="100000">
                                          <p:val>
                                            <p:strVal val="#ppt_x"/>
                                          </p:val>
                                        </p:tav>
                                      </p:tavLst>
                                    </p:anim>
                                    <p:animEffect transition="in" filter="wipe(right)">
                                      <p:cBhvr>
                                        <p:cTn id="27" dur="1000"/>
                                        <p:tgtEl>
                                          <p:spTgt spid="3"/>
                                        </p:tgtEl>
                                      </p:cBhvr>
                                    </p:animEffect>
                                  </p:childTnLst>
                                </p:cTn>
                              </p:par>
                              <p:par>
                                <p:cTn id="28" presetID="12" presetClass="entr" presetSubtype="8" fill="hold" nodeType="withEffect">
                                  <p:stCondLst>
                                    <p:cond delay="150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1000"/>
                                        <p:tgtEl>
                                          <p:spTgt spid="9"/>
                                        </p:tgtEl>
                                        <p:attrNameLst>
                                          <p:attrName>ppt_x</p:attrName>
                                        </p:attrNameLst>
                                      </p:cBhvr>
                                      <p:tavLst>
                                        <p:tav tm="0">
                                          <p:val>
                                            <p:strVal val="#ppt_x-#ppt_w*1.125000"/>
                                          </p:val>
                                        </p:tav>
                                        <p:tav tm="100000">
                                          <p:val>
                                            <p:strVal val="#ppt_x"/>
                                          </p:val>
                                        </p:tav>
                                      </p:tavLst>
                                    </p:anim>
                                    <p:animEffect transition="in" filter="wipe(right)">
                                      <p:cBhvr>
                                        <p:cTn id="31" dur="1000"/>
                                        <p:tgtEl>
                                          <p:spTgt spid="9"/>
                                        </p:tgtEl>
                                      </p:cBhvr>
                                    </p:animEffect>
                                  </p:childTnLst>
                                </p:cTn>
                              </p:par>
                              <p:par>
                                <p:cTn id="32" presetID="12" presetClass="entr" presetSubtype="8" fill="hold" nodeType="withEffect">
                                  <p:stCondLst>
                                    <p:cond delay="1700"/>
                                  </p:stCondLst>
                                  <p:childTnLst>
                                    <p:set>
                                      <p:cBhvr>
                                        <p:cTn id="33" dur="1" fill="hold">
                                          <p:stCondLst>
                                            <p:cond delay="0"/>
                                          </p:stCondLst>
                                        </p:cTn>
                                        <p:tgtEl>
                                          <p:spTgt spid="15"/>
                                        </p:tgtEl>
                                        <p:attrNameLst>
                                          <p:attrName>style.visibility</p:attrName>
                                        </p:attrNameLst>
                                      </p:cBhvr>
                                      <p:to>
                                        <p:strVal val="visible"/>
                                      </p:to>
                                    </p:set>
                                    <p:anim calcmode="lin" valueType="num">
                                      <p:cBhvr additive="base">
                                        <p:cTn id="34" dur="1000"/>
                                        <p:tgtEl>
                                          <p:spTgt spid="15"/>
                                        </p:tgtEl>
                                        <p:attrNameLst>
                                          <p:attrName>ppt_x</p:attrName>
                                        </p:attrNameLst>
                                      </p:cBhvr>
                                      <p:tavLst>
                                        <p:tav tm="0">
                                          <p:val>
                                            <p:strVal val="#ppt_x-#ppt_w*1.125000"/>
                                          </p:val>
                                        </p:tav>
                                        <p:tav tm="100000">
                                          <p:val>
                                            <p:strVal val="#ppt_x"/>
                                          </p:val>
                                        </p:tav>
                                      </p:tavLst>
                                    </p:anim>
                                    <p:animEffect transition="in" filter="wipe(right)">
                                      <p:cBhvr>
                                        <p:cTn id="35" dur="1000"/>
                                        <p:tgtEl>
                                          <p:spTgt spid="15"/>
                                        </p:tgtEl>
                                      </p:cBhvr>
                                    </p:animEffect>
                                  </p:childTnLst>
                                </p:cTn>
                              </p:par>
                              <p:par>
                                <p:cTn id="36" presetID="12" presetClass="entr" presetSubtype="8" fill="hold" nodeType="withEffect">
                                  <p:stCondLst>
                                    <p:cond delay="2000"/>
                                  </p:stCondLst>
                                  <p:childTnLst>
                                    <p:set>
                                      <p:cBhvr>
                                        <p:cTn id="37" dur="1" fill="hold">
                                          <p:stCondLst>
                                            <p:cond delay="0"/>
                                          </p:stCondLst>
                                        </p:cTn>
                                        <p:tgtEl>
                                          <p:spTgt spid="21"/>
                                        </p:tgtEl>
                                        <p:attrNameLst>
                                          <p:attrName>style.visibility</p:attrName>
                                        </p:attrNameLst>
                                      </p:cBhvr>
                                      <p:to>
                                        <p:strVal val="visible"/>
                                      </p:to>
                                    </p:set>
                                    <p:anim calcmode="lin" valueType="num">
                                      <p:cBhvr additive="base">
                                        <p:cTn id="38" dur="1000"/>
                                        <p:tgtEl>
                                          <p:spTgt spid="21"/>
                                        </p:tgtEl>
                                        <p:attrNameLst>
                                          <p:attrName>ppt_x</p:attrName>
                                        </p:attrNameLst>
                                      </p:cBhvr>
                                      <p:tavLst>
                                        <p:tav tm="0">
                                          <p:val>
                                            <p:strVal val="#ppt_x-#ppt_w*1.125000"/>
                                          </p:val>
                                        </p:tav>
                                        <p:tav tm="100000">
                                          <p:val>
                                            <p:strVal val="#ppt_x"/>
                                          </p:val>
                                        </p:tav>
                                      </p:tavLst>
                                    </p:anim>
                                    <p:animEffect transition="in" filter="wipe(right)">
                                      <p:cBhvr>
                                        <p:cTn id="39" dur="1000"/>
                                        <p:tgtEl>
                                          <p:spTgt spid="21"/>
                                        </p:tgtEl>
                                      </p:cBhvr>
                                    </p:animEffect>
                                  </p:childTnLst>
                                </p:cTn>
                              </p:par>
                              <p:par>
                                <p:cTn id="40" presetID="12" presetClass="entr" presetSubtype="8" fill="hold" nodeType="withEffect">
                                  <p:stCondLst>
                                    <p:cond delay="2300"/>
                                  </p:stCondLst>
                                  <p:childTnLst>
                                    <p:set>
                                      <p:cBhvr>
                                        <p:cTn id="41" dur="1" fill="hold">
                                          <p:stCondLst>
                                            <p:cond delay="0"/>
                                          </p:stCondLst>
                                        </p:cTn>
                                        <p:tgtEl>
                                          <p:spTgt spid="27"/>
                                        </p:tgtEl>
                                        <p:attrNameLst>
                                          <p:attrName>style.visibility</p:attrName>
                                        </p:attrNameLst>
                                      </p:cBhvr>
                                      <p:to>
                                        <p:strVal val="visible"/>
                                      </p:to>
                                    </p:set>
                                    <p:anim calcmode="lin" valueType="num">
                                      <p:cBhvr additive="base">
                                        <p:cTn id="42" dur="1000"/>
                                        <p:tgtEl>
                                          <p:spTgt spid="27"/>
                                        </p:tgtEl>
                                        <p:attrNameLst>
                                          <p:attrName>ppt_x</p:attrName>
                                        </p:attrNameLst>
                                      </p:cBhvr>
                                      <p:tavLst>
                                        <p:tav tm="0">
                                          <p:val>
                                            <p:strVal val="#ppt_x-#ppt_w*1.125000"/>
                                          </p:val>
                                        </p:tav>
                                        <p:tav tm="100000">
                                          <p:val>
                                            <p:strVal val="#ppt_x"/>
                                          </p:val>
                                        </p:tav>
                                      </p:tavLst>
                                    </p:anim>
                                    <p:animEffect transition="in" filter="wipe(right)">
                                      <p:cBhvr>
                                        <p:cTn id="43"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6" grpId="0" bldLvl="0" autoUpdateAnimBg="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自定义 13">
      <a:dk1>
        <a:sysClr val="windowText" lastClr="000000"/>
      </a:dk1>
      <a:lt1>
        <a:sysClr val="window" lastClr="FFFFFF"/>
      </a:lt1>
      <a:dk2>
        <a:srgbClr val="212745"/>
      </a:dk2>
      <a:lt2>
        <a:srgbClr val="B4DCFA"/>
      </a:lt2>
      <a:accent1>
        <a:srgbClr val="0070C0"/>
      </a:accent1>
      <a:accent2>
        <a:srgbClr val="0070C0"/>
      </a:accent2>
      <a:accent3>
        <a:srgbClr val="0070C0"/>
      </a:accent3>
      <a:accent4>
        <a:srgbClr val="0070C0"/>
      </a:accent4>
      <a:accent5>
        <a:srgbClr val="0070C0"/>
      </a:accent5>
      <a:accent6>
        <a:srgbClr val="0070C0"/>
      </a:accent6>
      <a:hlink>
        <a:srgbClr val="56C7AA"/>
      </a:hlink>
      <a:folHlink>
        <a:srgbClr val="59A8D1"/>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2945</TotalTime>
  <Words>3292</Words>
  <Application>Microsoft Office PowerPoint</Application>
  <PresentationFormat>自定义</PresentationFormat>
  <Paragraphs>517</Paragraphs>
  <Slides>36</Slides>
  <Notes>35</Notes>
  <HiddenSlides>0</HiddenSlides>
  <MMClips>0</MMClips>
  <ScaleCrop>false</ScaleCrop>
  <HeadingPairs>
    <vt:vector size="4" baseType="variant">
      <vt:variant>
        <vt:lpstr>主题</vt:lpstr>
      </vt:variant>
      <vt:variant>
        <vt:i4>2</vt:i4>
      </vt:variant>
      <vt:variant>
        <vt:lpstr>幻灯片标题</vt:lpstr>
      </vt:variant>
      <vt:variant>
        <vt:i4>36</vt:i4>
      </vt:variant>
    </vt:vector>
  </HeadingPairs>
  <TitlesOfParts>
    <vt:vector size="38" baseType="lpstr">
      <vt:lpstr>第一PPT，www.1ppt.com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www.1ppt.com</dc:title>
  <dc:creator>www.1ppt.com</dc:creator>
  <cp:keywords>www.1ppt.com</cp:keywords>
  <cp:lastModifiedBy>Windows User</cp:lastModifiedBy>
  <cp:revision>15</cp:revision>
  <dcterms:created xsi:type="dcterms:W3CDTF">2014-06-18T03:33:50Z</dcterms:created>
  <dcterms:modified xsi:type="dcterms:W3CDTF">2017-05-23T02:49:10Z</dcterms:modified>
</cp:coreProperties>
</file>