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6"/>
  </p:notesMasterIdLst>
  <p:sldIdLst>
    <p:sldId id="301" r:id="rId3"/>
    <p:sldId id="302" r:id="rId4"/>
    <p:sldId id="444" r:id="rId5"/>
  </p:sldIdLst>
  <p:sldSz cx="9144000" cy="5143500" type="screen16x9"/>
  <p:notesSz cx="6858000" cy="9144000"/>
  <p:custDataLst>
    <p:tags r:id="rId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3E01"/>
    <a:srgbClr val="E8EAE9"/>
    <a:srgbClr val="FCFCFC"/>
    <a:srgbClr val="CCD0D1"/>
    <a:srgbClr val="D7D9E1"/>
    <a:srgbClr val="D5D8E3"/>
    <a:srgbClr val="DADBDE"/>
    <a:srgbClr val="D9DDE7"/>
    <a:srgbClr val="ECECEC"/>
    <a:srgbClr val="E2E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8" autoAdjust="0"/>
    <p:restoredTop sz="94660"/>
  </p:normalViewPr>
  <p:slideViewPr>
    <p:cSldViewPr>
      <p:cViewPr>
        <p:scale>
          <a:sx n="110" d="100"/>
          <a:sy n="110" d="100"/>
        </p:scale>
        <p:origin x="-846" y="-774"/>
      </p:cViewPr>
      <p:guideLst>
        <p:guide orient="horz" pos="162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2017/5/22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0994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3463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ufeils\ppt\PIC\hei0014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050" cy="516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同侧圆角矩形 3"/>
          <p:cNvSpPr/>
          <p:nvPr userDrawn="1"/>
        </p:nvSpPr>
        <p:spPr>
          <a:xfrm>
            <a:off x="0" y="5110207"/>
            <a:ext cx="9144000" cy="63772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52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398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958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159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E:\ufeils\ppt\PIC\hei0017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76" y="0"/>
            <a:ext cx="9163050" cy="517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 userDrawn="1"/>
        </p:nvSpPr>
        <p:spPr>
          <a:xfrm>
            <a:off x="-20746" y="0"/>
            <a:ext cx="9180820" cy="5171709"/>
          </a:xfrm>
          <a:prstGeom prst="rect">
            <a:avLst/>
          </a:prstGeom>
          <a:gradFill>
            <a:gsLst>
              <a:gs pos="97917">
                <a:schemeClr val="tx1"/>
              </a:gs>
              <a:gs pos="65004">
                <a:srgbClr val="000000">
                  <a:alpha val="72000"/>
                </a:srgbClr>
              </a:gs>
              <a:gs pos="33000">
                <a:schemeClr val="tx1">
                  <a:alpha val="79000"/>
                </a:schemeClr>
              </a:gs>
              <a:gs pos="0">
                <a:schemeClr val="tx1">
                  <a:lumMod val="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268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94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114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187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219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212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530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</p:sldLayoutIdLst>
  <p:transition spd="slow" advClick="0" advTm="0">
    <p:pull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13963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7391159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2148222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559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</p:tagLst>
</file>

<file path=ppt/theme/theme1.xml><?xml version="1.0" encoding="utf-8"?>
<a:theme xmlns:a="http://schemas.openxmlformats.org/drawingml/2006/main" name="第一PPT，www.1ppt.com">
  <a:themeElements>
    <a:clrScheme name="自定义 226">
      <a:dk1>
        <a:sysClr val="windowText" lastClr="000000"/>
      </a:dk1>
      <a:lt1>
        <a:sysClr val="window" lastClr="FFFFFF"/>
      </a:lt1>
      <a:dk2>
        <a:srgbClr val="959596"/>
      </a:dk2>
      <a:lt2>
        <a:srgbClr val="D9D9D9"/>
      </a:lt2>
      <a:accent1>
        <a:srgbClr val="C00000"/>
      </a:accent1>
      <a:accent2>
        <a:srgbClr val="000000"/>
      </a:accent2>
      <a:accent3>
        <a:srgbClr val="3F3F3F"/>
      </a:accent3>
      <a:accent4>
        <a:srgbClr val="262626"/>
      </a:accent4>
      <a:accent5>
        <a:srgbClr val="0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8167</TotalTime>
  <Words>150</Words>
  <Application>Microsoft Office PowerPoint</Application>
  <PresentationFormat>全屏显示(16:9)</PresentationFormat>
  <Paragraphs>16</Paragraphs>
  <Slides>3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第一PPT，www.1ppt.com</vt:lpstr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859</cp:revision>
  <dcterms:created xsi:type="dcterms:W3CDTF">2015-04-24T01:01:13Z</dcterms:created>
  <dcterms:modified xsi:type="dcterms:W3CDTF">2017-05-22T08:18:33Z</dcterms:modified>
</cp:coreProperties>
</file>