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10"/>
  </p:notesMasterIdLst>
  <p:handoutMasterIdLst>
    <p:handoutMasterId r:id="rId11"/>
  </p:handoutMasterIdLst>
  <p:sldIdLst>
    <p:sldId id="319" r:id="rId3"/>
    <p:sldId id="320" r:id="rId4"/>
    <p:sldId id="321" r:id="rId5"/>
    <p:sldId id="322" r:id="rId6"/>
    <p:sldId id="323" r:id="rId7"/>
    <p:sldId id="324" r:id="rId8"/>
    <p:sldId id="318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90" d="100"/>
          <a:sy n="90" d="100"/>
        </p:scale>
        <p:origin x="-360" y="-6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2017/5/21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2017/5/21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2017/5/21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>
            <a:grpSpLocks/>
          </p:cNvGrpSpPr>
          <p:nvPr/>
        </p:nvGrpSpPr>
        <p:grpSpPr bwMode="auto">
          <a:xfrm>
            <a:off x="4291502" y="2650923"/>
            <a:ext cx="3655246" cy="483585"/>
            <a:chOff x="5765618" y="2163543"/>
            <a:chExt cx="4874007" cy="644280"/>
          </a:xfrm>
        </p:grpSpPr>
        <p:sp>
          <p:nvSpPr>
            <p:cNvPr id="54" name="任意多边形 53"/>
            <p:cNvSpPr/>
            <p:nvPr/>
          </p:nvSpPr>
          <p:spPr>
            <a:xfrm>
              <a:off x="5924379" y="2252374"/>
              <a:ext cx="223854" cy="448914"/>
            </a:xfrm>
            <a:custGeom>
              <a:avLst/>
              <a:gdLst>
                <a:gd name="connsiteX0" fmla="*/ 110458 w 223088"/>
                <a:gd name="connsiteY0" fmla="*/ 0 h 448967"/>
                <a:gd name="connsiteX1" fmla="*/ 200904 w 223088"/>
                <a:gd name="connsiteY1" fmla="*/ 31492 h 448967"/>
                <a:gd name="connsiteX2" fmla="*/ 223088 w 223088"/>
                <a:gd name="connsiteY2" fmla="*/ 134969 h 448967"/>
                <a:gd name="connsiteX3" fmla="*/ 213469 w 223088"/>
                <a:gd name="connsiteY3" fmla="*/ 181511 h 448967"/>
                <a:gd name="connsiteX4" fmla="*/ 103501 w 223088"/>
                <a:gd name="connsiteY4" fmla="*/ 391877 h 448967"/>
                <a:gd name="connsiteX5" fmla="*/ 107841 w 223088"/>
                <a:gd name="connsiteY5" fmla="*/ 391877 h 448967"/>
                <a:gd name="connsiteX6" fmla="*/ 50751 w 223088"/>
                <a:gd name="connsiteY6" fmla="*/ 448967 h 448967"/>
                <a:gd name="connsiteX7" fmla="*/ 0 w 223088"/>
                <a:gd name="connsiteY7" fmla="*/ 448967 h 448967"/>
                <a:gd name="connsiteX8" fmla="*/ 0 w 223088"/>
                <a:gd name="connsiteY8" fmla="*/ 390015 h 448967"/>
                <a:gd name="connsiteX9" fmla="*/ 109838 w 223088"/>
                <a:gd name="connsiteY9" fmla="*/ 188337 h 448967"/>
                <a:gd name="connsiteX10" fmla="*/ 127834 w 223088"/>
                <a:gd name="connsiteY10" fmla="*/ 98357 h 448967"/>
                <a:gd name="connsiteX11" fmla="*/ 107976 w 223088"/>
                <a:gd name="connsiteY11" fmla="*/ 68571 h 448967"/>
                <a:gd name="connsiteX12" fmla="*/ 87498 w 223088"/>
                <a:gd name="connsiteY12" fmla="*/ 87187 h 448967"/>
                <a:gd name="connsiteX13" fmla="*/ 87498 w 223088"/>
                <a:gd name="connsiteY13" fmla="*/ 163515 h 448967"/>
                <a:gd name="connsiteX14" fmla="*/ 0 w 223088"/>
                <a:gd name="connsiteY14" fmla="*/ 163515 h 448967"/>
                <a:gd name="connsiteX15" fmla="*/ 0 w 223088"/>
                <a:gd name="connsiteY15" fmla="*/ 85946 h 448967"/>
                <a:gd name="connsiteX16" fmla="*/ 110458 w 223088"/>
                <a:gd name="connsiteY16" fmla="*/ 0 h 448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3088" h="448967">
                  <a:moveTo>
                    <a:pt x="110458" y="0"/>
                  </a:moveTo>
                  <a:cubicBezTo>
                    <a:pt x="155966" y="0"/>
                    <a:pt x="186114" y="10498"/>
                    <a:pt x="200904" y="31492"/>
                  </a:cubicBezTo>
                  <a:cubicBezTo>
                    <a:pt x="215694" y="52488"/>
                    <a:pt x="223088" y="86980"/>
                    <a:pt x="223088" y="134969"/>
                  </a:cubicBezTo>
                  <a:cubicBezTo>
                    <a:pt x="223088" y="153793"/>
                    <a:pt x="219882" y="169307"/>
                    <a:pt x="213469" y="181511"/>
                  </a:cubicBezTo>
                  <a:lnTo>
                    <a:pt x="103501" y="391877"/>
                  </a:lnTo>
                  <a:lnTo>
                    <a:pt x="107841" y="391877"/>
                  </a:lnTo>
                  <a:lnTo>
                    <a:pt x="50751" y="448967"/>
                  </a:lnTo>
                  <a:lnTo>
                    <a:pt x="0" y="448967"/>
                  </a:lnTo>
                  <a:lnTo>
                    <a:pt x="0" y="390015"/>
                  </a:lnTo>
                  <a:lnTo>
                    <a:pt x="109838" y="188337"/>
                  </a:lnTo>
                  <a:cubicBezTo>
                    <a:pt x="121835" y="166411"/>
                    <a:pt x="127834" y="136417"/>
                    <a:pt x="127834" y="98357"/>
                  </a:cubicBezTo>
                  <a:cubicBezTo>
                    <a:pt x="127834" y="78499"/>
                    <a:pt x="121214" y="68571"/>
                    <a:pt x="107976" y="68571"/>
                  </a:cubicBezTo>
                  <a:cubicBezTo>
                    <a:pt x="94324" y="68571"/>
                    <a:pt x="87498" y="74776"/>
                    <a:pt x="87498" y="87187"/>
                  </a:cubicBezTo>
                  <a:lnTo>
                    <a:pt x="87498" y="163515"/>
                  </a:lnTo>
                  <a:lnTo>
                    <a:pt x="0" y="163515"/>
                  </a:lnTo>
                  <a:lnTo>
                    <a:pt x="0" y="85946"/>
                  </a:lnTo>
                  <a:cubicBezTo>
                    <a:pt x="0" y="28649"/>
                    <a:pt x="36820" y="0"/>
                    <a:pt x="110458" y="0"/>
                  </a:cubicBezTo>
                  <a:close/>
                </a:path>
              </a:pathLst>
            </a:cu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5765618" y="2436381"/>
              <a:ext cx="133359" cy="264907"/>
            </a:xfrm>
            <a:custGeom>
              <a:avLst/>
              <a:gdLst/>
              <a:ahLst/>
              <a:cxnLst/>
              <a:rect l="l" t="t" r="r" b="b"/>
              <a:pathLst>
                <a:path w="300818" h="597545">
                  <a:moveTo>
                    <a:pt x="151841" y="0"/>
                  </a:moveTo>
                  <a:cubicBezTo>
                    <a:pt x="251159" y="0"/>
                    <a:pt x="300818" y="37790"/>
                    <a:pt x="300818" y="113370"/>
                  </a:cubicBezTo>
                  <a:lnTo>
                    <a:pt x="300818" y="491133"/>
                  </a:lnTo>
                  <a:cubicBezTo>
                    <a:pt x="300818" y="524966"/>
                    <a:pt x="286835" y="551160"/>
                    <a:pt x="258867" y="569714"/>
                  </a:cubicBezTo>
                  <a:cubicBezTo>
                    <a:pt x="230900" y="588268"/>
                    <a:pt x="194952" y="597545"/>
                    <a:pt x="151023" y="597545"/>
                  </a:cubicBezTo>
                  <a:cubicBezTo>
                    <a:pt x="105730" y="597545"/>
                    <a:pt x="69236" y="588404"/>
                    <a:pt x="41541" y="570123"/>
                  </a:cubicBezTo>
                  <a:cubicBezTo>
                    <a:pt x="13847" y="551842"/>
                    <a:pt x="0" y="525785"/>
                    <a:pt x="0" y="491951"/>
                  </a:cubicBezTo>
                  <a:lnTo>
                    <a:pt x="0" y="114188"/>
                  </a:lnTo>
                  <a:cubicBezTo>
                    <a:pt x="0" y="38063"/>
                    <a:pt x="50613" y="0"/>
                    <a:pt x="151841" y="0"/>
                  </a:cubicBezTo>
                  <a:close/>
                  <a:moveTo>
                    <a:pt x="151023" y="80627"/>
                  </a:moveTo>
                  <a:cubicBezTo>
                    <a:pt x="136289" y="80627"/>
                    <a:pt x="128922" y="86494"/>
                    <a:pt x="128922" y="98226"/>
                  </a:cubicBezTo>
                  <a:lnTo>
                    <a:pt x="128922" y="498090"/>
                  </a:lnTo>
                  <a:cubicBezTo>
                    <a:pt x="128922" y="509823"/>
                    <a:pt x="136289" y="515689"/>
                    <a:pt x="151023" y="515689"/>
                  </a:cubicBezTo>
                  <a:cubicBezTo>
                    <a:pt x="164938" y="515689"/>
                    <a:pt x="171896" y="509823"/>
                    <a:pt x="171896" y="498090"/>
                  </a:cubicBezTo>
                  <a:lnTo>
                    <a:pt x="171896" y="98226"/>
                  </a:lnTo>
                  <a:cubicBezTo>
                    <a:pt x="171896" y="86494"/>
                    <a:pt x="164938" y="80627"/>
                    <a:pt x="151023" y="80627"/>
                  </a:cubicBezTo>
                  <a:close/>
                </a:path>
              </a:pathLst>
            </a:cu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 flipV="1">
              <a:off x="5979946" y="2163543"/>
              <a:ext cx="528674" cy="528227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57" name="矩形 13"/>
            <p:cNvSpPr>
              <a:spLocks noChangeArrowheads="1"/>
            </p:cNvSpPr>
            <p:nvPr/>
          </p:nvSpPr>
          <p:spPr bwMode="auto">
            <a:xfrm>
              <a:off x="6576575" y="2315763"/>
              <a:ext cx="1477433" cy="492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6FB02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岗位认识</a:t>
              </a:r>
            </a:p>
          </p:txBody>
        </p:sp>
        <p:sp>
          <p:nvSpPr>
            <p:cNvPr id="58" name="矩形 14"/>
            <p:cNvSpPr>
              <a:spLocks noChangeArrowheads="1"/>
            </p:cNvSpPr>
            <p:nvPr/>
          </p:nvSpPr>
          <p:spPr bwMode="auto">
            <a:xfrm>
              <a:off x="7905350" y="2437125"/>
              <a:ext cx="2734275" cy="338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POSITION UNDERSTANDING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4291503" y="3378393"/>
            <a:ext cx="3030014" cy="465713"/>
            <a:chOff x="5765618" y="3133770"/>
            <a:chExt cx="4040875" cy="620446"/>
          </a:xfrm>
        </p:grpSpPr>
        <p:sp>
          <p:nvSpPr>
            <p:cNvPr id="60" name="任意多边形 59"/>
            <p:cNvSpPr/>
            <p:nvPr/>
          </p:nvSpPr>
          <p:spPr>
            <a:xfrm>
              <a:off x="5925990" y="3217839"/>
              <a:ext cx="219121" cy="444138"/>
            </a:xfrm>
            <a:custGeom>
              <a:avLst/>
              <a:gdLst>
                <a:gd name="connsiteX0" fmla="*/ 0 w 220295"/>
                <a:gd name="connsiteY0" fmla="*/ 262493 h 444152"/>
                <a:gd name="connsiteX1" fmla="*/ 89669 w 220295"/>
                <a:gd name="connsiteY1" fmla="*/ 262493 h 444152"/>
                <a:gd name="connsiteX2" fmla="*/ 89669 w 220295"/>
                <a:gd name="connsiteY2" fmla="*/ 367986 h 444152"/>
                <a:gd name="connsiteX3" fmla="*/ 107355 w 220295"/>
                <a:gd name="connsiteY3" fmla="*/ 384430 h 444152"/>
                <a:gd name="connsiteX4" fmla="*/ 117952 w 220295"/>
                <a:gd name="connsiteY4" fmla="*/ 381146 h 444152"/>
                <a:gd name="connsiteX5" fmla="*/ 54946 w 220295"/>
                <a:gd name="connsiteY5" fmla="*/ 444152 h 444152"/>
                <a:gd name="connsiteX6" fmla="*/ 27925 w 220295"/>
                <a:gd name="connsiteY6" fmla="*/ 431903 h 444152"/>
                <a:gd name="connsiteX7" fmla="*/ 0 w 220295"/>
                <a:gd name="connsiteY7" fmla="*/ 368606 h 444152"/>
                <a:gd name="connsiteX8" fmla="*/ 111544 w 220295"/>
                <a:gd name="connsiteY8" fmla="*/ 0 h 444152"/>
                <a:gd name="connsiteX9" fmla="*/ 187762 w 220295"/>
                <a:gd name="connsiteY9" fmla="*/ 18927 h 444152"/>
                <a:gd name="connsiteX10" fmla="*/ 220295 w 220295"/>
                <a:gd name="connsiteY10" fmla="*/ 78810 h 444152"/>
                <a:gd name="connsiteX11" fmla="*/ 220295 w 220295"/>
                <a:gd name="connsiteY11" fmla="*/ 139934 h 444152"/>
                <a:gd name="connsiteX12" fmla="*/ 169720 w 220295"/>
                <a:gd name="connsiteY12" fmla="*/ 211607 h 444152"/>
                <a:gd name="connsiteX13" fmla="*/ 208815 w 220295"/>
                <a:gd name="connsiteY13" fmla="*/ 239843 h 444152"/>
                <a:gd name="connsiteX14" fmla="*/ 218577 w 220295"/>
                <a:gd name="connsiteY14" fmla="*/ 280521 h 444152"/>
                <a:gd name="connsiteX15" fmla="*/ 121648 w 220295"/>
                <a:gd name="connsiteY15" fmla="*/ 377450 h 444152"/>
                <a:gd name="connsiteX16" fmla="*/ 125041 w 220295"/>
                <a:gd name="connsiteY16" fmla="*/ 367986 h 444152"/>
                <a:gd name="connsiteX17" fmla="*/ 125041 w 220295"/>
                <a:gd name="connsiteY17" fmla="*/ 264975 h 444152"/>
                <a:gd name="connsiteX18" fmla="*/ 116198 w 220295"/>
                <a:gd name="connsiteY18" fmla="*/ 240929 h 444152"/>
                <a:gd name="connsiteX19" fmla="*/ 83154 w 220295"/>
                <a:gd name="connsiteY19" fmla="*/ 234568 h 444152"/>
                <a:gd name="connsiteX20" fmla="*/ 83154 w 220295"/>
                <a:gd name="connsiteY20" fmla="*/ 184304 h 444152"/>
                <a:gd name="connsiteX21" fmla="*/ 125041 w 220295"/>
                <a:gd name="connsiteY21" fmla="*/ 158240 h 444152"/>
                <a:gd name="connsiteX22" fmla="*/ 125041 w 220295"/>
                <a:gd name="connsiteY22" fmla="*/ 79431 h 444152"/>
                <a:gd name="connsiteX23" fmla="*/ 107355 w 220295"/>
                <a:gd name="connsiteY23" fmla="*/ 66089 h 444152"/>
                <a:gd name="connsiteX24" fmla="*/ 89049 w 220295"/>
                <a:gd name="connsiteY24" fmla="*/ 79431 h 444152"/>
                <a:gd name="connsiteX25" fmla="*/ 89049 w 220295"/>
                <a:gd name="connsiteY25" fmla="*/ 161343 h 444152"/>
                <a:gd name="connsiteX26" fmla="*/ 2482 w 220295"/>
                <a:gd name="connsiteY26" fmla="*/ 161343 h 444152"/>
                <a:gd name="connsiteX27" fmla="*/ 2482 w 220295"/>
                <a:gd name="connsiteY27" fmla="*/ 78810 h 444152"/>
                <a:gd name="connsiteX28" fmla="*/ 111544 w 220295"/>
                <a:gd name="connsiteY28" fmla="*/ 0 h 444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20295" h="444152">
                  <a:moveTo>
                    <a:pt x="0" y="262493"/>
                  </a:moveTo>
                  <a:lnTo>
                    <a:pt x="89669" y="262493"/>
                  </a:lnTo>
                  <a:lnTo>
                    <a:pt x="89669" y="367986"/>
                  </a:lnTo>
                  <a:cubicBezTo>
                    <a:pt x="89669" y="378949"/>
                    <a:pt x="95564" y="384430"/>
                    <a:pt x="107355" y="384430"/>
                  </a:cubicBezTo>
                  <a:lnTo>
                    <a:pt x="117952" y="381146"/>
                  </a:lnTo>
                  <a:lnTo>
                    <a:pt x="54946" y="444152"/>
                  </a:lnTo>
                  <a:lnTo>
                    <a:pt x="27925" y="431903"/>
                  </a:lnTo>
                  <a:cubicBezTo>
                    <a:pt x="9308" y="417837"/>
                    <a:pt x="0" y="396738"/>
                    <a:pt x="0" y="368606"/>
                  </a:cubicBezTo>
                  <a:close/>
                  <a:moveTo>
                    <a:pt x="111544" y="0"/>
                  </a:moveTo>
                  <a:cubicBezTo>
                    <a:pt x="140668" y="0"/>
                    <a:pt x="166073" y="6309"/>
                    <a:pt x="187762" y="18927"/>
                  </a:cubicBezTo>
                  <a:cubicBezTo>
                    <a:pt x="209450" y="31545"/>
                    <a:pt x="220295" y="51506"/>
                    <a:pt x="220295" y="78810"/>
                  </a:cubicBezTo>
                  <a:lnTo>
                    <a:pt x="220295" y="139934"/>
                  </a:lnTo>
                  <a:cubicBezTo>
                    <a:pt x="220295" y="175512"/>
                    <a:pt x="203436" y="199403"/>
                    <a:pt x="169720" y="211607"/>
                  </a:cubicBezTo>
                  <a:cubicBezTo>
                    <a:pt x="187096" y="216675"/>
                    <a:pt x="200127" y="226087"/>
                    <a:pt x="208815" y="239843"/>
                  </a:cubicBezTo>
                  <a:lnTo>
                    <a:pt x="218577" y="280521"/>
                  </a:lnTo>
                  <a:lnTo>
                    <a:pt x="121648" y="377450"/>
                  </a:lnTo>
                  <a:lnTo>
                    <a:pt x="125041" y="367986"/>
                  </a:lnTo>
                  <a:lnTo>
                    <a:pt x="125041" y="264975"/>
                  </a:lnTo>
                  <a:cubicBezTo>
                    <a:pt x="125041" y="253184"/>
                    <a:pt x="122093" y="245169"/>
                    <a:pt x="116198" y="240929"/>
                  </a:cubicBezTo>
                  <a:cubicBezTo>
                    <a:pt x="110303" y="236688"/>
                    <a:pt x="99287" y="234568"/>
                    <a:pt x="83154" y="234568"/>
                  </a:cubicBezTo>
                  <a:lnTo>
                    <a:pt x="83154" y="184304"/>
                  </a:lnTo>
                  <a:cubicBezTo>
                    <a:pt x="111078" y="184304"/>
                    <a:pt x="125041" y="175616"/>
                    <a:pt x="125041" y="158240"/>
                  </a:cubicBezTo>
                  <a:lnTo>
                    <a:pt x="125041" y="79431"/>
                  </a:lnTo>
                  <a:cubicBezTo>
                    <a:pt x="125041" y="70536"/>
                    <a:pt x="119145" y="66089"/>
                    <a:pt x="107355" y="66089"/>
                  </a:cubicBezTo>
                  <a:cubicBezTo>
                    <a:pt x="95151" y="66089"/>
                    <a:pt x="89049" y="70536"/>
                    <a:pt x="89049" y="79431"/>
                  </a:cubicBezTo>
                  <a:lnTo>
                    <a:pt x="89049" y="161343"/>
                  </a:lnTo>
                  <a:lnTo>
                    <a:pt x="2482" y="161343"/>
                  </a:lnTo>
                  <a:lnTo>
                    <a:pt x="2482" y="78810"/>
                  </a:lnTo>
                  <a:cubicBezTo>
                    <a:pt x="2482" y="26270"/>
                    <a:pt x="38836" y="0"/>
                    <a:pt x="111544" y="0"/>
                  </a:cubicBezTo>
                  <a:close/>
                </a:path>
              </a:pathLst>
            </a:custGeom>
            <a:solidFill>
              <a:srgbClr val="6FB02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5765618" y="3401839"/>
              <a:ext cx="133378" cy="264896"/>
            </a:xfrm>
            <a:custGeom>
              <a:avLst/>
              <a:gdLst/>
              <a:ahLst/>
              <a:cxnLst/>
              <a:rect l="l" t="t" r="r" b="b"/>
              <a:pathLst>
                <a:path w="300818" h="597545">
                  <a:moveTo>
                    <a:pt x="151841" y="0"/>
                  </a:moveTo>
                  <a:cubicBezTo>
                    <a:pt x="251159" y="0"/>
                    <a:pt x="300818" y="37790"/>
                    <a:pt x="300818" y="113370"/>
                  </a:cubicBezTo>
                  <a:lnTo>
                    <a:pt x="300818" y="491133"/>
                  </a:lnTo>
                  <a:cubicBezTo>
                    <a:pt x="300818" y="524966"/>
                    <a:pt x="286835" y="551160"/>
                    <a:pt x="258867" y="569714"/>
                  </a:cubicBezTo>
                  <a:cubicBezTo>
                    <a:pt x="230900" y="588268"/>
                    <a:pt x="194952" y="597545"/>
                    <a:pt x="151023" y="597545"/>
                  </a:cubicBezTo>
                  <a:cubicBezTo>
                    <a:pt x="105730" y="597545"/>
                    <a:pt x="69236" y="588404"/>
                    <a:pt x="41541" y="570123"/>
                  </a:cubicBezTo>
                  <a:cubicBezTo>
                    <a:pt x="13847" y="551842"/>
                    <a:pt x="0" y="525785"/>
                    <a:pt x="0" y="491951"/>
                  </a:cubicBezTo>
                  <a:lnTo>
                    <a:pt x="0" y="114188"/>
                  </a:lnTo>
                  <a:cubicBezTo>
                    <a:pt x="0" y="38063"/>
                    <a:pt x="50613" y="0"/>
                    <a:pt x="151841" y="0"/>
                  </a:cubicBezTo>
                  <a:close/>
                  <a:moveTo>
                    <a:pt x="151023" y="80627"/>
                  </a:moveTo>
                  <a:cubicBezTo>
                    <a:pt x="136289" y="80627"/>
                    <a:pt x="128922" y="86494"/>
                    <a:pt x="128922" y="98226"/>
                  </a:cubicBezTo>
                  <a:lnTo>
                    <a:pt x="128922" y="498090"/>
                  </a:lnTo>
                  <a:cubicBezTo>
                    <a:pt x="128922" y="509823"/>
                    <a:pt x="136289" y="515689"/>
                    <a:pt x="151023" y="515689"/>
                  </a:cubicBezTo>
                  <a:cubicBezTo>
                    <a:pt x="164938" y="515689"/>
                    <a:pt x="171896" y="509823"/>
                    <a:pt x="171896" y="498090"/>
                  </a:cubicBezTo>
                  <a:lnTo>
                    <a:pt x="171896" y="98226"/>
                  </a:lnTo>
                  <a:cubicBezTo>
                    <a:pt x="171896" y="86494"/>
                    <a:pt x="164938" y="80627"/>
                    <a:pt x="151023" y="80627"/>
                  </a:cubicBezTo>
                  <a:close/>
                </a:path>
              </a:pathLst>
            </a:custGeom>
            <a:solidFill>
              <a:srgbClr val="6FB02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62" name="直接连接符 61"/>
            <p:cNvCxnSpPr/>
            <p:nvPr/>
          </p:nvCxnSpPr>
          <p:spPr>
            <a:xfrm flipV="1">
              <a:off x="5970449" y="3133770"/>
              <a:ext cx="528749" cy="528207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63" name="矩形 19"/>
            <p:cNvSpPr>
              <a:spLocks noChangeArrowheads="1"/>
            </p:cNvSpPr>
            <p:nvPr/>
          </p:nvSpPr>
          <p:spPr bwMode="auto">
            <a:xfrm>
              <a:off x="6523219" y="3262174"/>
              <a:ext cx="1477641" cy="492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6FB02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行业现状</a:t>
              </a:r>
            </a:p>
          </p:txBody>
        </p:sp>
        <p:sp>
          <p:nvSpPr>
            <p:cNvPr id="64" name="矩形 20"/>
            <p:cNvSpPr>
              <a:spLocks noChangeArrowheads="1"/>
            </p:cNvSpPr>
            <p:nvPr/>
          </p:nvSpPr>
          <p:spPr bwMode="auto">
            <a:xfrm>
              <a:off x="7933360" y="3401510"/>
              <a:ext cx="1873133" cy="338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INDUSTRY STATUS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>
            <a:grpSpLocks/>
          </p:cNvGrpSpPr>
          <p:nvPr/>
        </p:nvGrpSpPr>
        <p:grpSpPr bwMode="auto">
          <a:xfrm>
            <a:off x="4261738" y="4102293"/>
            <a:ext cx="3852084" cy="472813"/>
            <a:chOff x="5725549" y="4098155"/>
            <a:chExt cx="5136497" cy="631996"/>
          </a:xfrm>
        </p:grpSpPr>
        <p:sp>
          <p:nvSpPr>
            <p:cNvPr id="66" name="任意多边形 65"/>
            <p:cNvSpPr/>
            <p:nvPr/>
          </p:nvSpPr>
          <p:spPr>
            <a:xfrm>
              <a:off x="5898599" y="4236614"/>
              <a:ext cx="227030" cy="389911"/>
            </a:xfrm>
            <a:custGeom>
              <a:avLst/>
              <a:gdLst>
                <a:gd name="connsiteX0" fmla="*/ 132178 w 227432"/>
                <a:gd name="connsiteY0" fmla="*/ 145553 h 389882"/>
                <a:gd name="connsiteX1" fmla="*/ 87798 w 227432"/>
                <a:gd name="connsiteY1" fmla="*/ 321135 h 389882"/>
                <a:gd name="connsiteX2" fmla="*/ 132178 w 227432"/>
                <a:gd name="connsiteY2" fmla="*/ 321135 h 389882"/>
                <a:gd name="connsiteX3" fmla="*/ 95875 w 227432"/>
                <a:gd name="connsiteY3" fmla="*/ 0 h 389882"/>
                <a:gd name="connsiteX4" fmla="*/ 227432 w 227432"/>
                <a:gd name="connsiteY4" fmla="*/ 0 h 389882"/>
                <a:gd name="connsiteX5" fmla="*/ 227432 w 227432"/>
                <a:gd name="connsiteY5" fmla="*/ 294628 h 389882"/>
                <a:gd name="connsiteX6" fmla="*/ 132178 w 227432"/>
                <a:gd name="connsiteY6" fmla="*/ 389882 h 389882"/>
                <a:gd name="connsiteX7" fmla="*/ 132178 w 227432"/>
                <a:gd name="connsiteY7" fmla="*/ 387844 h 389882"/>
                <a:gd name="connsiteX8" fmla="*/ 0 w 227432"/>
                <a:gd name="connsiteY8" fmla="*/ 387844 h 389882"/>
                <a:gd name="connsiteX9" fmla="*/ 0 w 227432"/>
                <a:gd name="connsiteY9" fmla="*/ 324858 h 389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7432" h="389882">
                  <a:moveTo>
                    <a:pt x="132178" y="145553"/>
                  </a:moveTo>
                  <a:lnTo>
                    <a:pt x="87798" y="321135"/>
                  </a:lnTo>
                  <a:lnTo>
                    <a:pt x="132178" y="321135"/>
                  </a:lnTo>
                  <a:close/>
                  <a:moveTo>
                    <a:pt x="95875" y="0"/>
                  </a:moveTo>
                  <a:lnTo>
                    <a:pt x="227432" y="0"/>
                  </a:lnTo>
                  <a:lnTo>
                    <a:pt x="227432" y="294628"/>
                  </a:lnTo>
                  <a:lnTo>
                    <a:pt x="132178" y="389882"/>
                  </a:lnTo>
                  <a:lnTo>
                    <a:pt x="132178" y="387844"/>
                  </a:lnTo>
                  <a:lnTo>
                    <a:pt x="0" y="387844"/>
                  </a:lnTo>
                  <a:lnTo>
                    <a:pt x="0" y="324858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5725549" y="4362340"/>
              <a:ext cx="133360" cy="264185"/>
            </a:xfrm>
            <a:custGeom>
              <a:avLst/>
              <a:gdLst/>
              <a:ahLst/>
              <a:cxnLst/>
              <a:rect l="l" t="t" r="r" b="b"/>
              <a:pathLst>
                <a:path w="300818" h="597545">
                  <a:moveTo>
                    <a:pt x="151841" y="0"/>
                  </a:moveTo>
                  <a:cubicBezTo>
                    <a:pt x="251159" y="0"/>
                    <a:pt x="300818" y="37790"/>
                    <a:pt x="300818" y="113370"/>
                  </a:cubicBezTo>
                  <a:lnTo>
                    <a:pt x="300818" y="491133"/>
                  </a:lnTo>
                  <a:cubicBezTo>
                    <a:pt x="300818" y="524966"/>
                    <a:pt x="286835" y="551160"/>
                    <a:pt x="258867" y="569714"/>
                  </a:cubicBezTo>
                  <a:cubicBezTo>
                    <a:pt x="230900" y="588268"/>
                    <a:pt x="194952" y="597545"/>
                    <a:pt x="151023" y="597545"/>
                  </a:cubicBezTo>
                  <a:cubicBezTo>
                    <a:pt x="105730" y="597545"/>
                    <a:pt x="69236" y="588404"/>
                    <a:pt x="41541" y="570123"/>
                  </a:cubicBezTo>
                  <a:cubicBezTo>
                    <a:pt x="13847" y="551842"/>
                    <a:pt x="0" y="525785"/>
                    <a:pt x="0" y="491951"/>
                  </a:cubicBezTo>
                  <a:lnTo>
                    <a:pt x="0" y="114188"/>
                  </a:lnTo>
                  <a:cubicBezTo>
                    <a:pt x="0" y="38063"/>
                    <a:pt x="50613" y="0"/>
                    <a:pt x="151841" y="0"/>
                  </a:cubicBezTo>
                  <a:close/>
                  <a:moveTo>
                    <a:pt x="151023" y="80627"/>
                  </a:moveTo>
                  <a:cubicBezTo>
                    <a:pt x="136289" y="80627"/>
                    <a:pt x="128922" y="86494"/>
                    <a:pt x="128922" y="98226"/>
                  </a:cubicBezTo>
                  <a:lnTo>
                    <a:pt x="128922" y="498090"/>
                  </a:lnTo>
                  <a:cubicBezTo>
                    <a:pt x="128922" y="509823"/>
                    <a:pt x="136289" y="515689"/>
                    <a:pt x="151023" y="515689"/>
                  </a:cubicBezTo>
                  <a:cubicBezTo>
                    <a:pt x="164938" y="515689"/>
                    <a:pt x="171896" y="509823"/>
                    <a:pt x="171896" y="498090"/>
                  </a:cubicBezTo>
                  <a:lnTo>
                    <a:pt x="171896" y="98226"/>
                  </a:lnTo>
                  <a:cubicBezTo>
                    <a:pt x="171896" y="86494"/>
                    <a:pt x="164938" y="80627"/>
                    <a:pt x="151023" y="80627"/>
                  </a:cubicBezTo>
                  <a:close/>
                </a:path>
              </a:pathLst>
            </a:cu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68" name="直接连接符 67"/>
            <p:cNvCxnSpPr/>
            <p:nvPr/>
          </p:nvCxnSpPr>
          <p:spPr>
            <a:xfrm flipV="1">
              <a:off x="6027197" y="4098155"/>
              <a:ext cx="528677" cy="52837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69" name="矩形 25"/>
            <p:cNvSpPr>
              <a:spLocks noChangeArrowheads="1"/>
            </p:cNvSpPr>
            <p:nvPr/>
          </p:nvSpPr>
          <p:spPr bwMode="auto">
            <a:xfrm>
              <a:off x="6501234" y="4236476"/>
              <a:ext cx="2093037" cy="49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6FB02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团体建设文案</a:t>
              </a:r>
            </a:p>
          </p:txBody>
        </p:sp>
        <p:sp>
          <p:nvSpPr>
            <p:cNvPr id="70" name="矩形 26"/>
            <p:cNvSpPr>
              <a:spLocks noChangeArrowheads="1"/>
            </p:cNvSpPr>
            <p:nvPr/>
          </p:nvSpPr>
          <p:spPr bwMode="auto">
            <a:xfrm>
              <a:off x="8488996" y="4360649"/>
              <a:ext cx="2373050" cy="339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GROUP CONSTRUCTION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>
            <a:off x="4261738" y="4821437"/>
            <a:ext cx="4515178" cy="486290"/>
            <a:chOff x="5725549" y="5057294"/>
            <a:chExt cx="6020398" cy="648485"/>
          </a:xfrm>
        </p:grpSpPr>
        <p:sp>
          <p:nvSpPr>
            <p:cNvPr id="72" name="任意多边形 71"/>
            <p:cNvSpPr/>
            <p:nvPr/>
          </p:nvSpPr>
          <p:spPr>
            <a:xfrm>
              <a:off x="5912879" y="5182726"/>
              <a:ext cx="217493" cy="403287"/>
            </a:xfrm>
            <a:custGeom>
              <a:avLst/>
              <a:gdLst>
                <a:gd name="connsiteX0" fmla="*/ 0 w 216396"/>
                <a:gd name="connsiteY0" fmla="*/ 247650 h 403462"/>
                <a:gd name="connsiteX1" fmla="*/ 91381 w 216396"/>
                <a:gd name="connsiteY1" fmla="*/ 247650 h 403462"/>
                <a:gd name="connsiteX2" fmla="*/ 91381 w 216396"/>
                <a:gd name="connsiteY2" fmla="*/ 332132 h 403462"/>
                <a:gd name="connsiteX3" fmla="*/ 20051 w 216396"/>
                <a:gd name="connsiteY3" fmla="*/ 403462 h 403462"/>
                <a:gd name="connsiteX4" fmla="*/ 6697 w 216396"/>
                <a:gd name="connsiteY4" fmla="*/ 387511 h 403462"/>
                <a:gd name="connsiteX5" fmla="*/ 0 w 216396"/>
                <a:gd name="connsiteY5" fmla="*/ 353913 h 403462"/>
                <a:gd name="connsiteX6" fmla="*/ 5953 w 216396"/>
                <a:gd name="connsiteY6" fmla="*/ 0 h 403462"/>
                <a:gd name="connsiteX7" fmla="*/ 216396 w 216396"/>
                <a:gd name="connsiteY7" fmla="*/ 0 h 403462"/>
                <a:gd name="connsiteX8" fmla="*/ 201793 w 216396"/>
                <a:gd name="connsiteY8" fmla="*/ 64592 h 403462"/>
                <a:gd name="connsiteX9" fmla="*/ 95390 w 216396"/>
                <a:gd name="connsiteY9" fmla="*/ 64592 h 403462"/>
                <a:gd name="connsiteX10" fmla="*/ 91436 w 216396"/>
                <a:gd name="connsiteY10" fmla="*/ 152400 h 403462"/>
                <a:gd name="connsiteX11" fmla="*/ 140229 w 216396"/>
                <a:gd name="connsiteY11" fmla="*/ 138410 h 403462"/>
                <a:gd name="connsiteX12" fmla="*/ 214015 w 216396"/>
                <a:gd name="connsiteY12" fmla="*/ 201811 h 403462"/>
                <a:gd name="connsiteX13" fmla="*/ 214015 w 216396"/>
                <a:gd name="connsiteY13" fmla="*/ 209498 h 403462"/>
                <a:gd name="connsiteX14" fmla="*/ 122635 w 216396"/>
                <a:gd name="connsiteY14" fmla="*/ 300878 h 403462"/>
                <a:gd name="connsiteX15" fmla="*/ 122635 w 216396"/>
                <a:gd name="connsiteY15" fmla="*/ 215206 h 403462"/>
                <a:gd name="connsiteX16" fmla="*/ 105357 w 216396"/>
                <a:gd name="connsiteY16" fmla="*/ 200025 h 403462"/>
                <a:gd name="connsiteX17" fmla="*/ 88972 w 216396"/>
                <a:gd name="connsiteY17" fmla="*/ 226219 h 403462"/>
                <a:gd name="connsiteX18" fmla="*/ 1191 w 216396"/>
                <a:gd name="connsiteY18" fmla="*/ 223838 h 40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6396" h="403462">
                  <a:moveTo>
                    <a:pt x="0" y="247650"/>
                  </a:moveTo>
                  <a:lnTo>
                    <a:pt x="91381" y="247650"/>
                  </a:lnTo>
                  <a:lnTo>
                    <a:pt x="91381" y="332132"/>
                  </a:lnTo>
                  <a:lnTo>
                    <a:pt x="20051" y="403462"/>
                  </a:lnTo>
                  <a:lnTo>
                    <a:pt x="6697" y="387511"/>
                  </a:lnTo>
                  <a:cubicBezTo>
                    <a:pt x="2233" y="377912"/>
                    <a:pt x="0" y="366712"/>
                    <a:pt x="0" y="353913"/>
                  </a:cubicBezTo>
                  <a:close/>
                  <a:moveTo>
                    <a:pt x="5953" y="0"/>
                  </a:moveTo>
                  <a:lnTo>
                    <a:pt x="216396" y="0"/>
                  </a:lnTo>
                  <a:lnTo>
                    <a:pt x="201793" y="64592"/>
                  </a:lnTo>
                  <a:lnTo>
                    <a:pt x="95390" y="64592"/>
                  </a:lnTo>
                  <a:lnTo>
                    <a:pt x="91436" y="152400"/>
                  </a:lnTo>
                  <a:cubicBezTo>
                    <a:pt x="100760" y="143074"/>
                    <a:pt x="117024" y="138410"/>
                    <a:pt x="140229" y="138410"/>
                  </a:cubicBezTo>
                  <a:cubicBezTo>
                    <a:pt x="189420" y="138410"/>
                    <a:pt x="214015" y="159544"/>
                    <a:pt x="214015" y="201811"/>
                  </a:cubicBezTo>
                  <a:lnTo>
                    <a:pt x="214015" y="209498"/>
                  </a:lnTo>
                  <a:lnTo>
                    <a:pt x="122635" y="300878"/>
                  </a:lnTo>
                  <a:lnTo>
                    <a:pt x="122635" y="215206"/>
                  </a:lnTo>
                  <a:cubicBezTo>
                    <a:pt x="122635" y="205085"/>
                    <a:pt x="116875" y="200025"/>
                    <a:pt x="105357" y="200025"/>
                  </a:cubicBezTo>
                  <a:cubicBezTo>
                    <a:pt x="94830" y="200025"/>
                    <a:pt x="89368" y="208756"/>
                    <a:pt x="88972" y="226219"/>
                  </a:cubicBezTo>
                  <a:lnTo>
                    <a:pt x="1191" y="223838"/>
                  </a:lnTo>
                  <a:close/>
                </a:path>
              </a:pathLst>
            </a:custGeom>
            <a:solidFill>
              <a:srgbClr val="6FB02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73" name="直接连接符 72"/>
            <p:cNvCxnSpPr/>
            <p:nvPr/>
          </p:nvCxnSpPr>
          <p:spPr>
            <a:xfrm flipV="1">
              <a:off x="5941455" y="5057294"/>
              <a:ext cx="528651" cy="528719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74" name="任意多边形 73"/>
            <p:cNvSpPr/>
            <p:nvPr/>
          </p:nvSpPr>
          <p:spPr>
            <a:xfrm>
              <a:off x="5725549" y="5349439"/>
              <a:ext cx="133354" cy="263566"/>
            </a:xfrm>
            <a:custGeom>
              <a:avLst/>
              <a:gdLst/>
              <a:ahLst/>
              <a:cxnLst/>
              <a:rect l="l" t="t" r="r" b="b"/>
              <a:pathLst>
                <a:path w="300818" h="597545">
                  <a:moveTo>
                    <a:pt x="151841" y="0"/>
                  </a:moveTo>
                  <a:cubicBezTo>
                    <a:pt x="251159" y="0"/>
                    <a:pt x="300818" y="37790"/>
                    <a:pt x="300818" y="113370"/>
                  </a:cubicBezTo>
                  <a:lnTo>
                    <a:pt x="300818" y="491133"/>
                  </a:lnTo>
                  <a:cubicBezTo>
                    <a:pt x="300818" y="524966"/>
                    <a:pt x="286835" y="551160"/>
                    <a:pt x="258867" y="569714"/>
                  </a:cubicBezTo>
                  <a:cubicBezTo>
                    <a:pt x="230900" y="588268"/>
                    <a:pt x="194952" y="597545"/>
                    <a:pt x="151023" y="597545"/>
                  </a:cubicBezTo>
                  <a:cubicBezTo>
                    <a:pt x="105730" y="597545"/>
                    <a:pt x="69236" y="588404"/>
                    <a:pt x="41541" y="570123"/>
                  </a:cubicBezTo>
                  <a:cubicBezTo>
                    <a:pt x="13847" y="551842"/>
                    <a:pt x="0" y="525785"/>
                    <a:pt x="0" y="491951"/>
                  </a:cubicBezTo>
                  <a:lnTo>
                    <a:pt x="0" y="114188"/>
                  </a:lnTo>
                  <a:cubicBezTo>
                    <a:pt x="0" y="38063"/>
                    <a:pt x="50613" y="0"/>
                    <a:pt x="151841" y="0"/>
                  </a:cubicBezTo>
                  <a:close/>
                  <a:moveTo>
                    <a:pt x="151023" y="80627"/>
                  </a:moveTo>
                  <a:cubicBezTo>
                    <a:pt x="136289" y="80627"/>
                    <a:pt x="128922" y="86494"/>
                    <a:pt x="128922" y="98226"/>
                  </a:cubicBezTo>
                  <a:lnTo>
                    <a:pt x="128922" y="498090"/>
                  </a:lnTo>
                  <a:cubicBezTo>
                    <a:pt x="128922" y="509823"/>
                    <a:pt x="136289" y="515689"/>
                    <a:pt x="151023" y="515689"/>
                  </a:cubicBezTo>
                  <a:cubicBezTo>
                    <a:pt x="164938" y="515689"/>
                    <a:pt x="171896" y="509823"/>
                    <a:pt x="171896" y="498090"/>
                  </a:cubicBezTo>
                  <a:lnTo>
                    <a:pt x="171896" y="98226"/>
                  </a:lnTo>
                  <a:cubicBezTo>
                    <a:pt x="171896" y="86494"/>
                    <a:pt x="164938" y="80627"/>
                    <a:pt x="151023" y="80627"/>
                  </a:cubicBezTo>
                  <a:close/>
                </a:path>
              </a:pathLst>
            </a:custGeom>
            <a:solidFill>
              <a:srgbClr val="6FB02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5" name="矩形 31"/>
            <p:cNvSpPr>
              <a:spLocks noChangeArrowheads="1"/>
            </p:cNvSpPr>
            <p:nvPr/>
          </p:nvSpPr>
          <p:spPr bwMode="auto">
            <a:xfrm>
              <a:off x="6501234" y="5213262"/>
              <a:ext cx="3016291" cy="492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6FB02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遇到问题及解决文案</a:t>
              </a:r>
            </a:p>
          </p:txBody>
        </p:sp>
        <p:sp>
          <p:nvSpPr>
            <p:cNvPr id="76" name="矩形 32"/>
            <p:cNvSpPr>
              <a:spLocks noChangeArrowheads="1"/>
            </p:cNvSpPr>
            <p:nvPr/>
          </p:nvSpPr>
          <p:spPr bwMode="auto">
            <a:xfrm>
              <a:off x="9385836" y="5337435"/>
              <a:ext cx="2360111" cy="338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ENCOUNTER PROBLEMS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7" name="组合 76"/>
          <p:cNvGrpSpPr>
            <a:grpSpLocks/>
          </p:cNvGrpSpPr>
          <p:nvPr/>
        </p:nvGrpSpPr>
        <p:grpSpPr bwMode="auto">
          <a:xfrm>
            <a:off x="205278" y="2049658"/>
            <a:ext cx="3243263" cy="3100388"/>
            <a:chOff x="673783" y="1237448"/>
            <a:chExt cx="4324350" cy="4133850"/>
          </a:xfrm>
        </p:grpSpPr>
        <p:sp>
          <p:nvSpPr>
            <p:cNvPr id="78" name="矩形 77"/>
            <p:cNvSpPr/>
            <p:nvPr/>
          </p:nvSpPr>
          <p:spPr>
            <a:xfrm>
              <a:off x="1640571" y="2950361"/>
              <a:ext cx="2451953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000" b="0" i="0" u="none" strike="noStrike" kern="0" cap="none" spc="225" normalizeH="0" baseline="0" noProof="1">
                  <a:ln>
                    <a:noFill/>
                  </a:ln>
                  <a:solidFill>
                    <a:srgbClr val="6FB021"/>
                  </a:solidFill>
                  <a:effectLst/>
                  <a:uLnTx/>
                  <a:uFillTx/>
                  <a:latin typeface="华康俪金黑W8(P)" pitchFamily="34" charset="-122"/>
                  <a:ea typeface="华康俪金黑W8(P)" pitchFamily="34" charset="-122"/>
                  <a:cs typeface="+mn-cs"/>
                </a:rPr>
                <a:t>目录大纲</a:t>
              </a:r>
              <a:endParaRPr kumimoji="0" lang="zh-CN" altLang="en-US" sz="3000" b="0" i="0" u="none" strike="noStrike" kern="0" cap="none" spc="0" normalizeH="0" baseline="0" noProof="1">
                <a:ln>
                  <a:noFill/>
                </a:ln>
                <a:solidFill>
                  <a:srgbClr val="6FB021"/>
                </a:solidFill>
                <a:effectLst/>
                <a:uLnTx/>
                <a:uFillTx/>
                <a:latin typeface="华康俪金黑W8(P)" pitchFamily="34" charset="-122"/>
                <a:ea typeface="华康俪金黑W8(P)" pitchFamily="34" charset="-122"/>
              </a:endParaRPr>
            </a:p>
          </p:txBody>
        </p:sp>
        <p:grpSp>
          <p:nvGrpSpPr>
            <p:cNvPr id="79" name="组合 44"/>
            <p:cNvGrpSpPr>
              <a:grpSpLocks/>
            </p:cNvGrpSpPr>
            <p:nvPr/>
          </p:nvGrpSpPr>
          <p:grpSpPr bwMode="auto">
            <a:xfrm>
              <a:off x="673783" y="1237448"/>
              <a:ext cx="4324350" cy="4133850"/>
              <a:chOff x="673783" y="1237448"/>
              <a:chExt cx="4324350" cy="4133850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778558" y="1418423"/>
                <a:ext cx="3886200" cy="3886200"/>
              </a:xfrm>
              <a:prstGeom prst="ellipse">
                <a:avLst/>
              </a:prstGeom>
              <a:noFill/>
              <a:ln w="12700" cap="flat" cmpd="sng" algn="ctr">
                <a:solidFill>
                  <a:srgbClr val="6FB021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1111933" y="1418423"/>
                <a:ext cx="3886200" cy="3886200"/>
              </a:xfrm>
              <a:prstGeom prst="ellipse">
                <a:avLst/>
              </a:prstGeom>
              <a:noFill/>
              <a:ln w="12700" cap="flat" cmpd="sng" algn="ctr">
                <a:solidFill>
                  <a:srgbClr val="6FB021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921433" y="1237448"/>
                <a:ext cx="3886200" cy="3886200"/>
              </a:xfrm>
              <a:prstGeom prst="ellipse">
                <a:avLst/>
              </a:prstGeom>
              <a:noFill/>
              <a:ln w="12700" cap="flat" cmpd="sng" algn="ctr">
                <a:solidFill>
                  <a:srgbClr val="6FB021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969058" y="1485098"/>
                <a:ext cx="3886200" cy="3886200"/>
              </a:xfrm>
              <a:prstGeom prst="ellipse">
                <a:avLst/>
              </a:prstGeom>
              <a:noFill/>
              <a:ln w="12700" cap="flat" cmpd="sng" algn="ctr">
                <a:solidFill>
                  <a:srgbClr val="6FB021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826183" y="1466048"/>
                <a:ext cx="3886200" cy="3886200"/>
              </a:xfrm>
              <a:prstGeom prst="ellipse">
                <a:avLst/>
              </a:prstGeom>
              <a:noFill/>
              <a:ln w="12700" cap="flat" cmpd="sng" algn="ctr">
                <a:solidFill>
                  <a:srgbClr val="6FB021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673783" y="1389848"/>
                <a:ext cx="3886200" cy="3886200"/>
              </a:xfrm>
              <a:prstGeom prst="ellipse">
                <a:avLst/>
              </a:prstGeom>
              <a:noFill/>
              <a:ln w="12700" cap="flat" cmpd="sng" algn="ctr">
                <a:solidFill>
                  <a:srgbClr val="6FB021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940483" y="1342223"/>
                <a:ext cx="3886200" cy="3886200"/>
              </a:xfrm>
              <a:prstGeom prst="ellipse">
                <a:avLst/>
              </a:prstGeom>
              <a:noFill/>
              <a:ln w="12700" cap="flat" cmpd="sng" algn="ctr">
                <a:solidFill>
                  <a:srgbClr val="6FB021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1045258" y="1370798"/>
                <a:ext cx="3886200" cy="3886200"/>
              </a:xfrm>
              <a:prstGeom prst="ellipse">
                <a:avLst/>
              </a:prstGeom>
              <a:noFill/>
              <a:ln w="12700" cap="flat" cmpd="sng" algn="ctr">
                <a:solidFill>
                  <a:srgbClr val="6FB021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cxnSp>
        <p:nvCxnSpPr>
          <p:cNvPr id="88" name="直接连接符 87"/>
          <p:cNvCxnSpPr/>
          <p:nvPr/>
        </p:nvCxnSpPr>
        <p:spPr>
          <a:xfrm flipH="1">
            <a:off x="7913901" y="2225374"/>
            <a:ext cx="1940092" cy="2798342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89" name="直接连接符 88"/>
          <p:cNvCxnSpPr/>
          <p:nvPr/>
        </p:nvCxnSpPr>
        <p:spPr>
          <a:xfrm flipH="1">
            <a:off x="3437895" y="289029"/>
            <a:ext cx="967663" cy="1402961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90" name="直接连接符 89"/>
          <p:cNvCxnSpPr/>
          <p:nvPr/>
        </p:nvCxnSpPr>
        <p:spPr>
          <a:xfrm flipH="1">
            <a:off x="6297792" y="450040"/>
            <a:ext cx="967663" cy="1402962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sp>
        <p:nvSpPr>
          <p:cNvPr id="91" name="椭圆 90"/>
          <p:cNvSpPr/>
          <p:nvPr/>
        </p:nvSpPr>
        <p:spPr>
          <a:xfrm>
            <a:off x="3709288" y="1193600"/>
            <a:ext cx="86915" cy="88106"/>
          </a:xfrm>
          <a:prstGeom prst="ellipse">
            <a:avLst/>
          </a:prstGeom>
          <a:solidFill>
            <a:srgbClr val="6FB021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8980184" y="3367681"/>
            <a:ext cx="86916" cy="88106"/>
          </a:xfrm>
          <a:prstGeom prst="ellipse">
            <a:avLst/>
          </a:prstGeom>
          <a:solidFill>
            <a:srgbClr val="6FB021"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93" name="直接连接符 92"/>
          <p:cNvCxnSpPr/>
          <p:nvPr/>
        </p:nvCxnSpPr>
        <p:spPr>
          <a:xfrm flipH="1">
            <a:off x="5431017" y="5241117"/>
            <a:ext cx="967663" cy="1402961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sp>
        <p:nvSpPr>
          <p:cNvPr id="94" name="椭圆 93"/>
          <p:cNvSpPr/>
          <p:nvPr/>
        </p:nvSpPr>
        <p:spPr>
          <a:xfrm>
            <a:off x="5855985" y="5943002"/>
            <a:ext cx="88106" cy="86916"/>
          </a:xfrm>
          <a:prstGeom prst="ellipse">
            <a:avLst/>
          </a:prstGeom>
          <a:solidFill>
            <a:srgbClr val="6FB021">
              <a:alpha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95" name="直接连接符 94"/>
          <p:cNvCxnSpPr/>
          <p:nvPr/>
        </p:nvCxnSpPr>
        <p:spPr>
          <a:xfrm flipH="1">
            <a:off x="7665699" y="-651379"/>
            <a:ext cx="2042343" cy="3041059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96" name="直接连接符 95"/>
          <p:cNvCxnSpPr/>
          <p:nvPr/>
        </p:nvCxnSpPr>
        <p:spPr>
          <a:xfrm flipH="1">
            <a:off x="1949961" y="5174326"/>
            <a:ext cx="967663" cy="1402961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grpSp>
        <p:nvGrpSpPr>
          <p:cNvPr id="97" name="组合 96"/>
          <p:cNvGrpSpPr>
            <a:grpSpLocks/>
          </p:cNvGrpSpPr>
          <p:nvPr/>
        </p:nvGrpSpPr>
        <p:grpSpPr bwMode="auto">
          <a:xfrm>
            <a:off x="4310553" y="1778197"/>
            <a:ext cx="3777854" cy="610361"/>
            <a:chOff x="5791991" y="1000126"/>
            <a:chExt cx="5036091" cy="814518"/>
          </a:xfrm>
        </p:grpSpPr>
        <p:sp>
          <p:nvSpPr>
            <p:cNvPr id="98" name="任意多边形 97"/>
            <p:cNvSpPr/>
            <p:nvPr/>
          </p:nvSpPr>
          <p:spPr>
            <a:xfrm>
              <a:off x="5791991" y="1448188"/>
              <a:ext cx="133322" cy="263753"/>
            </a:xfrm>
            <a:custGeom>
              <a:avLst/>
              <a:gdLst/>
              <a:ahLst/>
              <a:cxnLst/>
              <a:rect l="l" t="t" r="r" b="b"/>
              <a:pathLst>
                <a:path w="300818" h="597545">
                  <a:moveTo>
                    <a:pt x="151841" y="0"/>
                  </a:moveTo>
                  <a:cubicBezTo>
                    <a:pt x="251159" y="0"/>
                    <a:pt x="300818" y="37790"/>
                    <a:pt x="300818" y="113370"/>
                  </a:cubicBezTo>
                  <a:lnTo>
                    <a:pt x="300818" y="491133"/>
                  </a:lnTo>
                  <a:cubicBezTo>
                    <a:pt x="300818" y="524966"/>
                    <a:pt x="286835" y="551160"/>
                    <a:pt x="258867" y="569714"/>
                  </a:cubicBezTo>
                  <a:cubicBezTo>
                    <a:pt x="230900" y="588268"/>
                    <a:pt x="194952" y="597545"/>
                    <a:pt x="151023" y="597545"/>
                  </a:cubicBezTo>
                  <a:cubicBezTo>
                    <a:pt x="105730" y="597545"/>
                    <a:pt x="69236" y="588404"/>
                    <a:pt x="41541" y="570123"/>
                  </a:cubicBezTo>
                  <a:cubicBezTo>
                    <a:pt x="13847" y="551842"/>
                    <a:pt x="0" y="525785"/>
                    <a:pt x="0" y="491951"/>
                  </a:cubicBezTo>
                  <a:lnTo>
                    <a:pt x="0" y="114188"/>
                  </a:lnTo>
                  <a:cubicBezTo>
                    <a:pt x="0" y="38063"/>
                    <a:pt x="50613" y="0"/>
                    <a:pt x="151841" y="0"/>
                  </a:cubicBezTo>
                  <a:close/>
                  <a:moveTo>
                    <a:pt x="151023" y="80627"/>
                  </a:moveTo>
                  <a:cubicBezTo>
                    <a:pt x="136289" y="80627"/>
                    <a:pt x="128922" y="86494"/>
                    <a:pt x="128922" y="98226"/>
                  </a:cubicBezTo>
                  <a:lnTo>
                    <a:pt x="128922" y="498090"/>
                  </a:lnTo>
                  <a:cubicBezTo>
                    <a:pt x="128922" y="509823"/>
                    <a:pt x="136289" y="515689"/>
                    <a:pt x="151023" y="515689"/>
                  </a:cubicBezTo>
                  <a:cubicBezTo>
                    <a:pt x="164938" y="515689"/>
                    <a:pt x="171896" y="509823"/>
                    <a:pt x="171896" y="498090"/>
                  </a:cubicBezTo>
                  <a:lnTo>
                    <a:pt x="171896" y="98226"/>
                  </a:lnTo>
                  <a:cubicBezTo>
                    <a:pt x="171896" y="86494"/>
                    <a:pt x="164938" y="80627"/>
                    <a:pt x="151023" y="80627"/>
                  </a:cubicBezTo>
                  <a:close/>
                </a:path>
              </a:pathLst>
            </a:custGeom>
            <a:solidFill>
              <a:srgbClr val="6FB02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9" name="任意多边形 98"/>
            <p:cNvSpPr/>
            <p:nvPr/>
          </p:nvSpPr>
          <p:spPr>
            <a:xfrm>
              <a:off x="5968167" y="1267057"/>
              <a:ext cx="136497" cy="444885"/>
            </a:xfrm>
            <a:custGeom>
              <a:avLst/>
              <a:gdLst>
                <a:gd name="connsiteX0" fmla="*/ 50575 w 134969"/>
                <a:gd name="connsiteY0" fmla="*/ 0 h 444934"/>
                <a:gd name="connsiteX1" fmla="*/ 134969 w 134969"/>
                <a:gd name="connsiteY1" fmla="*/ 0 h 444934"/>
                <a:gd name="connsiteX2" fmla="*/ 134969 w 134969"/>
                <a:gd name="connsiteY2" fmla="*/ 350658 h 444934"/>
                <a:gd name="connsiteX3" fmla="*/ 40693 w 134969"/>
                <a:gd name="connsiteY3" fmla="*/ 444934 h 444934"/>
                <a:gd name="connsiteX4" fmla="*/ 37233 w 134969"/>
                <a:gd name="connsiteY4" fmla="*/ 444934 h 444934"/>
                <a:gd name="connsiteX5" fmla="*/ 37233 w 134969"/>
                <a:gd name="connsiteY5" fmla="*/ 118836 h 444934"/>
                <a:gd name="connsiteX6" fmla="*/ 0 w 134969"/>
                <a:gd name="connsiteY6" fmla="*/ 118836 h 444934"/>
                <a:gd name="connsiteX7" fmla="*/ 0 w 134969"/>
                <a:gd name="connsiteY7" fmla="*/ 53988 h 444934"/>
                <a:gd name="connsiteX8" fmla="*/ 35926 w 134969"/>
                <a:gd name="connsiteY8" fmla="*/ 35682 h 444934"/>
                <a:gd name="connsiteX9" fmla="*/ 50575 w 134969"/>
                <a:gd name="connsiteY9" fmla="*/ 0 h 444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969" h="444934">
                  <a:moveTo>
                    <a:pt x="50575" y="0"/>
                  </a:moveTo>
                  <a:lnTo>
                    <a:pt x="134969" y="0"/>
                  </a:lnTo>
                  <a:lnTo>
                    <a:pt x="134969" y="350658"/>
                  </a:lnTo>
                  <a:lnTo>
                    <a:pt x="40693" y="444934"/>
                  </a:lnTo>
                  <a:lnTo>
                    <a:pt x="37233" y="444934"/>
                  </a:lnTo>
                  <a:lnTo>
                    <a:pt x="37233" y="118836"/>
                  </a:lnTo>
                  <a:lnTo>
                    <a:pt x="0" y="118836"/>
                  </a:lnTo>
                  <a:lnTo>
                    <a:pt x="0" y="53988"/>
                  </a:lnTo>
                  <a:cubicBezTo>
                    <a:pt x="14185" y="53988"/>
                    <a:pt x="26161" y="47886"/>
                    <a:pt x="35926" y="35682"/>
                  </a:cubicBezTo>
                  <a:cubicBezTo>
                    <a:pt x="45692" y="23478"/>
                    <a:pt x="50575" y="11584"/>
                    <a:pt x="50575" y="0"/>
                  </a:cubicBezTo>
                  <a:close/>
                </a:path>
              </a:pathLst>
            </a:custGeom>
            <a:solidFill>
              <a:srgbClr val="6FB02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cxnSp>
          <p:nvCxnSpPr>
            <p:cNvPr id="100" name="直接连接符 99"/>
            <p:cNvCxnSpPr/>
            <p:nvPr/>
          </p:nvCxnSpPr>
          <p:spPr>
            <a:xfrm flipV="1">
              <a:off x="6009434" y="1179669"/>
              <a:ext cx="526940" cy="529094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01" name="矩形 7"/>
            <p:cNvSpPr>
              <a:spLocks noChangeArrowheads="1"/>
            </p:cNvSpPr>
            <p:nvPr/>
          </p:nvSpPr>
          <p:spPr bwMode="auto">
            <a:xfrm>
              <a:off x="6576576" y="1321776"/>
              <a:ext cx="2092445" cy="492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6FB02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个人情况简介</a:t>
              </a:r>
            </a:p>
          </p:txBody>
        </p:sp>
        <p:sp>
          <p:nvSpPr>
            <p:cNvPr id="102" name="矩形 8"/>
            <p:cNvSpPr>
              <a:spLocks noChangeArrowheads="1"/>
            </p:cNvSpPr>
            <p:nvPr/>
          </p:nvSpPr>
          <p:spPr bwMode="auto">
            <a:xfrm>
              <a:off x="8607901" y="1466898"/>
              <a:ext cx="1947136" cy="338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PERSONAL PROFILE</a:t>
              </a:r>
            </a:p>
          </p:txBody>
        </p:sp>
        <p:sp>
          <p:nvSpPr>
            <p:cNvPr id="103" name="椭圆 102"/>
            <p:cNvSpPr/>
            <p:nvPr/>
          </p:nvSpPr>
          <p:spPr>
            <a:xfrm flipH="1" flipV="1">
              <a:off x="10745549" y="1000126"/>
              <a:ext cx="82533" cy="82621"/>
            </a:xfrm>
            <a:prstGeom prst="ellipse">
              <a:avLst/>
            </a:prstGeom>
            <a:solidFill>
              <a:srgbClr val="6FB021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accel="48000" decel="52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accel="48000" decel="52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accel="48000" decel="52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accel="48000" decel="52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accel="48000" decel="52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92" grpId="0" animBg="1"/>
      <p:bldP spid="9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44"/>
          <p:cNvGrpSpPr>
            <a:grpSpLocks/>
          </p:cNvGrpSpPr>
          <p:nvPr/>
        </p:nvGrpSpPr>
        <p:grpSpPr bwMode="auto">
          <a:xfrm>
            <a:off x="2878263" y="1860983"/>
            <a:ext cx="3243263" cy="3100388"/>
            <a:chOff x="673783" y="1237448"/>
            <a:chExt cx="4324350" cy="4133850"/>
          </a:xfrm>
        </p:grpSpPr>
        <p:sp>
          <p:nvSpPr>
            <p:cNvPr id="28" name="椭圆 27"/>
            <p:cNvSpPr/>
            <p:nvPr/>
          </p:nvSpPr>
          <p:spPr>
            <a:xfrm>
              <a:off x="778558" y="1418423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111933" y="1418423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921433" y="123744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969058" y="148509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826183" y="146604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673783" y="138984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940483" y="1342223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045258" y="137079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cxnSp>
        <p:nvCxnSpPr>
          <p:cNvPr id="36" name="直接连接符 35"/>
          <p:cNvCxnSpPr/>
          <p:nvPr/>
        </p:nvCxnSpPr>
        <p:spPr>
          <a:xfrm flipH="1">
            <a:off x="6682101" y="2096855"/>
            <a:ext cx="1940092" cy="2798342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37" name="直接连接符 36"/>
          <p:cNvCxnSpPr/>
          <p:nvPr/>
        </p:nvCxnSpPr>
        <p:spPr>
          <a:xfrm flipH="1">
            <a:off x="2022942" y="170295"/>
            <a:ext cx="967663" cy="1402961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38" name="直接连接符 37"/>
          <p:cNvCxnSpPr/>
          <p:nvPr/>
        </p:nvCxnSpPr>
        <p:spPr>
          <a:xfrm flipH="1">
            <a:off x="4882839" y="331306"/>
            <a:ext cx="967663" cy="1402962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sp>
        <p:nvSpPr>
          <p:cNvPr id="39" name="椭圆 38"/>
          <p:cNvSpPr/>
          <p:nvPr/>
        </p:nvSpPr>
        <p:spPr>
          <a:xfrm>
            <a:off x="2294335" y="1074866"/>
            <a:ext cx="86915" cy="88106"/>
          </a:xfrm>
          <a:prstGeom prst="ellipse">
            <a:avLst/>
          </a:prstGeom>
          <a:solidFill>
            <a:srgbClr val="6FB021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7824539" y="3148571"/>
            <a:ext cx="86916" cy="88106"/>
          </a:xfrm>
          <a:prstGeom prst="ellipse">
            <a:avLst/>
          </a:prstGeom>
          <a:solidFill>
            <a:srgbClr val="6FB021"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4016064" y="5122383"/>
            <a:ext cx="967663" cy="1402961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sp>
        <p:nvSpPr>
          <p:cNvPr id="42" name="椭圆 41"/>
          <p:cNvSpPr/>
          <p:nvPr/>
        </p:nvSpPr>
        <p:spPr>
          <a:xfrm>
            <a:off x="4441032" y="5824268"/>
            <a:ext cx="88106" cy="86916"/>
          </a:xfrm>
          <a:prstGeom prst="ellipse">
            <a:avLst/>
          </a:prstGeom>
          <a:solidFill>
            <a:srgbClr val="6FB021">
              <a:alpha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3" name="直接连接符 42"/>
          <p:cNvCxnSpPr/>
          <p:nvPr/>
        </p:nvCxnSpPr>
        <p:spPr>
          <a:xfrm flipH="1">
            <a:off x="6250746" y="-770113"/>
            <a:ext cx="2042343" cy="3041059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44" name="直接连接符 43"/>
          <p:cNvCxnSpPr/>
          <p:nvPr/>
        </p:nvCxnSpPr>
        <p:spPr>
          <a:xfrm flipH="1">
            <a:off x="535008" y="5055592"/>
            <a:ext cx="967663" cy="1402961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45" name="直接连接符 44"/>
          <p:cNvCxnSpPr/>
          <p:nvPr/>
        </p:nvCxnSpPr>
        <p:spPr>
          <a:xfrm flipH="1">
            <a:off x="1284575" y="2608807"/>
            <a:ext cx="967663" cy="1402962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sp>
        <p:nvSpPr>
          <p:cNvPr id="46" name="任意多边形 45"/>
          <p:cNvSpPr/>
          <p:nvPr/>
        </p:nvSpPr>
        <p:spPr bwMode="auto">
          <a:xfrm>
            <a:off x="4184083" y="2858568"/>
            <a:ext cx="100012" cy="197644"/>
          </a:xfrm>
          <a:custGeom>
            <a:avLst/>
            <a:gdLst/>
            <a:ahLst/>
            <a:cxnLst/>
            <a:rect l="l" t="t" r="r" b="b"/>
            <a:pathLst>
              <a:path w="300818" h="597545">
                <a:moveTo>
                  <a:pt x="151841" y="0"/>
                </a:moveTo>
                <a:cubicBezTo>
                  <a:pt x="251159" y="0"/>
                  <a:pt x="300818" y="37790"/>
                  <a:pt x="300818" y="113370"/>
                </a:cubicBezTo>
                <a:lnTo>
                  <a:pt x="300818" y="491133"/>
                </a:lnTo>
                <a:cubicBezTo>
                  <a:pt x="300818" y="524966"/>
                  <a:pt x="286835" y="551160"/>
                  <a:pt x="258867" y="569714"/>
                </a:cubicBezTo>
                <a:cubicBezTo>
                  <a:pt x="230900" y="588268"/>
                  <a:pt x="194952" y="597545"/>
                  <a:pt x="151023" y="597545"/>
                </a:cubicBezTo>
                <a:cubicBezTo>
                  <a:pt x="105730" y="597545"/>
                  <a:pt x="69236" y="588404"/>
                  <a:pt x="41541" y="570123"/>
                </a:cubicBezTo>
                <a:cubicBezTo>
                  <a:pt x="13847" y="551842"/>
                  <a:pt x="0" y="525785"/>
                  <a:pt x="0" y="491951"/>
                </a:cubicBezTo>
                <a:lnTo>
                  <a:pt x="0" y="114188"/>
                </a:lnTo>
                <a:cubicBezTo>
                  <a:pt x="0" y="38063"/>
                  <a:pt x="50613" y="0"/>
                  <a:pt x="151841" y="0"/>
                </a:cubicBezTo>
                <a:close/>
                <a:moveTo>
                  <a:pt x="151023" y="80627"/>
                </a:moveTo>
                <a:cubicBezTo>
                  <a:pt x="136289" y="80627"/>
                  <a:pt x="128922" y="86494"/>
                  <a:pt x="128922" y="98226"/>
                </a:cubicBezTo>
                <a:lnTo>
                  <a:pt x="128922" y="498090"/>
                </a:lnTo>
                <a:cubicBezTo>
                  <a:pt x="128922" y="509823"/>
                  <a:pt x="136289" y="515689"/>
                  <a:pt x="151023" y="515689"/>
                </a:cubicBezTo>
                <a:cubicBezTo>
                  <a:pt x="164938" y="515689"/>
                  <a:pt x="171896" y="509823"/>
                  <a:pt x="171896" y="498090"/>
                </a:cubicBezTo>
                <a:lnTo>
                  <a:pt x="171896" y="98226"/>
                </a:lnTo>
                <a:cubicBezTo>
                  <a:pt x="171896" y="86494"/>
                  <a:pt x="164938" y="80627"/>
                  <a:pt x="151023" y="80627"/>
                </a:cubicBezTo>
                <a:close/>
              </a:path>
            </a:pathLst>
          </a:custGeom>
          <a:solidFill>
            <a:srgbClr val="6FB0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7" name="任意多边形 46"/>
          <p:cNvSpPr/>
          <p:nvPr/>
        </p:nvSpPr>
        <p:spPr bwMode="auto">
          <a:xfrm>
            <a:off x="4316242" y="2722837"/>
            <a:ext cx="102394" cy="333376"/>
          </a:xfrm>
          <a:custGeom>
            <a:avLst/>
            <a:gdLst>
              <a:gd name="connsiteX0" fmla="*/ 50575 w 134969"/>
              <a:gd name="connsiteY0" fmla="*/ 0 h 444934"/>
              <a:gd name="connsiteX1" fmla="*/ 134969 w 134969"/>
              <a:gd name="connsiteY1" fmla="*/ 0 h 444934"/>
              <a:gd name="connsiteX2" fmla="*/ 134969 w 134969"/>
              <a:gd name="connsiteY2" fmla="*/ 350658 h 444934"/>
              <a:gd name="connsiteX3" fmla="*/ 40693 w 134969"/>
              <a:gd name="connsiteY3" fmla="*/ 444934 h 444934"/>
              <a:gd name="connsiteX4" fmla="*/ 37233 w 134969"/>
              <a:gd name="connsiteY4" fmla="*/ 444934 h 444934"/>
              <a:gd name="connsiteX5" fmla="*/ 37233 w 134969"/>
              <a:gd name="connsiteY5" fmla="*/ 118836 h 444934"/>
              <a:gd name="connsiteX6" fmla="*/ 0 w 134969"/>
              <a:gd name="connsiteY6" fmla="*/ 118836 h 444934"/>
              <a:gd name="connsiteX7" fmla="*/ 0 w 134969"/>
              <a:gd name="connsiteY7" fmla="*/ 53988 h 444934"/>
              <a:gd name="connsiteX8" fmla="*/ 35926 w 134969"/>
              <a:gd name="connsiteY8" fmla="*/ 35682 h 444934"/>
              <a:gd name="connsiteX9" fmla="*/ 50575 w 134969"/>
              <a:gd name="connsiteY9" fmla="*/ 0 h 444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4969" h="444934">
                <a:moveTo>
                  <a:pt x="50575" y="0"/>
                </a:moveTo>
                <a:lnTo>
                  <a:pt x="134969" y="0"/>
                </a:lnTo>
                <a:lnTo>
                  <a:pt x="134969" y="350658"/>
                </a:lnTo>
                <a:lnTo>
                  <a:pt x="40693" y="444934"/>
                </a:lnTo>
                <a:lnTo>
                  <a:pt x="37233" y="444934"/>
                </a:lnTo>
                <a:lnTo>
                  <a:pt x="37233" y="118836"/>
                </a:lnTo>
                <a:lnTo>
                  <a:pt x="0" y="118836"/>
                </a:lnTo>
                <a:lnTo>
                  <a:pt x="0" y="53988"/>
                </a:lnTo>
                <a:cubicBezTo>
                  <a:pt x="14185" y="53988"/>
                  <a:pt x="26161" y="47886"/>
                  <a:pt x="35926" y="35682"/>
                </a:cubicBezTo>
                <a:cubicBezTo>
                  <a:pt x="45692" y="23478"/>
                  <a:pt x="50575" y="11584"/>
                  <a:pt x="50575" y="0"/>
                </a:cubicBezTo>
                <a:close/>
              </a:path>
            </a:pathLst>
          </a:custGeom>
          <a:solidFill>
            <a:srgbClr val="6FB0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8" name="直接连接符 47"/>
          <p:cNvCxnSpPr/>
          <p:nvPr/>
        </p:nvCxnSpPr>
        <p:spPr bwMode="auto">
          <a:xfrm flipV="1">
            <a:off x="4139361" y="2861938"/>
            <a:ext cx="395287" cy="396478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sp>
        <p:nvSpPr>
          <p:cNvPr id="49" name="矩形 7"/>
          <p:cNvSpPr>
            <a:spLocks noChangeArrowheads="1"/>
          </p:cNvSpPr>
          <p:nvPr/>
        </p:nvSpPr>
        <p:spPr bwMode="auto">
          <a:xfrm>
            <a:off x="3677739" y="3175174"/>
            <a:ext cx="15696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6FB0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个人情况简介</a:t>
            </a:r>
          </a:p>
        </p:txBody>
      </p:sp>
      <p:sp>
        <p:nvSpPr>
          <p:cNvPr id="50" name="矩形 8"/>
          <p:cNvSpPr>
            <a:spLocks noChangeArrowheads="1"/>
          </p:cNvSpPr>
          <p:nvPr/>
        </p:nvSpPr>
        <p:spPr bwMode="auto">
          <a:xfrm>
            <a:off x="3723373" y="3620063"/>
            <a:ext cx="146065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05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PERSONAL PROFILE</a:t>
            </a:r>
          </a:p>
        </p:txBody>
      </p:sp>
      <p:sp>
        <p:nvSpPr>
          <p:cNvPr id="51" name="椭圆 50"/>
          <p:cNvSpPr/>
          <p:nvPr/>
        </p:nvSpPr>
        <p:spPr bwMode="auto">
          <a:xfrm flipH="1" flipV="1">
            <a:off x="6675277" y="1566718"/>
            <a:ext cx="61913" cy="61912"/>
          </a:xfrm>
          <a:prstGeom prst="ellipse">
            <a:avLst/>
          </a:prstGeom>
          <a:solidFill>
            <a:srgbClr val="6FB021">
              <a:alpha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6253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6" grpId="0" animBg="1"/>
      <p:bldP spid="47" grpId="0" animBg="1"/>
      <p:bldP spid="49" grpId="0"/>
      <p:bldP spid="50" grpId="0"/>
      <p:bldP spid="5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44"/>
          <p:cNvGrpSpPr>
            <a:grpSpLocks/>
          </p:cNvGrpSpPr>
          <p:nvPr/>
        </p:nvGrpSpPr>
        <p:grpSpPr bwMode="auto">
          <a:xfrm>
            <a:off x="2878263" y="2004999"/>
            <a:ext cx="3243263" cy="3100388"/>
            <a:chOff x="673783" y="1237448"/>
            <a:chExt cx="4324350" cy="4133850"/>
          </a:xfrm>
        </p:grpSpPr>
        <p:sp>
          <p:nvSpPr>
            <p:cNvPr id="28" name="椭圆 27"/>
            <p:cNvSpPr/>
            <p:nvPr/>
          </p:nvSpPr>
          <p:spPr>
            <a:xfrm>
              <a:off x="778558" y="1418423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111933" y="1418423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921433" y="123744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969058" y="148509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826183" y="146604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673783" y="138984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940483" y="1342223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045258" y="137079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cxnSp>
        <p:nvCxnSpPr>
          <p:cNvPr id="36" name="直接连接符 35"/>
          <p:cNvCxnSpPr/>
          <p:nvPr/>
        </p:nvCxnSpPr>
        <p:spPr>
          <a:xfrm flipH="1">
            <a:off x="6682101" y="2240871"/>
            <a:ext cx="1940092" cy="2798342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37" name="直接连接符 36"/>
          <p:cNvCxnSpPr/>
          <p:nvPr/>
        </p:nvCxnSpPr>
        <p:spPr>
          <a:xfrm flipH="1">
            <a:off x="2022942" y="314311"/>
            <a:ext cx="967663" cy="1402961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38" name="直接连接符 37"/>
          <p:cNvCxnSpPr/>
          <p:nvPr/>
        </p:nvCxnSpPr>
        <p:spPr>
          <a:xfrm flipH="1">
            <a:off x="4882839" y="475322"/>
            <a:ext cx="967663" cy="1402962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sp>
        <p:nvSpPr>
          <p:cNvPr id="39" name="椭圆 38"/>
          <p:cNvSpPr/>
          <p:nvPr/>
        </p:nvSpPr>
        <p:spPr>
          <a:xfrm>
            <a:off x="2294335" y="1218882"/>
            <a:ext cx="86915" cy="88106"/>
          </a:xfrm>
          <a:prstGeom prst="ellipse">
            <a:avLst/>
          </a:prstGeom>
          <a:solidFill>
            <a:srgbClr val="6FB021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7824539" y="3292587"/>
            <a:ext cx="86916" cy="88106"/>
          </a:xfrm>
          <a:prstGeom prst="ellipse">
            <a:avLst/>
          </a:prstGeom>
          <a:solidFill>
            <a:srgbClr val="6FB021"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4016064" y="5266399"/>
            <a:ext cx="967663" cy="1402961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sp>
        <p:nvSpPr>
          <p:cNvPr id="42" name="椭圆 41"/>
          <p:cNvSpPr/>
          <p:nvPr/>
        </p:nvSpPr>
        <p:spPr>
          <a:xfrm>
            <a:off x="4441032" y="5968284"/>
            <a:ext cx="88106" cy="86916"/>
          </a:xfrm>
          <a:prstGeom prst="ellipse">
            <a:avLst/>
          </a:prstGeom>
          <a:solidFill>
            <a:srgbClr val="6FB021">
              <a:alpha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3" name="直接连接符 42"/>
          <p:cNvCxnSpPr/>
          <p:nvPr/>
        </p:nvCxnSpPr>
        <p:spPr>
          <a:xfrm flipH="1">
            <a:off x="6250746" y="-626097"/>
            <a:ext cx="2042343" cy="3041059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44" name="直接连接符 43"/>
          <p:cNvCxnSpPr/>
          <p:nvPr/>
        </p:nvCxnSpPr>
        <p:spPr>
          <a:xfrm flipH="1">
            <a:off x="535008" y="5199608"/>
            <a:ext cx="967663" cy="1402961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45" name="直接连接符 44"/>
          <p:cNvCxnSpPr/>
          <p:nvPr/>
        </p:nvCxnSpPr>
        <p:spPr>
          <a:xfrm flipH="1">
            <a:off x="1284575" y="2752823"/>
            <a:ext cx="967663" cy="1402962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46" name="直接连接符 45"/>
          <p:cNvCxnSpPr/>
          <p:nvPr/>
        </p:nvCxnSpPr>
        <p:spPr bwMode="auto">
          <a:xfrm flipV="1">
            <a:off x="4385390" y="3069949"/>
            <a:ext cx="395287" cy="396478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sp>
        <p:nvSpPr>
          <p:cNvPr id="47" name="矩形 7"/>
          <p:cNvSpPr>
            <a:spLocks noChangeArrowheads="1"/>
          </p:cNvSpPr>
          <p:nvPr/>
        </p:nvSpPr>
        <p:spPr bwMode="auto">
          <a:xfrm>
            <a:off x="3860171" y="3346736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6FB0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岗位认识</a:t>
            </a:r>
            <a:endParaRPr lang="zh-CN" altLang="en-US" dirty="0">
              <a:solidFill>
                <a:srgbClr val="6FB02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8"/>
          <p:cNvSpPr>
            <a:spLocks noChangeArrowheads="1"/>
          </p:cNvSpPr>
          <p:nvPr/>
        </p:nvSpPr>
        <p:spPr bwMode="auto">
          <a:xfrm>
            <a:off x="3388888" y="3799621"/>
            <a:ext cx="205056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05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POSITION UNDERSTANDING</a:t>
            </a:r>
            <a:endParaRPr lang="zh-CN" altLang="en-US" sz="105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椭圆 48"/>
          <p:cNvSpPr/>
          <p:nvPr/>
        </p:nvSpPr>
        <p:spPr bwMode="auto">
          <a:xfrm flipH="1" flipV="1">
            <a:off x="6675277" y="1710734"/>
            <a:ext cx="61913" cy="61912"/>
          </a:xfrm>
          <a:prstGeom prst="ellipse">
            <a:avLst/>
          </a:prstGeom>
          <a:solidFill>
            <a:srgbClr val="6FB021">
              <a:alpha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任意多边形 49"/>
          <p:cNvSpPr/>
          <p:nvPr/>
        </p:nvSpPr>
        <p:spPr bwMode="auto">
          <a:xfrm>
            <a:off x="4569018" y="2912772"/>
            <a:ext cx="167879" cy="336947"/>
          </a:xfrm>
          <a:custGeom>
            <a:avLst/>
            <a:gdLst>
              <a:gd name="connsiteX0" fmla="*/ 110458 w 223088"/>
              <a:gd name="connsiteY0" fmla="*/ 0 h 448967"/>
              <a:gd name="connsiteX1" fmla="*/ 200904 w 223088"/>
              <a:gd name="connsiteY1" fmla="*/ 31492 h 448967"/>
              <a:gd name="connsiteX2" fmla="*/ 223088 w 223088"/>
              <a:gd name="connsiteY2" fmla="*/ 134969 h 448967"/>
              <a:gd name="connsiteX3" fmla="*/ 213469 w 223088"/>
              <a:gd name="connsiteY3" fmla="*/ 181511 h 448967"/>
              <a:gd name="connsiteX4" fmla="*/ 103501 w 223088"/>
              <a:gd name="connsiteY4" fmla="*/ 391877 h 448967"/>
              <a:gd name="connsiteX5" fmla="*/ 107841 w 223088"/>
              <a:gd name="connsiteY5" fmla="*/ 391877 h 448967"/>
              <a:gd name="connsiteX6" fmla="*/ 50751 w 223088"/>
              <a:gd name="connsiteY6" fmla="*/ 448967 h 448967"/>
              <a:gd name="connsiteX7" fmla="*/ 0 w 223088"/>
              <a:gd name="connsiteY7" fmla="*/ 448967 h 448967"/>
              <a:gd name="connsiteX8" fmla="*/ 0 w 223088"/>
              <a:gd name="connsiteY8" fmla="*/ 390015 h 448967"/>
              <a:gd name="connsiteX9" fmla="*/ 109838 w 223088"/>
              <a:gd name="connsiteY9" fmla="*/ 188337 h 448967"/>
              <a:gd name="connsiteX10" fmla="*/ 127834 w 223088"/>
              <a:gd name="connsiteY10" fmla="*/ 98357 h 448967"/>
              <a:gd name="connsiteX11" fmla="*/ 107976 w 223088"/>
              <a:gd name="connsiteY11" fmla="*/ 68571 h 448967"/>
              <a:gd name="connsiteX12" fmla="*/ 87498 w 223088"/>
              <a:gd name="connsiteY12" fmla="*/ 87187 h 448967"/>
              <a:gd name="connsiteX13" fmla="*/ 87498 w 223088"/>
              <a:gd name="connsiteY13" fmla="*/ 163515 h 448967"/>
              <a:gd name="connsiteX14" fmla="*/ 0 w 223088"/>
              <a:gd name="connsiteY14" fmla="*/ 163515 h 448967"/>
              <a:gd name="connsiteX15" fmla="*/ 0 w 223088"/>
              <a:gd name="connsiteY15" fmla="*/ 85946 h 448967"/>
              <a:gd name="connsiteX16" fmla="*/ 110458 w 223088"/>
              <a:gd name="connsiteY16" fmla="*/ 0 h 448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3088" h="448967">
                <a:moveTo>
                  <a:pt x="110458" y="0"/>
                </a:moveTo>
                <a:cubicBezTo>
                  <a:pt x="155966" y="0"/>
                  <a:pt x="186114" y="10498"/>
                  <a:pt x="200904" y="31492"/>
                </a:cubicBezTo>
                <a:cubicBezTo>
                  <a:pt x="215694" y="52488"/>
                  <a:pt x="223088" y="86980"/>
                  <a:pt x="223088" y="134969"/>
                </a:cubicBezTo>
                <a:cubicBezTo>
                  <a:pt x="223088" y="153793"/>
                  <a:pt x="219882" y="169307"/>
                  <a:pt x="213469" y="181511"/>
                </a:cubicBezTo>
                <a:lnTo>
                  <a:pt x="103501" y="391877"/>
                </a:lnTo>
                <a:lnTo>
                  <a:pt x="107841" y="391877"/>
                </a:lnTo>
                <a:lnTo>
                  <a:pt x="50751" y="448967"/>
                </a:lnTo>
                <a:lnTo>
                  <a:pt x="0" y="448967"/>
                </a:lnTo>
                <a:lnTo>
                  <a:pt x="0" y="390015"/>
                </a:lnTo>
                <a:lnTo>
                  <a:pt x="109838" y="188337"/>
                </a:lnTo>
                <a:cubicBezTo>
                  <a:pt x="121835" y="166411"/>
                  <a:pt x="127834" y="136417"/>
                  <a:pt x="127834" y="98357"/>
                </a:cubicBezTo>
                <a:cubicBezTo>
                  <a:pt x="127834" y="78499"/>
                  <a:pt x="121214" y="68571"/>
                  <a:pt x="107976" y="68571"/>
                </a:cubicBezTo>
                <a:cubicBezTo>
                  <a:pt x="94324" y="68571"/>
                  <a:pt x="87498" y="74776"/>
                  <a:pt x="87498" y="87187"/>
                </a:cubicBezTo>
                <a:lnTo>
                  <a:pt x="87498" y="163515"/>
                </a:lnTo>
                <a:lnTo>
                  <a:pt x="0" y="163515"/>
                </a:lnTo>
                <a:lnTo>
                  <a:pt x="0" y="85946"/>
                </a:lnTo>
                <a:cubicBezTo>
                  <a:pt x="0" y="28649"/>
                  <a:pt x="36820" y="0"/>
                  <a:pt x="110458" y="0"/>
                </a:cubicBezTo>
                <a:close/>
              </a:path>
            </a:pathLst>
          </a:custGeom>
          <a:noFill/>
          <a:ln w="12700" cap="flat" cmpd="sng" algn="ctr">
            <a:solidFill>
              <a:srgbClr val="6FB02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" name="任意多边形 50"/>
          <p:cNvSpPr/>
          <p:nvPr/>
        </p:nvSpPr>
        <p:spPr bwMode="auto">
          <a:xfrm>
            <a:off x="4449956" y="3064532"/>
            <a:ext cx="100012" cy="198834"/>
          </a:xfrm>
          <a:custGeom>
            <a:avLst/>
            <a:gdLst/>
            <a:ahLst/>
            <a:cxnLst/>
            <a:rect l="l" t="t" r="r" b="b"/>
            <a:pathLst>
              <a:path w="300818" h="597545">
                <a:moveTo>
                  <a:pt x="151841" y="0"/>
                </a:moveTo>
                <a:cubicBezTo>
                  <a:pt x="251159" y="0"/>
                  <a:pt x="300818" y="37790"/>
                  <a:pt x="300818" y="113370"/>
                </a:cubicBezTo>
                <a:lnTo>
                  <a:pt x="300818" y="491133"/>
                </a:lnTo>
                <a:cubicBezTo>
                  <a:pt x="300818" y="524966"/>
                  <a:pt x="286835" y="551160"/>
                  <a:pt x="258867" y="569714"/>
                </a:cubicBezTo>
                <a:cubicBezTo>
                  <a:pt x="230900" y="588268"/>
                  <a:pt x="194952" y="597545"/>
                  <a:pt x="151023" y="597545"/>
                </a:cubicBezTo>
                <a:cubicBezTo>
                  <a:pt x="105730" y="597545"/>
                  <a:pt x="69236" y="588404"/>
                  <a:pt x="41541" y="570123"/>
                </a:cubicBezTo>
                <a:cubicBezTo>
                  <a:pt x="13847" y="551842"/>
                  <a:pt x="0" y="525785"/>
                  <a:pt x="0" y="491951"/>
                </a:cubicBezTo>
                <a:lnTo>
                  <a:pt x="0" y="114188"/>
                </a:lnTo>
                <a:cubicBezTo>
                  <a:pt x="0" y="38063"/>
                  <a:pt x="50613" y="0"/>
                  <a:pt x="151841" y="0"/>
                </a:cubicBezTo>
                <a:close/>
                <a:moveTo>
                  <a:pt x="151023" y="80627"/>
                </a:moveTo>
                <a:cubicBezTo>
                  <a:pt x="136289" y="80627"/>
                  <a:pt x="128922" y="86494"/>
                  <a:pt x="128922" y="98226"/>
                </a:cubicBezTo>
                <a:lnTo>
                  <a:pt x="128922" y="498090"/>
                </a:lnTo>
                <a:cubicBezTo>
                  <a:pt x="128922" y="509823"/>
                  <a:pt x="136289" y="515689"/>
                  <a:pt x="151023" y="515689"/>
                </a:cubicBezTo>
                <a:cubicBezTo>
                  <a:pt x="164938" y="515689"/>
                  <a:pt x="171896" y="509823"/>
                  <a:pt x="171896" y="498090"/>
                </a:cubicBezTo>
                <a:lnTo>
                  <a:pt x="171896" y="98226"/>
                </a:lnTo>
                <a:cubicBezTo>
                  <a:pt x="171896" y="86494"/>
                  <a:pt x="164938" y="80627"/>
                  <a:pt x="151023" y="80627"/>
                </a:cubicBezTo>
                <a:close/>
              </a:path>
            </a:pathLst>
          </a:custGeom>
          <a:noFill/>
          <a:ln w="12700" cap="flat" cmpd="sng" algn="ctr">
            <a:solidFill>
              <a:srgbClr val="6FB02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8035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7" grpId="0"/>
      <p:bldP spid="48" grpId="0"/>
      <p:bldP spid="49" grpId="0" animBg="1"/>
      <p:bldP spid="50" grpId="0" animBg="1"/>
      <p:bldP spid="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44"/>
          <p:cNvGrpSpPr>
            <a:grpSpLocks/>
          </p:cNvGrpSpPr>
          <p:nvPr/>
        </p:nvGrpSpPr>
        <p:grpSpPr bwMode="auto">
          <a:xfrm>
            <a:off x="2878263" y="2004999"/>
            <a:ext cx="3243263" cy="3100388"/>
            <a:chOff x="673783" y="1237448"/>
            <a:chExt cx="4324350" cy="4133850"/>
          </a:xfrm>
        </p:grpSpPr>
        <p:sp>
          <p:nvSpPr>
            <p:cNvPr id="28" name="椭圆 27"/>
            <p:cNvSpPr/>
            <p:nvPr/>
          </p:nvSpPr>
          <p:spPr>
            <a:xfrm>
              <a:off x="778558" y="1418423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111933" y="1418423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921433" y="123744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969058" y="148509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826183" y="146604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673783" y="138984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940483" y="1342223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045258" y="137079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cxnSp>
        <p:nvCxnSpPr>
          <p:cNvPr id="36" name="直接连接符 35"/>
          <p:cNvCxnSpPr/>
          <p:nvPr/>
        </p:nvCxnSpPr>
        <p:spPr>
          <a:xfrm flipH="1">
            <a:off x="6682101" y="2240871"/>
            <a:ext cx="1940092" cy="2798342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37" name="直接连接符 36"/>
          <p:cNvCxnSpPr/>
          <p:nvPr/>
        </p:nvCxnSpPr>
        <p:spPr>
          <a:xfrm flipH="1">
            <a:off x="2022942" y="314311"/>
            <a:ext cx="967663" cy="1402961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38" name="直接连接符 37"/>
          <p:cNvCxnSpPr/>
          <p:nvPr/>
        </p:nvCxnSpPr>
        <p:spPr>
          <a:xfrm flipH="1">
            <a:off x="4882839" y="475322"/>
            <a:ext cx="967663" cy="1402962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sp>
        <p:nvSpPr>
          <p:cNvPr id="39" name="椭圆 38"/>
          <p:cNvSpPr/>
          <p:nvPr/>
        </p:nvSpPr>
        <p:spPr>
          <a:xfrm>
            <a:off x="2294335" y="1218882"/>
            <a:ext cx="86915" cy="88106"/>
          </a:xfrm>
          <a:prstGeom prst="ellipse">
            <a:avLst/>
          </a:prstGeom>
          <a:solidFill>
            <a:srgbClr val="6FB021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7824539" y="3292587"/>
            <a:ext cx="86916" cy="88106"/>
          </a:xfrm>
          <a:prstGeom prst="ellipse">
            <a:avLst/>
          </a:prstGeom>
          <a:solidFill>
            <a:srgbClr val="6FB021"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4016064" y="5266399"/>
            <a:ext cx="967663" cy="1402961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sp>
        <p:nvSpPr>
          <p:cNvPr id="42" name="椭圆 41"/>
          <p:cNvSpPr/>
          <p:nvPr/>
        </p:nvSpPr>
        <p:spPr>
          <a:xfrm>
            <a:off x="4441032" y="5968284"/>
            <a:ext cx="88106" cy="86916"/>
          </a:xfrm>
          <a:prstGeom prst="ellipse">
            <a:avLst/>
          </a:prstGeom>
          <a:solidFill>
            <a:srgbClr val="6FB021">
              <a:alpha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3" name="直接连接符 42"/>
          <p:cNvCxnSpPr/>
          <p:nvPr/>
        </p:nvCxnSpPr>
        <p:spPr>
          <a:xfrm flipH="1">
            <a:off x="6250746" y="-626097"/>
            <a:ext cx="2042343" cy="3041059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44" name="直接连接符 43"/>
          <p:cNvCxnSpPr/>
          <p:nvPr/>
        </p:nvCxnSpPr>
        <p:spPr>
          <a:xfrm flipH="1">
            <a:off x="535008" y="5199608"/>
            <a:ext cx="967663" cy="1402961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45" name="直接连接符 44"/>
          <p:cNvCxnSpPr/>
          <p:nvPr/>
        </p:nvCxnSpPr>
        <p:spPr>
          <a:xfrm flipH="1">
            <a:off x="1284575" y="2752823"/>
            <a:ext cx="967663" cy="1402962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46" name="直接连接符 45"/>
          <p:cNvCxnSpPr/>
          <p:nvPr/>
        </p:nvCxnSpPr>
        <p:spPr bwMode="auto">
          <a:xfrm flipV="1">
            <a:off x="4385390" y="3069949"/>
            <a:ext cx="395287" cy="396478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sp>
        <p:nvSpPr>
          <p:cNvPr id="47" name="矩形 7"/>
          <p:cNvSpPr>
            <a:spLocks noChangeArrowheads="1"/>
          </p:cNvSpPr>
          <p:nvPr/>
        </p:nvSpPr>
        <p:spPr bwMode="auto">
          <a:xfrm>
            <a:off x="3860171" y="3346736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dirty="0" smtClean="0">
                <a:solidFill>
                  <a:srgbClr val="6FB0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行业现状</a:t>
            </a:r>
            <a:endParaRPr lang="zh-CN" altLang="en-US" dirty="0">
              <a:solidFill>
                <a:srgbClr val="6FB02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8"/>
          <p:cNvSpPr>
            <a:spLocks noChangeArrowheads="1"/>
          </p:cNvSpPr>
          <p:nvPr/>
        </p:nvSpPr>
        <p:spPr bwMode="auto">
          <a:xfrm>
            <a:off x="3756205" y="3829936"/>
            <a:ext cx="140455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05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INDUSTRY STATUS</a:t>
            </a:r>
            <a:endParaRPr lang="zh-CN" altLang="en-US" sz="105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椭圆 48"/>
          <p:cNvSpPr/>
          <p:nvPr/>
        </p:nvSpPr>
        <p:spPr bwMode="auto">
          <a:xfrm flipH="1" flipV="1">
            <a:off x="6675277" y="1710734"/>
            <a:ext cx="61913" cy="61912"/>
          </a:xfrm>
          <a:prstGeom prst="ellipse">
            <a:avLst/>
          </a:prstGeom>
          <a:solidFill>
            <a:srgbClr val="6FB021">
              <a:alpha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任意多边形 49"/>
          <p:cNvSpPr/>
          <p:nvPr/>
        </p:nvSpPr>
        <p:spPr bwMode="auto">
          <a:xfrm>
            <a:off x="4474092" y="3021730"/>
            <a:ext cx="164306" cy="333374"/>
          </a:xfrm>
          <a:custGeom>
            <a:avLst/>
            <a:gdLst>
              <a:gd name="connsiteX0" fmla="*/ 0 w 220295"/>
              <a:gd name="connsiteY0" fmla="*/ 262493 h 444152"/>
              <a:gd name="connsiteX1" fmla="*/ 89669 w 220295"/>
              <a:gd name="connsiteY1" fmla="*/ 262493 h 444152"/>
              <a:gd name="connsiteX2" fmla="*/ 89669 w 220295"/>
              <a:gd name="connsiteY2" fmla="*/ 367986 h 444152"/>
              <a:gd name="connsiteX3" fmla="*/ 107355 w 220295"/>
              <a:gd name="connsiteY3" fmla="*/ 384430 h 444152"/>
              <a:gd name="connsiteX4" fmla="*/ 117952 w 220295"/>
              <a:gd name="connsiteY4" fmla="*/ 381146 h 444152"/>
              <a:gd name="connsiteX5" fmla="*/ 54946 w 220295"/>
              <a:gd name="connsiteY5" fmla="*/ 444152 h 444152"/>
              <a:gd name="connsiteX6" fmla="*/ 27925 w 220295"/>
              <a:gd name="connsiteY6" fmla="*/ 431903 h 444152"/>
              <a:gd name="connsiteX7" fmla="*/ 0 w 220295"/>
              <a:gd name="connsiteY7" fmla="*/ 368606 h 444152"/>
              <a:gd name="connsiteX8" fmla="*/ 111544 w 220295"/>
              <a:gd name="connsiteY8" fmla="*/ 0 h 444152"/>
              <a:gd name="connsiteX9" fmla="*/ 187762 w 220295"/>
              <a:gd name="connsiteY9" fmla="*/ 18927 h 444152"/>
              <a:gd name="connsiteX10" fmla="*/ 220295 w 220295"/>
              <a:gd name="connsiteY10" fmla="*/ 78810 h 444152"/>
              <a:gd name="connsiteX11" fmla="*/ 220295 w 220295"/>
              <a:gd name="connsiteY11" fmla="*/ 139934 h 444152"/>
              <a:gd name="connsiteX12" fmla="*/ 169720 w 220295"/>
              <a:gd name="connsiteY12" fmla="*/ 211607 h 444152"/>
              <a:gd name="connsiteX13" fmla="*/ 208815 w 220295"/>
              <a:gd name="connsiteY13" fmla="*/ 239843 h 444152"/>
              <a:gd name="connsiteX14" fmla="*/ 218577 w 220295"/>
              <a:gd name="connsiteY14" fmla="*/ 280521 h 444152"/>
              <a:gd name="connsiteX15" fmla="*/ 121648 w 220295"/>
              <a:gd name="connsiteY15" fmla="*/ 377450 h 444152"/>
              <a:gd name="connsiteX16" fmla="*/ 125041 w 220295"/>
              <a:gd name="connsiteY16" fmla="*/ 367986 h 444152"/>
              <a:gd name="connsiteX17" fmla="*/ 125041 w 220295"/>
              <a:gd name="connsiteY17" fmla="*/ 264975 h 444152"/>
              <a:gd name="connsiteX18" fmla="*/ 116198 w 220295"/>
              <a:gd name="connsiteY18" fmla="*/ 240929 h 444152"/>
              <a:gd name="connsiteX19" fmla="*/ 83154 w 220295"/>
              <a:gd name="connsiteY19" fmla="*/ 234568 h 444152"/>
              <a:gd name="connsiteX20" fmla="*/ 83154 w 220295"/>
              <a:gd name="connsiteY20" fmla="*/ 184304 h 444152"/>
              <a:gd name="connsiteX21" fmla="*/ 125041 w 220295"/>
              <a:gd name="connsiteY21" fmla="*/ 158240 h 444152"/>
              <a:gd name="connsiteX22" fmla="*/ 125041 w 220295"/>
              <a:gd name="connsiteY22" fmla="*/ 79431 h 444152"/>
              <a:gd name="connsiteX23" fmla="*/ 107355 w 220295"/>
              <a:gd name="connsiteY23" fmla="*/ 66089 h 444152"/>
              <a:gd name="connsiteX24" fmla="*/ 89049 w 220295"/>
              <a:gd name="connsiteY24" fmla="*/ 79431 h 444152"/>
              <a:gd name="connsiteX25" fmla="*/ 89049 w 220295"/>
              <a:gd name="connsiteY25" fmla="*/ 161343 h 444152"/>
              <a:gd name="connsiteX26" fmla="*/ 2482 w 220295"/>
              <a:gd name="connsiteY26" fmla="*/ 161343 h 444152"/>
              <a:gd name="connsiteX27" fmla="*/ 2482 w 220295"/>
              <a:gd name="connsiteY27" fmla="*/ 78810 h 444152"/>
              <a:gd name="connsiteX28" fmla="*/ 111544 w 220295"/>
              <a:gd name="connsiteY28" fmla="*/ 0 h 444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20295" h="444152">
                <a:moveTo>
                  <a:pt x="0" y="262493"/>
                </a:moveTo>
                <a:lnTo>
                  <a:pt x="89669" y="262493"/>
                </a:lnTo>
                <a:lnTo>
                  <a:pt x="89669" y="367986"/>
                </a:lnTo>
                <a:cubicBezTo>
                  <a:pt x="89669" y="378949"/>
                  <a:pt x="95564" y="384430"/>
                  <a:pt x="107355" y="384430"/>
                </a:cubicBezTo>
                <a:lnTo>
                  <a:pt x="117952" y="381146"/>
                </a:lnTo>
                <a:lnTo>
                  <a:pt x="54946" y="444152"/>
                </a:lnTo>
                <a:lnTo>
                  <a:pt x="27925" y="431903"/>
                </a:lnTo>
                <a:cubicBezTo>
                  <a:pt x="9308" y="417837"/>
                  <a:pt x="0" y="396738"/>
                  <a:pt x="0" y="368606"/>
                </a:cubicBezTo>
                <a:close/>
                <a:moveTo>
                  <a:pt x="111544" y="0"/>
                </a:moveTo>
                <a:cubicBezTo>
                  <a:pt x="140668" y="0"/>
                  <a:pt x="166073" y="6309"/>
                  <a:pt x="187762" y="18927"/>
                </a:cubicBezTo>
                <a:cubicBezTo>
                  <a:pt x="209450" y="31545"/>
                  <a:pt x="220295" y="51506"/>
                  <a:pt x="220295" y="78810"/>
                </a:cubicBezTo>
                <a:lnTo>
                  <a:pt x="220295" y="139934"/>
                </a:lnTo>
                <a:cubicBezTo>
                  <a:pt x="220295" y="175512"/>
                  <a:pt x="203436" y="199403"/>
                  <a:pt x="169720" y="211607"/>
                </a:cubicBezTo>
                <a:cubicBezTo>
                  <a:pt x="187096" y="216675"/>
                  <a:pt x="200127" y="226087"/>
                  <a:pt x="208815" y="239843"/>
                </a:cubicBezTo>
                <a:lnTo>
                  <a:pt x="218577" y="280521"/>
                </a:lnTo>
                <a:lnTo>
                  <a:pt x="121648" y="377450"/>
                </a:lnTo>
                <a:lnTo>
                  <a:pt x="125041" y="367986"/>
                </a:lnTo>
                <a:lnTo>
                  <a:pt x="125041" y="264975"/>
                </a:lnTo>
                <a:cubicBezTo>
                  <a:pt x="125041" y="253184"/>
                  <a:pt x="122093" y="245169"/>
                  <a:pt x="116198" y="240929"/>
                </a:cubicBezTo>
                <a:cubicBezTo>
                  <a:pt x="110303" y="236688"/>
                  <a:pt x="99287" y="234568"/>
                  <a:pt x="83154" y="234568"/>
                </a:cubicBezTo>
                <a:lnTo>
                  <a:pt x="83154" y="184304"/>
                </a:lnTo>
                <a:cubicBezTo>
                  <a:pt x="111078" y="184304"/>
                  <a:pt x="125041" y="175616"/>
                  <a:pt x="125041" y="158240"/>
                </a:cubicBezTo>
                <a:lnTo>
                  <a:pt x="125041" y="79431"/>
                </a:lnTo>
                <a:cubicBezTo>
                  <a:pt x="125041" y="70536"/>
                  <a:pt x="119145" y="66089"/>
                  <a:pt x="107355" y="66089"/>
                </a:cubicBezTo>
                <a:cubicBezTo>
                  <a:pt x="95151" y="66089"/>
                  <a:pt x="89049" y="70536"/>
                  <a:pt x="89049" y="79431"/>
                </a:cubicBezTo>
                <a:lnTo>
                  <a:pt x="89049" y="161343"/>
                </a:lnTo>
                <a:lnTo>
                  <a:pt x="2482" y="161343"/>
                </a:lnTo>
                <a:lnTo>
                  <a:pt x="2482" y="78810"/>
                </a:lnTo>
                <a:cubicBezTo>
                  <a:pt x="2482" y="26270"/>
                  <a:pt x="38836" y="0"/>
                  <a:pt x="111544" y="0"/>
                </a:cubicBezTo>
                <a:close/>
              </a:path>
            </a:pathLst>
          </a:custGeom>
          <a:solidFill>
            <a:srgbClr val="6FB0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" name="任意多边形 50"/>
          <p:cNvSpPr/>
          <p:nvPr/>
        </p:nvSpPr>
        <p:spPr bwMode="auto">
          <a:xfrm>
            <a:off x="4353838" y="3159842"/>
            <a:ext cx="100012" cy="198834"/>
          </a:xfrm>
          <a:custGeom>
            <a:avLst/>
            <a:gdLst/>
            <a:ahLst/>
            <a:cxnLst/>
            <a:rect l="l" t="t" r="r" b="b"/>
            <a:pathLst>
              <a:path w="300818" h="597545">
                <a:moveTo>
                  <a:pt x="151841" y="0"/>
                </a:moveTo>
                <a:cubicBezTo>
                  <a:pt x="251159" y="0"/>
                  <a:pt x="300818" y="37790"/>
                  <a:pt x="300818" y="113370"/>
                </a:cubicBezTo>
                <a:lnTo>
                  <a:pt x="300818" y="491133"/>
                </a:lnTo>
                <a:cubicBezTo>
                  <a:pt x="300818" y="524966"/>
                  <a:pt x="286835" y="551160"/>
                  <a:pt x="258867" y="569714"/>
                </a:cubicBezTo>
                <a:cubicBezTo>
                  <a:pt x="230900" y="588268"/>
                  <a:pt x="194952" y="597545"/>
                  <a:pt x="151023" y="597545"/>
                </a:cubicBezTo>
                <a:cubicBezTo>
                  <a:pt x="105730" y="597545"/>
                  <a:pt x="69236" y="588404"/>
                  <a:pt x="41541" y="570123"/>
                </a:cubicBezTo>
                <a:cubicBezTo>
                  <a:pt x="13847" y="551842"/>
                  <a:pt x="0" y="525785"/>
                  <a:pt x="0" y="491951"/>
                </a:cubicBezTo>
                <a:lnTo>
                  <a:pt x="0" y="114188"/>
                </a:lnTo>
                <a:cubicBezTo>
                  <a:pt x="0" y="38063"/>
                  <a:pt x="50613" y="0"/>
                  <a:pt x="151841" y="0"/>
                </a:cubicBezTo>
                <a:close/>
                <a:moveTo>
                  <a:pt x="151023" y="80627"/>
                </a:moveTo>
                <a:cubicBezTo>
                  <a:pt x="136289" y="80627"/>
                  <a:pt x="128922" y="86494"/>
                  <a:pt x="128922" y="98226"/>
                </a:cubicBezTo>
                <a:lnTo>
                  <a:pt x="128922" y="498090"/>
                </a:lnTo>
                <a:cubicBezTo>
                  <a:pt x="128922" y="509823"/>
                  <a:pt x="136289" y="515689"/>
                  <a:pt x="151023" y="515689"/>
                </a:cubicBezTo>
                <a:cubicBezTo>
                  <a:pt x="164938" y="515689"/>
                  <a:pt x="171896" y="509823"/>
                  <a:pt x="171896" y="498090"/>
                </a:cubicBezTo>
                <a:lnTo>
                  <a:pt x="171896" y="98226"/>
                </a:lnTo>
                <a:cubicBezTo>
                  <a:pt x="171896" y="86494"/>
                  <a:pt x="164938" y="80627"/>
                  <a:pt x="151023" y="80627"/>
                </a:cubicBezTo>
                <a:close/>
              </a:path>
            </a:pathLst>
          </a:custGeom>
          <a:solidFill>
            <a:srgbClr val="6FB0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9337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7" grpId="0"/>
      <p:bldP spid="48" grpId="0"/>
      <p:bldP spid="49" grpId="0" animBg="1"/>
      <p:bldP spid="50" grpId="0" animBg="1"/>
      <p:bldP spid="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44"/>
          <p:cNvGrpSpPr>
            <a:grpSpLocks/>
          </p:cNvGrpSpPr>
          <p:nvPr/>
        </p:nvGrpSpPr>
        <p:grpSpPr bwMode="auto">
          <a:xfrm>
            <a:off x="2878263" y="2004999"/>
            <a:ext cx="3243263" cy="3100388"/>
            <a:chOff x="673783" y="1237448"/>
            <a:chExt cx="4324350" cy="4133850"/>
          </a:xfrm>
        </p:grpSpPr>
        <p:sp>
          <p:nvSpPr>
            <p:cNvPr id="28" name="椭圆 27"/>
            <p:cNvSpPr/>
            <p:nvPr/>
          </p:nvSpPr>
          <p:spPr>
            <a:xfrm>
              <a:off x="778558" y="1418423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111933" y="1418423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921433" y="123744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969058" y="148509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826183" y="146604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673783" y="138984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940483" y="1342223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045258" y="137079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cxnSp>
        <p:nvCxnSpPr>
          <p:cNvPr id="36" name="直接连接符 35"/>
          <p:cNvCxnSpPr/>
          <p:nvPr/>
        </p:nvCxnSpPr>
        <p:spPr>
          <a:xfrm flipH="1">
            <a:off x="6682101" y="2240871"/>
            <a:ext cx="1940092" cy="2798342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37" name="直接连接符 36"/>
          <p:cNvCxnSpPr/>
          <p:nvPr/>
        </p:nvCxnSpPr>
        <p:spPr>
          <a:xfrm flipH="1">
            <a:off x="2022942" y="314311"/>
            <a:ext cx="967663" cy="1402961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38" name="直接连接符 37"/>
          <p:cNvCxnSpPr/>
          <p:nvPr/>
        </p:nvCxnSpPr>
        <p:spPr>
          <a:xfrm flipH="1">
            <a:off x="4882839" y="475322"/>
            <a:ext cx="967663" cy="1402962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sp>
        <p:nvSpPr>
          <p:cNvPr id="39" name="椭圆 38"/>
          <p:cNvSpPr/>
          <p:nvPr/>
        </p:nvSpPr>
        <p:spPr>
          <a:xfrm>
            <a:off x="2294335" y="1218882"/>
            <a:ext cx="86915" cy="88106"/>
          </a:xfrm>
          <a:prstGeom prst="ellipse">
            <a:avLst/>
          </a:prstGeom>
          <a:solidFill>
            <a:srgbClr val="6FB021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7824539" y="3292587"/>
            <a:ext cx="86916" cy="88106"/>
          </a:xfrm>
          <a:prstGeom prst="ellipse">
            <a:avLst/>
          </a:prstGeom>
          <a:solidFill>
            <a:srgbClr val="6FB021"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4016064" y="5266399"/>
            <a:ext cx="967663" cy="1402961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sp>
        <p:nvSpPr>
          <p:cNvPr id="42" name="椭圆 41"/>
          <p:cNvSpPr/>
          <p:nvPr/>
        </p:nvSpPr>
        <p:spPr>
          <a:xfrm>
            <a:off x="4441032" y="5968284"/>
            <a:ext cx="88106" cy="86916"/>
          </a:xfrm>
          <a:prstGeom prst="ellipse">
            <a:avLst/>
          </a:prstGeom>
          <a:solidFill>
            <a:srgbClr val="6FB021">
              <a:alpha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3" name="直接连接符 42"/>
          <p:cNvCxnSpPr/>
          <p:nvPr/>
        </p:nvCxnSpPr>
        <p:spPr>
          <a:xfrm flipH="1">
            <a:off x="6250746" y="-626097"/>
            <a:ext cx="2042343" cy="3041059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44" name="直接连接符 43"/>
          <p:cNvCxnSpPr/>
          <p:nvPr/>
        </p:nvCxnSpPr>
        <p:spPr>
          <a:xfrm flipH="1">
            <a:off x="535008" y="5199608"/>
            <a:ext cx="967663" cy="1402961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45" name="直接连接符 44"/>
          <p:cNvCxnSpPr/>
          <p:nvPr/>
        </p:nvCxnSpPr>
        <p:spPr>
          <a:xfrm flipH="1">
            <a:off x="1284575" y="2752823"/>
            <a:ext cx="967663" cy="1402962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46" name="直接连接符 45"/>
          <p:cNvCxnSpPr/>
          <p:nvPr/>
        </p:nvCxnSpPr>
        <p:spPr bwMode="auto">
          <a:xfrm flipV="1">
            <a:off x="4385390" y="3069949"/>
            <a:ext cx="395287" cy="396478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sp>
        <p:nvSpPr>
          <p:cNvPr id="47" name="矩形 7"/>
          <p:cNvSpPr>
            <a:spLocks noChangeArrowheads="1"/>
          </p:cNvSpPr>
          <p:nvPr/>
        </p:nvSpPr>
        <p:spPr bwMode="auto">
          <a:xfrm>
            <a:off x="3629339" y="3375138"/>
            <a:ext cx="15696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6FB0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团体建设文案</a:t>
            </a:r>
            <a:endParaRPr lang="zh-CN" altLang="en-US" dirty="0">
              <a:solidFill>
                <a:srgbClr val="6FB02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8"/>
          <p:cNvSpPr>
            <a:spLocks noChangeArrowheads="1"/>
          </p:cNvSpPr>
          <p:nvPr/>
        </p:nvSpPr>
        <p:spPr bwMode="auto">
          <a:xfrm>
            <a:off x="3516655" y="3858770"/>
            <a:ext cx="1779654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05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GROUP CONSTRUCTION</a:t>
            </a:r>
            <a:endParaRPr lang="zh-CN" altLang="en-US" sz="105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椭圆 48"/>
          <p:cNvSpPr/>
          <p:nvPr/>
        </p:nvSpPr>
        <p:spPr bwMode="auto">
          <a:xfrm flipH="1" flipV="1">
            <a:off x="6675277" y="1710734"/>
            <a:ext cx="61913" cy="61912"/>
          </a:xfrm>
          <a:prstGeom prst="ellipse">
            <a:avLst/>
          </a:prstGeom>
          <a:solidFill>
            <a:srgbClr val="6FB021">
              <a:alpha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任意多边形 49"/>
          <p:cNvSpPr/>
          <p:nvPr/>
        </p:nvSpPr>
        <p:spPr bwMode="auto">
          <a:xfrm>
            <a:off x="4434208" y="3034869"/>
            <a:ext cx="170260" cy="291703"/>
          </a:xfrm>
          <a:custGeom>
            <a:avLst/>
            <a:gdLst>
              <a:gd name="connsiteX0" fmla="*/ 132178 w 227432"/>
              <a:gd name="connsiteY0" fmla="*/ 145553 h 389882"/>
              <a:gd name="connsiteX1" fmla="*/ 87798 w 227432"/>
              <a:gd name="connsiteY1" fmla="*/ 321135 h 389882"/>
              <a:gd name="connsiteX2" fmla="*/ 132178 w 227432"/>
              <a:gd name="connsiteY2" fmla="*/ 321135 h 389882"/>
              <a:gd name="connsiteX3" fmla="*/ 95875 w 227432"/>
              <a:gd name="connsiteY3" fmla="*/ 0 h 389882"/>
              <a:gd name="connsiteX4" fmla="*/ 227432 w 227432"/>
              <a:gd name="connsiteY4" fmla="*/ 0 h 389882"/>
              <a:gd name="connsiteX5" fmla="*/ 227432 w 227432"/>
              <a:gd name="connsiteY5" fmla="*/ 294628 h 389882"/>
              <a:gd name="connsiteX6" fmla="*/ 132178 w 227432"/>
              <a:gd name="connsiteY6" fmla="*/ 389882 h 389882"/>
              <a:gd name="connsiteX7" fmla="*/ 132178 w 227432"/>
              <a:gd name="connsiteY7" fmla="*/ 387844 h 389882"/>
              <a:gd name="connsiteX8" fmla="*/ 0 w 227432"/>
              <a:gd name="connsiteY8" fmla="*/ 387844 h 389882"/>
              <a:gd name="connsiteX9" fmla="*/ 0 w 227432"/>
              <a:gd name="connsiteY9" fmla="*/ 324858 h 38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7432" h="389882">
                <a:moveTo>
                  <a:pt x="132178" y="145553"/>
                </a:moveTo>
                <a:lnTo>
                  <a:pt x="87798" y="321135"/>
                </a:lnTo>
                <a:lnTo>
                  <a:pt x="132178" y="321135"/>
                </a:lnTo>
                <a:close/>
                <a:moveTo>
                  <a:pt x="95875" y="0"/>
                </a:moveTo>
                <a:lnTo>
                  <a:pt x="227432" y="0"/>
                </a:lnTo>
                <a:lnTo>
                  <a:pt x="227432" y="294628"/>
                </a:lnTo>
                <a:lnTo>
                  <a:pt x="132178" y="389882"/>
                </a:lnTo>
                <a:lnTo>
                  <a:pt x="132178" y="387844"/>
                </a:lnTo>
                <a:lnTo>
                  <a:pt x="0" y="387844"/>
                </a:lnTo>
                <a:lnTo>
                  <a:pt x="0" y="324858"/>
                </a:lnTo>
                <a:close/>
              </a:path>
            </a:pathLst>
          </a:custGeom>
          <a:noFill/>
          <a:ln w="12700" cap="flat" cmpd="sng" algn="ctr">
            <a:solidFill>
              <a:srgbClr val="6FB02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" name="任意多边形 50"/>
          <p:cNvSpPr/>
          <p:nvPr/>
        </p:nvSpPr>
        <p:spPr bwMode="auto">
          <a:xfrm>
            <a:off x="4304430" y="3128928"/>
            <a:ext cx="100013" cy="197644"/>
          </a:xfrm>
          <a:custGeom>
            <a:avLst/>
            <a:gdLst/>
            <a:ahLst/>
            <a:cxnLst/>
            <a:rect l="l" t="t" r="r" b="b"/>
            <a:pathLst>
              <a:path w="300818" h="597545">
                <a:moveTo>
                  <a:pt x="151841" y="0"/>
                </a:moveTo>
                <a:cubicBezTo>
                  <a:pt x="251159" y="0"/>
                  <a:pt x="300818" y="37790"/>
                  <a:pt x="300818" y="113370"/>
                </a:cubicBezTo>
                <a:lnTo>
                  <a:pt x="300818" y="491133"/>
                </a:lnTo>
                <a:cubicBezTo>
                  <a:pt x="300818" y="524966"/>
                  <a:pt x="286835" y="551160"/>
                  <a:pt x="258867" y="569714"/>
                </a:cubicBezTo>
                <a:cubicBezTo>
                  <a:pt x="230900" y="588268"/>
                  <a:pt x="194952" y="597545"/>
                  <a:pt x="151023" y="597545"/>
                </a:cubicBezTo>
                <a:cubicBezTo>
                  <a:pt x="105730" y="597545"/>
                  <a:pt x="69236" y="588404"/>
                  <a:pt x="41541" y="570123"/>
                </a:cubicBezTo>
                <a:cubicBezTo>
                  <a:pt x="13847" y="551842"/>
                  <a:pt x="0" y="525785"/>
                  <a:pt x="0" y="491951"/>
                </a:cubicBezTo>
                <a:lnTo>
                  <a:pt x="0" y="114188"/>
                </a:lnTo>
                <a:cubicBezTo>
                  <a:pt x="0" y="38063"/>
                  <a:pt x="50613" y="0"/>
                  <a:pt x="151841" y="0"/>
                </a:cubicBezTo>
                <a:close/>
                <a:moveTo>
                  <a:pt x="151023" y="80627"/>
                </a:moveTo>
                <a:cubicBezTo>
                  <a:pt x="136289" y="80627"/>
                  <a:pt x="128922" y="86494"/>
                  <a:pt x="128922" y="98226"/>
                </a:cubicBezTo>
                <a:lnTo>
                  <a:pt x="128922" y="498090"/>
                </a:lnTo>
                <a:cubicBezTo>
                  <a:pt x="128922" y="509823"/>
                  <a:pt x="136289" y="515689"/>
                  <a:pt x="151023" y="515689"/>
                </a:cubicBezTo>
                <a:cubicBezTo>
                  <a:pt x="164938" y="515689"/>
                  <a:pt x="171896" y="509823"/>
                  <a:pt x="171896" y="498090"/>
                </a:cubicBezTo>
                <a:lnTo>
                  <a:pt x="171896" y="98226"/>
                </a:lnTo>
                <a:cubicBezTo>
                  <a:pt x="171896" y="86494"/>
                  <a:pt x="164938" y="80627"/>
                  <a:pt x="151023" y="80627"/>
                </a:cubicBezTo>
                <a:close/>
              </a:path>
            </a:pathLst>
          </a:custGeom>
          <a:noFill/>
          <a:ln w="12700" cap="flat" cmpd="sng" algn="ctr">
            <a:solidFill>
              <a:srgbClr val="6FB02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3984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7" grpId="0"/>
      <p:bldP spid="48" grpId="0"/>
      <p:bldP spid="49" grpId="0" animBg="1"/>
      <p:bldP spid="50" grpId="0" animBg="1"/>
      <p:bldP spid="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44"/>
          <p:cNvGrpSpPr>
            <a:grpSpLocks/>
          </p:cNvGrpSpPr>
          <p:nvPr/>
        </p:nvGrpSpPr>
        <p:grpSpPr bwMode="auto">
          <a:xfrm>
            <a:off x="2878263" y="2004999"/>
            <a:ext cx="3243263" cy="3100388"/>
            <a:chOff x="673783" y="1237448"/>
            <a:chExt cx="4324350" cy="4133850"/>
          </a:xfrm>
        </p:grpSpPr>
        <p:sp>
          <p:nvSpPr>
            <p:cNvPr id="28" name="椭圆 27"/>
            <p:cNvSpPr/>
            <p:nvPr/>
          </p:nvSpPr>
          <p:spPr>
            <a:xfrm>
              <a:off x="778558" y="1418423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111933" y="1418423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921433" y="123744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969058" y="148509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826183" y="146604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673783" y="138984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940483" y="1342223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045258" y="1370798"/>
              <a:ext cx="3886200" cy="3886200"/>
            </a:xfrm>
            <a:prstGeom prst="ellipse">
              <a:avLst/>
            </a:prstGeom>
            <a:noFill/>
            <a:ln w="12700" cap="flat" cmpd="sng" algn="ctr">
              <a:solidFill>
                <a:srgbClr val="6FB02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cxnSp>
        <p:nvCxnSpPr>
          <p:cNvPr id="36" name="直接连接符 35"/>
          <p:cNvCxnSpPr/>
          <p:nvPr/>
        </p:nvCxnSpPr>
        <p:spPr>
          <a:xfrm flipH="1">
            <a:off x="6682101" y="2240871"/>
            <a:ext cx="1940092" cy="2798342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37" name="直接连接符 36"/>
          <p:cNvCxnSpPr/>
          <p:nvPr/>
        </p:nvCxnSpPr>
        <p:spPr>
          <a:xfrm flipH="1">
            <a:off x="2022942" y="314311"/>
            <a:ext cx="967663" cy="1402961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38" name="直接连接符 37"/>
          <p:cNvCxnSpPr/>
          <p:nvPr/>
        </p:nvCxnSpPr>
        <p:spPr>
          <a:xfrm flipH="1">
            <a:off x="4882839" y="475322"/>
            <a:ext cx="967663" cy="1402962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sp>
        <p:nvSpPr>
          <p:cNvPr id="39" name="椭圆 38"/>
          <p:cNvSpPr/>
          <p:nvPr/>
        </p:nvSpPr>
        <p:spPr>
          <a:xfrm>
            <a:off x="2294335" y="1218882"/>
            <a:ext cx="86915" cy="88106"/>
          </a:xfrm>
          <a:prstGeom prst="ellipse">
            <a:avLst/>
          </a:prstGeom>
          <a:solidFill>
            <a:srgbClr val="6FB021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7824539" y="3292587"/>
            <a:ext cx="86916" cy="88106"/>
          </a:xfrm>
          <a:prstGeom prst="ellipse">
            <a:avLst/>
          </a:prstGeom>
          <a:solidFill>
            <a:srgbClr val="6FB021"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4016064" y="5266399"/>
            <a:ext cx="967663" cy="1402961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sp>
        <p:nvSpPr>
          <p:cNvPr id="42" name="椭圆 41"/>
          <p:cNvSpPr/>
          <p:nvPr/>
        </p:nvSpPr>
        <p:spPr>
          <a:xfrm>
            <a:off x="4441032" y="5968284"/>
            <a:ext cx="88106" cy="86916"/>
          </a:xfrm>
          <a:prstGeom prst="ellipse">
            <a:avLst/>
          </a:prstGeom>
          <a:solidFill>
            <a:srgbClr val="6FB021">
              <a:alpha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3" name="直接连接符 42"/>
          <p:cNvCxnSpPr/>
          <p:nvPr/>
        </p:nvCxnSpPr>
        <p:spPr>
          <a:xfrm flipH="1">
            <a:off x="6250746" y="-626097"/>
            <a:ext cx="2042343" cy="3041059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44" name="直接连接符 43"/>
          <p:cNvCxnSpPr/>
          <p:nvPr/>
        </p:nvCxnSpPr>
        <p:spPr>
          <a:xfrm flipH="1">
            <a:off x="535008" y="5199608"/>
            <a:ext cx="967663" cy="1402961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45" name="直接连接符 44"/>
          <p:cNvCxnSpPr/>
          <p:nvPr/>
        </p:nvCxnSpPr>
        <p:spPr>
          <a:xfrm flipH="1">
            <a:off x="1284575" y="2752823"/>
            <a:ext cx="967663" cy="1402962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6FB021"/>
                </a:gs>
                <a:gs pos="100000">
                  <a:srgbClr val="6FB021">
                    <a:alpha val="23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46" name="直接连接符 45"/>
          <p:cNvCxnSpPr/>
          <p:nvPr/>
        </p:nvCxnSpPr>
        <p:spPr bwMode="auto">
          <a:xfrm flipV="1">
            <a:off x="4385390" y="3069949"/>
            <a:ext cx="395287" cy="396478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sp>
        <p:nvSpPr>
          <p:cNvPr id="47" name="矩形 7"/>
          <p:cNvSpPr>
            <a:spLocks noChangeArrowheads="1"/>
          </p:cNvSpPr>
          <p:nvPr/>
        </p:nvSpPr>
        <p:spPr bwMode="auto">
          <a:xfrm>
            <a:off x="3350897" y="3377671"/>
            <a:ext cx="22621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6FB0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遇到问题及解决文案</a:t>
            </a:r>
            <a:endParaRPr lang="zh-CN" altLang="en-US" dirty="0">
              <a:solidFill>
                <a:srgbClr val="6FB02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8"/>
          <p:cNvSpPr>
            <a:spLocks noChangeArrowheads="1"/>
          </p:cNvSpPr>
          <p:nvPr/>
        </p:nvSpPr>
        <p:spPr bwMode="auto">
          <a:xfrm>
            <a:off x="3516655" y="3858770"/>
            <a:ext cx="1779654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05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ENCOUNTER PROBLEMS</a:t>
            </a:r>
            <a:endParaRPr lang="zh-CN" altLang="en-US" sz="105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椭圆 48"/>
          <p:cNvSpPr/>
          <p:nvPr/>
        </p:nvSpPr>
        <p:spPr bwMode="auto">
          <a:xfrm flipH="1" flipV="1">
            <a:off x="6675277" y="1710734"/>
            <a:ext cx="61913" cy="61912"/>
          </a:xfrm>
          <a:prstGeom prst="ellipse">
            <a:avLst/>
          </a:prstGeom>
          <a:solidFill>
            <a:srgbClr val="6FB021">
              <a:alpha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任意多边形 49"/>
          <p:cNvSpPr/>
          <p:nvPr/>
        </p:nvSpPr>
        <p:spPr bwMode="auto">
          <a:xfrm>
            <a:off x="4493471" y="3052247"/>
            <a:ext cx="163115" cy="302419"/>
          </a:xfrm>
          <a:custGeom>
            <a:avLst/>
            <a:gdLst>
              <a:gd name="connsiteX0" fmla="*/ 0 w 216396"/>
              <a:gd name="connsiteY0" fmla="*/ 247650 h 403462"/>
              <a:gd name="connsiteX1" fmla="*/ 91381 w 216396"/>
              <a:gd name="connsiteY1" fmla="*/ 247650 h 403462"/>
              <a:gd name="connsiteX2" fmla="*/ 91381 w 216396"/>
              <a:gd name="connsiteY2" fmla="*/ 332132 h 403462"/>
              <a:gd name="connsiteX3" fmla="*/ 20051 w 216396"/>
              <a:gd name="connsiteY3" fmla="*/ 403462 h 403462"/>
              <a:gd name="connsiteX4" fmla="*/ 6697 w 216396"/>
              <a:gd name="connsiteY4" fmla="*/ 387511 h 403462"/>
              <a:gd name="connsiteX5" fmla="*/ 0 w 216396"/>
              <a:gd name="connsiteY5" fmla="*/ 353913 h 403462"/>
              <a:gd name="connsiteX6" fmla="*/ 5953 w 216396"/>
              <a:gd name="connsiteY6" fmla="*/ 0 h 403462"/>
              <a:gd name="connsiteX7" fmla="*/ 216396 w 216396"/>
              <a:gd name="connsiteY7" fmla="*/ 0 h 403462"/>
              <a:gd name="connsiteX8" fmla="*/ 201793 w 216396"/>
              <a:gd name="connsiteY8" fmla="*/ 64592 h 403462"/>
              <a:gd name="connsiteX9" fmla="*/ 95390 w 216396"/>
              <a:gd name="connsiteY9" fmla="*/ 64592 h 403462"/>
              <a:gd name="connsiteX10" fmla="*/ 91436 w 216396"/>
              <a:gd name="connsiteY10" fmla="*/ 152400 h 403462"/>
              <a:gd name="connsiteX11" fmla="*/ 140229 w 216396"/>
              <a:gd name="connsiteY11" fmla="*/ 138410 h 403462"/>
              <a:gd name="connsiteX12" fmla="*/ 214015 w 216396"/>
              <a:gd name="connsiteY12" fmla="*/ 201811 h 403462"/>
              <a:gd name="connsiteX13" fmla="*/ 214015 w 216396"/>
              <a:gd name="connsiteY13" fmla="*/ 209498 h 403462"/>
              <a:gd name="connsiteX14" fmla="*/ 122635 w 216396"/>
              <a:gd name="connsiteY14" fmla="*/ 300878 h 403462"/>
              <a:gd name="connsiteX15" fmla="*/ 122635 w 216396"/>
              <a:gd name="connsiteY15" fmla="*/ 215206 h 403462"/>
              <a:gd name="connsiteX16" fmla="*/ 105357 w 216396"/>
              <a:gd name="connsiteY16" fmla="*/ 200025 h 403462"/>
              <a:gd name="connsiteX17" fmla="*/ 88972 w 216396"/>
              <a:gd name="connsiteY17" fmla="*/ 226219 h 403462"/>
              <a:gd name="connsiteX18" fmla="*/ 1191 w 216396"/>
              <a:gd name="connsiteY18" fmla="*/ 223838 h 40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16396" h="403462">
                <a:moveTo>
                  <a:pt x="0" y="247650"/>
                </a:moveTo>
                <a:lnTo>
                  <a:pt x="91381" y="247650"/>
                </a:lnTo>
                <a:lnTo>
                  <a:pt x="91381" y="332132"/>
                </a:lnTo>
                <a:lnTo>
                  <a:pt x="20051" y="403462"/>
                </a:lnTo>
                <a:lnTo>
                  <a:pt x="6697" y="387511"/>
                </a:lnTo>
                <a:cubicBezTo>
                  <a:pt x="2233" y="377912"/>
                  <a:pt x="0" y="366712"/>
                  <a:pt x="0" y="353913"/>
                </a:cubicBezTo>
                <a:close/>
                <a:moveTo>
                  <a:pt x="5953" y="0"/>
                </a:moveTo>
                <a:lnTo>
                  <a:pt x="216396" y="0"/>
                </a:lnTo>
                <a:lnTo>
                  <a:pt x="201793" y="64592"/>
                </a:lnTo>
                <a:lnTo>
                  <a:pt x="95390" y="64592"/>
                </a:lnTo>
                <a:lnTo>
                  <a:pt x="91436" y="152400"/>
                </a:lnTo>
                <a:cubicBezTo>
                  <a:pt x="100760" y="143074"/>
                  <a:pt x="117024" y="138410"/>
                  <a:pt x="140229" y="138410"/>
                </a:cubicBezTo>
                <a:cubicBezTo>
                  <a:pt x="189420" y="138410"/>
                  <a:pt x="214015" y="159544"/>
                  <a:pt x="214015" y="201811"/>
                </a:cubicBezTo>
                <a:lnTo>
                  <a:pt x="214015" y="209498"/>
                </a:lnTo>
                <a:lnTo>
                  <a:pt x="122635" y="300878"/>
                </a:lnTo>
                <a:lnTo>
                  <a:pt x="122635" y="215206"/>
                </a:lnTo>
                <a:cubicBezTo>
                  <a:pt x="122635" y="205085"/>
                  <a:pt x="116875" y="200025"/>
                  <a:pt x="105357" y="200025"/>
                </a:cubicBezTo>
                <a:cubicBezTo>
                  <a:pt x="94830" y="200025"/>
                  <a:pt x="89368" y="208756"/>
                  <a:pt x="88972" y="226219"/>
                </a:cubicBezTo>
                <a:lnTo>
                  <a:pt x="1191" y="223838"/>
                </a:lnTo>
                <a:close/>
              </a:path>
            </a:pathLst>
          </a:custGeom>
          <a:solidFill>
            <a:srgbClr val="6FB0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" name="任意多边形 50"/>
          <p:cNvSpPr/>
          <p:nvPr/>
        </p:nvSpPr>
        <p:spPr bwMode="auto">
          <a:xfrm>
            <a:off x="4352977" y="3177263"/>
            <a:ext cx="100013" cy="197645"/>
          </a:xfrm>
          <a:custGeom>
            <a:avLst/>
            <a:gdLst/>
            <a:ahLst/>
            <a:cxnLst/>
            <a:rect l="l" t="t" r="r" b="b"/>
            <a:pathLst>
              <a:path w="300818" h="597545">
                <a:moveTo>
                  <a:pt x="151841" y="0"/>
                </a:moveTo>
                <a:cubicBezTo>
                  <a:pt x="251159" y="0"/>
                  <a:pt x="300818" y="37790"/>
                  <a:pt x="300818" y="113370"/>
                </a:cubicBezTo>
                <a:lnTo>
                  <a:pt x="300818" y="491133"/>
                </a:lnTo>
                <a:cubicBezTo>
                  <a:pt x="300818" y="524966"/>
                  <a:pt x="286835" y="551160"/>
                  <a:pt x="258867" y="569714"/>
                </a:cubicBezTo>
                <a:cubicBezTo>
                  <a:pt x="230900" y="588268"/>
                  <a:pt x="194952" y="597545"/>
                  <a:pt x="151023" y="597545"/>
                </a:cubicBezTo>
                <a:cubicBezTo>
                  <a:pt x="105730" y="597545"/>
                  <a:pt x="69236" y="588404"/>
                  <a:pt x="41541" y="570123"/>
                </a:cubicBezTo>
                <a:cubicBezTo>
                  <a:pt x="13847" y="551842"/>
                  <a:pt x="0" y="525785"/>
                  <a:pt x="0" y="491951"/>
                </a:cubicBezTo>
                <a:lnTo>
                  <a:pt x="0" y="114188"/>
                </a:lnTo>
                <a:cubicBezTo>
                  <a:pt x="0" y="38063"/>
                  <a:pt x="50613" y="0"/>
                  <a:pt x="151841" y="0"/>
                </a:cubicBezTo>
                <a:close/>
                <a:moveTo>
                  <a:pt x="151023" y="80627"/>
                </a:moveTo>
                <a:cubicBezTo>
                  <a:pt x="136289" y="80627"/>
                  <a:pt x="128922" y="86494"/>
                  <a:pt x="128922" y="98226"/>
                </a:cubicBezTo>
                <a:lnTo>
                  <a:pt x="128922" y="498090"/>
                </a:lnTo>
                <a:cubicBezTo>
                  <a:pt x="128922" y="509823"/>
                  <a:pt x="136289" y="515689"/>
                  <a:pt x="151023" y="515689"/>
                </a:cubicBezTo>
                <a:cubicBezTo>
                  <a:pt x="164938" y="515689"/>
                  <a:pt x="171896" y="509823"/>
                  <a:pt x="171896" y="498090"/>
                </a:cubicBezTo>
                <a:lnTo>
                  <a:pt x="171896" y="98226"/>
                </a:lnTo>
                <a:cubicBezTo>
                  <a:pt x="171896" y="86494"/>
                  <a:pt x="164938" y="80627"/>
                  <a:pt x="151023" y="80627"/>
                </a:cubicBezTo>
                <a:close/>
              </a:path>
            </a:pathLst>
          </a:custGeom>
          <a:solidFill>
            <a:srgbClr val="6FB02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3966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7" grpId="0"/>
      <p:bldP spid="48" grpId="0"/>
      <p:bldP spid="49" grpId="0" animBg="1"/>
      <p:bldP spid="50" grpId="0" animBg="1"/>
      <p:bldP spid="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23214</TotalTime>
  <Words>213</Words>
  <Application>Microsoft Office PowerPoint</Application>
  <PresentationFormat>全屏显示(4:3)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1154</cp:revision>
  <dcterms:created xsi:type="dcterms:W3CDTF">2009-02-11T05:37:22Z</dcterms:created>
  <dcterms:modified xsi:type="dcterms:W3CDTF">2017-05-21T09:26:20Z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