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84" r:id="rId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BFBFBF"/>
    <a:srgbClr val="EAE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132" y="-10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61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693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385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873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231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486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299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026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841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935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4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3179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692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717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096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19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33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7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385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089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5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DF9E0A-C5F1-410E-95E2-2D61438D2D01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A6B7512-04AD-482F-9DCB-C046E838D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46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3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94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11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4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148</Words>
  <Application>Microsoft Office PowerPoint</Application>
  <PresentationFormat>全屏显示(16:9)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9</cp:revision>
  <dcterms:created xsi:type="dcterms:W3CDTF">2016-08-10T11:16:13Z</dcterms:created>
  <dcterms:modified xsi:type="dcterms:W3CDTF">2017-05-21T08:18:04Z</dcterms:modified>
</cp:coreProperties>
</file>