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348" y="-54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___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C00000"/>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C00000"/>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C00000"/>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3.xml"/><Relationship Id="rId5" Type="http://schemas.openxmlformats.org/officeDocument/2006/relationships/chart" Target="../charts/chart8.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789527" y="3469288"/>
            <a:ext cx="1201722" cy="1387659"/>
            <a:chOff x="789153" y="2729597"/>
            <a:chExt cx="1202093" cy="1388087"/>
          </a:xfrm>
        </p:grpSpPr>
        <p:grpSp>
          <p:nvGrpSpPr>
            <p:cNvPr id="84" name="组合 83"/>
            <p:cNvGrpSpPr/>
            <p:nvPr/>
          </p:nvGrpSpPr>
          <p:grpSpPr>
            <a:xfrm>
              <a:off x="789153" y="2729597"/>
              <a:ext cx="1202093" cy="1388087"/>
              <a:chOff x="3273692" y="1099961"/>
              <a:chExt cx="1202093" cy="1388087"/>
            </a:xfrm>
          </p:grpSpPr>
          <p:sp>
            <p:nvSpPr>
              <p:cNvPr id="86"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85" name="TextBox 174"/>
            <p:cNvSpPr txBox="1"/>
            <p:nvPr/>
          </p:nvSpPr>
          <p:spPr>
            <a:xfrm>
              <a:off x="928568" y="2900330"/>
              <a:ext cx="948647" cy="3001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1</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89" name="组合 88"/>
          <p:cNvGrpSpPr/>
          <p:nvPr/>
        </p:nvGrpSpPr>
        <p:grpSpPr>
          <a:xfrm>
            <a:off x="2389234" y="3469288"/>
            <a:ext cx="1201722" cy="1387659"/>
            <a:chOff x="789153" y="2729597"/>
            <a:chExt cx="1202093" cy="1388087"/>
          </a:xfrm>
        </p:grpSpPr>
        <p:grpSp>
          <p:nvGrpSpPr>
            <p:cNvPr id="90" name="组合 89"/>
            <p:cNvGrpSpPr/>
            <p:nvPr/>
          </p:nvGrpSpPr>
          <p:grpSpPr>
            <a:xfrm>
              <a:off x="789153" y="2729597"/>
              <a:ext cx="1202093" cy="1388087"/>
              <a:chOff x="3273692" y="1099961"/>
              <a:chExt cx="1202093" cy="1388087"/>
            </a:xfrm>
          </p:grpSpPr>
          <p:sp>
            <p:nvSpPr>
              <p:cNvPr id="92"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91" name="TextBox 178"/>
            <p:cNvSpPr txBox="1"/>
            <p:nvPr/>
          </p:nvSpPr>
          <p:spPr>
            <a:xfrm>
              <a:off x="923303" y="2900330"/>
              <a:ext cx="948647" cy="3001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2</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95" name="组合 94"/>
          <p:cNvGrpSpPr/>
          <p:nvPr/>
        </p:nvGrpSpPr>
        <p:grpSpPr>
          <a:xfrm>
            <a:off x="3988941" y="3469288"/>
            <a:ext cx="1201722" cy="1387659"/>
            <a:chOff x="789153" y="2729597"/>
            <a:chExt cx="1202093" cy="1388087"/>
          </a:xfrm>
        </p:grpSpPr>
        <p:grpSp>
          <p:nvGrpSpPr>
            <p:cNvPr id="96" name="组合 95"/>
            <p:cNvGrpSpPr/>
            <p:nvPr/>
          </p:nvGrpSpPr>
          <p:grpSpPr>
            <a:xfrm>
              <a:off x="789153" y="2729597"/>
              <a:ext cx="1202093" cy="1388087"/>
              <a:chOff x="3273692" y="1099961"/>
              <a:chExt cx="1202093" cy="1388087"/>
            </a:xfrm>
          </p:grpSpPr>
          <p:sp>
            <p:nvSpPr>
              <p:cNvPr id="98"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97" name="TextBox 184"/>
            <p:cNvSpPr txBox="1"/>
            <p:nvPr/>
          </p:nvSpPr>
          <p:spPr>
            <a:xfrm>
              <a:off x="916390" y="2895802"/>
              <a:ext cx="948647" cy="3001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3</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01" name="组合 100"/>
          <p:cNvGrpSpPr/>
          <p:nvPr/>
        </p:nvGrpSpPr>
        <p:grpSpPr>
          <a:xfrm>
            <a:off x="5588647" y="3469288"/>
            <a:ext cx="1201722" cy="1387659"/>
            <a:chOff x="789153" y="2729597"/>
            <a:chExt cx="1202093" cy="1388087"/>
          </a:xfrm>
        </p:grpSpPr>
        <p:grpSp>
          <p:nvGrpSpPr>
            <p:cNvPr id="102" name="组合 101"/>
            <p:cNvGrpSpPr/>
            <p:nvPr/>
          </p:nvGrpSpPr>
          <p:grpSpPr>
            <a:xfrm>
              <a:off x="789153" y="2729597"/>
              <a:ext cx="1202093" cy="1388087"/>
              <a:chOff x="3273692" y="1099961"/>
              <a:chExt cx="1202093" cy="1388087"/>
            </a:xfrm>
          </p:grpSpPr>
          <p:sp>
            <p:nvSpPr>
              <p:cNvPr id="104"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03" name="TextBox 190"/>
            <p:cNvSpPr txBox="1"/>
            <p:nvPr/>
          </p:nvSpPr>
          <p:spPr>
            <a:xfrm>
              <a:off x="917777" y="2895802"/>
              <a:ext cx="948647" cy="3001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4</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07" name="组合 106"/>
          <p:cNvGrpSpPr/>
          <p:nvPr/>
        </p:nvGrpSpPr>
        <p:grpSpPr>
          <a:xfrm>
            <a:off x="7188353" y="3469288"/>
            <a:ext cx="1201722" cy="1387659"/>
            <a:chOff x="789153" y="2729597"/>
            <a:chExt cx="1202093" cy="1388087"/>
          </a:xfrm>
        </p:grpSpPr>
        <p:grpSp>
          <p:nvGrpSpPr>
            <p:cNvPr id="108" name="组合 107"/>
            <p:cNvGrpSpPr/>
            <p:nvPr/>
          </p:nvGrpSpPr>
          <p:grpSpPr>
            <a:xfrm>
              <a:off x="789153" y="2729597"/>
              <a:ext cx="1202093" cy="1388087"/>
              <a:chOff x="3273692" y="1099961"/>
              <a:chExt cx="1202093" cy="1388087"/>
            </a:xfrm>
          </p:grpSpPr>
          <p:sp>
            <p:nvSpPr>
              <p:cNvPr id="11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09" name="TextBox 196"/>
            <p:cNvSpPr txBox="1"/>
            <p:nvPr/>
          </p:nvSpPr>
          <p:spPr>
            <a:xfrm>
              <a:off x="916390" y="2895802"/>
              <a:ext cx="948647" cy="3001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5</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sp>
        <p:nvSpPr>
          <p:cNvPr id="113" name="Freeform 21"/>
          <p:cNvSpPr>
            <a:spLocks noEditPoints="1"/>
          </p:cNvSpPr>
          <p:nvPr/>
        </p:nvSpPr>
        <p:spPr bwMode="auto">
          <a:xfrm>
            <a:off x="1144059" y="3964724"/>
            <a:ext cx="461898" cy="478167"/>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14" name="组合 113"/>
          <p:cNvGrpSpPr/>
          <p:nvPr/>
        </p:nvGrpSpPr>
        <p:grpSpPr>
          <a:xfrm>
            <a:off x="2743765" y="3943587"/>
            <a:ext cx="450732" cy="486920"/>
            <a:chOff x="2782033" y="2877344"/>
            <a:chExt cx="571561" cy="617451"/>
          </a:xfrm>
          <a:solidFill>
            <a:srgbClr val="777777"/>
          </a:solidFill>
        </p:grpSpPr>
        <p:sp>
          <p:nvSpPr>
            <p:cNvPr id="115"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17" name="组合 116"/>
          <p:cNvGrpSpPr/>
          <p:nvPr/>
        </p:nvGrpSpPr>
        <p:grpSpPr>
          <a:xfrm>
            <a:off x="4343471" y="3985832"/>
            <a:ext cx="469030" cy="469098"/>
            <a:chOff x="5699322" y="3963624"/>
            <a:chExt cx="132182" cy="132201"/>
          </a:xfrm>
          <a:solidFill>
            <a:srgbClr val="777777"/>
          </a:solidFill>
        </p:grpSpPr>
        <p:sp>
          <p:nvSpPr>
            <p:cNvPr id="118"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20" name="组合 119"/>
          <p:cNvGrpSpPr/>
          <p:nvPr/>
        </p:nvGrpSpPr>
        <p:grpSpPr>
          <a:xfrm>
            <a:off x="5990972" y="3968370"/>
            <a:ext cx="485443" cy="474520"/>
            <a:chOff x="5710238" y="3049588"/>
            <a:chExt cx="771526" cy="754062"/>
          </a:xfrm>
          <a:solidFill>
            <a:srgbClr val="777777"/>
          </a:solidFill>
        </p:grpSpPr>
        <p:sp>
          <p:nvSpPr>
            <p:cNvPr id="121"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2"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4"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nvGrpSpPr>
          <p:cNvPr id="125" name="组合 124"/>
          <p:cNvGrpSpPr/>
          <p:nvPr/>
        </p:nvGrpSpPr>
        <p:grpSpPr>
          <a:xfrm>
            <a:off x="7590562" y="3957228"/>
            <a:ext cx="485559" cy="464152"/>
            <a:chOff x="3294063" y="754063"/>
            <a:chExt cx="5600701" cy="5353051"/>
          </a:xfrm>
          <a:solidFill>
            <a:srgbClr val="777777"/>
          </a:solidFill>
        </p:grpSpPr>
        <p:sp>
          <p:nvSpPr>
            <p:cNvPr id="126"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7"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8"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29"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0"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1"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2"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3"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4"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5"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36"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137" name="六边形 136"/>
          <p:cNvSpPr/>
          <p:nvPr/>
        </p:nvSpPr>
        <p:spPr>
          <a:xfrm>
            <a:off x="4644350" y="2504355"/>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六边形 137"/>
          <p:cNvSpPr/>
          <p:nvPr/>
        </p:nvSpPr>
        <p:spPr>
          <a:xfrm>
            <a:off x="4348109" y="2622658"/>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六边形 138"/>
          <p:cNvSpPr/>
          <p:nvPr/>
        </p:nvSpPr>
        <p:spPr>
          <a:xfrm>
            <a:off x="5154176" y="250151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六边形 139"/>
          <p:cNvSpPr/>
          <p:nvPr/>
        </p:nvSpPr>
        <p:spPr>
          <a:xfrm>
            <a:off x="3626713" y="2372080"/>
            <a:ext cx="250377" cy="250377"/>
          </a:xfrm>
          <a:prstGeom prst="hexagon">
            <a:avLst/>
          </a:prstGeom>
          <a:solidFill>
            <a:sysClr val="windowText" lastClr="00000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六边形 140"/>
          <p:cNvSpPr/>
          <p:nvPr/>
        </p:nvSpPr>
        <p:spPr>
          <a:xfrm>
            <a:off x="3927841" y="2346736"/>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六边形 141"/>
          <p:cNvSpPr/>
          <p:nvPr/>
        </p:nvSpPr>
        <p:spPr>
          <a:xfrm>
            <a:off x="4162597" y="263316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六边形 142"/>
          <p:cNvSpPr/>
          <p:nvPr/>
        </p:nvSpPr>
        <p:spPr>
          <a:xfrm>
            <a:off x="5297916" y="2448172"/>
            <a:ext cx="322052" cy="322052"/>
          </a:xfrm>
          <a:prstGeom prst="hexagon">
            <a:avLst/>
          </a:prstGeom>
          <a:solidFill>
            <a:sysClr val="windowText" lastClr="00000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六边形 143"/>
          <p:cNvSpPr/>
          <p:nvPr/>
        </p:nvSpPr>
        <p:spPr>
          <a:xfrm>
            <a:off x="3299369" y="2504225"/>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六边形 144"/>
          <p:cNvSpPr/>
          <p:nvPr/>
        </p:nvSpPr>
        <p:spPr>
          <a:xfrm>
            <a:off x="3014249" y="2635417"/>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六边形 145"/>
          <p:cNvSpPr/>
          <p:nvPr/>
        </p:nvSpPr>
        <p:spPr>
          <a:xfrm>
            <a:off x="4864368" y="2321011"/>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六边形 146"/>
          <p:cNvSpPr/>
          <p:nvPr/>
        </p:nvSpPr>
        <p:spPr>
          <a:xfrm>
            <a:off x="3782998" y="255727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48" name="组合 147"/>
          <p:cNvGrpSpPr/>
          <p:nvPr/>
        </p:nvGrpSpPr>
        <p:grpSpPr>
          <a:xfrm>
            <a:off x="3674857" y="1103165"/>
            <a:ext cx="1583591" cy="1373482"/>
            <a:chOff x="304800" y="673100"/>
            <a:chExt cx="4000500" cy="4000500"/>
          </a:xfrm>
          <a:effectLst>
            <a:outerShdw blurRad="444500" dist="254000" dir="8100000" algn="tr" rotWithShape="0">
              <a:prstClr val="black">
                <a:alpha val="50000"/>
              </a:prstClr>
            </a:outerShdw>
          </a:effectLst>
        </p:grpSpPr>
        <p:sp>
          <p:nvSpPr>
            <p:cNvPr id="149" name="同心圆 23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50" name="椭圆 23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151" name="矩形 150"/>
          <p:cNvSpPr/>
          <p:nvPr/>
        </p:nvSpPr>
        <p:spPr>
          <a:xfrm>
            <a:off x="3927843" y="1400564"/>
            <a:ext cx="1114197" cy="523092"/>
          </a:xfrm>
          <a:prstGeom prst="rect">
            <a:avLst/>
          </a:prstGeom>
        </p:spPr>
        <p:txBody>
          <a:bodyPr wrap="square">
            <a:spAutoFit/>
          </a:bodyPr>
          <a:lstStyle/>
          <a:p>
            <a:pPr marL="0" marR="0" lvl="0" indent="0" defTabSz="933962" eaLnBrk="1" fontAlgn="auto" latinLnBrk="0" hangingPunct="1">
              <a:lnSpc>
                <a:spcPct val="10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rgbClr val="A5A5A5">
                    <a:lumMod val="75000"/>
                  </a:srgbClr>
                </a:solidFill>
                <a:effectLst/>
                <a:uLnTx/>
                <a:uFillTx/>
                <a:latin typeface="微软雅黑" panose="020B0503020204020204" pitchFamily="34" charset="-122"/>
                <a:ea typeface="微软雅黑" panose="020B0503020204020204" pitchFamily="34" charset="-122"/>
              </a:rPr>
              <a:t>目 录</a:t>
            </a:r>
          </a:p>
        </p:txBody>
      </p:sp>
      <p:sp>
        <p:nvSpPr>
          <p:cNvPr id="152" name="六边形 151"/>
          <p:cNvSpPr/>
          <p:nvPr/>
        </p:nvSpPr>
        <p:spPr>
          <a:xfrm>
            <a:off x="5729656" y="263316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Rectangle 4"/>
          <p:cNvSpPr txBox="1">
            <a:spLocks noChangeArrowheads="1"/>
          </p:cNvSpPr>
          <p:nvPr/>
        </p:nvSpPr>
        <p:spPr bwMode="auto">
          <a:xfrm>
            <a:off x="3779911" y="177127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CATALOG</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54" name="Rectangle 4"/>
          <p:cNvSpPr txBox="1">
            <a:spLocks noChangeArrowheads="1"/>
          </p:cNvSpPr>
          <p:nvPr/>
        </p:nvSpPr>
        <p:spPr bwMode="auto">
          <a:xfrm>
            <a:off x="686999" y="483581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A5A5A5">
                    <a:lumMod val="75000"/>
                  </a:srgbClr>
                </a:solidFill>
                <a:effectLst/>
                <a:uLnTx/>
                <a:uFillTx/>
                <a:latin typeface="Arial"/>
                <a:ea typeface="微软雅黑"/>
                <a:cs typeface="+mj-cs"/>
              </a:rPr>
              <a:t>添加标题</a:t>
            </a:r>
            <a:endParaRPr kumimoji="0" lang="zh-CN" altLang="en-US" sz="15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55" name="Rectangle 4"/>
          <p:cNvSpPr txBox="1">
            <a:spLocks noChangeArrowheads="1"/>
          </p:cNvSpPr>
          <p:nvPr/>
        </p:nvSpPr>
        <p:spPr bwMode="auto">
          <a:xfrm>
            <a:off x="686999" y="506434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Add title</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56" name="Rectangle 4"/>
          <p:cNvSpPr txBox="1">
            <a:spLocks noChangeArrowheads="1"/>
          </p:cNvSpPr>
          <p:nvPr/>
        </p:nvSpPr>
        <p:spPr bwMode="auto">
          <a:xfrm>
            <a:off x="2286707" y="483581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sp>
        <p:nvSpPr>
          <p:cNvPr id="157" name="Rectangle 4"/>
          <p:cNvSpPr txBox="1">
            <a:spLocks noChangeArrowheads="1"/>
          </p:cNvSpPr>
          <p:nvPr/>
        </p:nvSpPr>
        <p:spPr bwMode="auto">
          <a:xfrm>
            <a:off x="2286707" y="506434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Add title</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58" name="Rectangle 4"/>
          <p:cNvSpPr txBox="1">
            <a:spLocks noChangeArrowheads="1"/>
          </p:cNvSpPr>
          <p:nvPr/>
        </p:nvSpPr>
        <p:spPr bwMode="auto">
          <a:xfrm>
            <a:off x="3886413" y="483581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sp>
        <p:nvSpPr>
          <p:cNvPr id="159" name="Rectangle 4"/>
          <p:cNvSpPr txBox="1">
            <a:spLocks noChangeArrowheads="1"/>
          </p:cNvSpPr>
          <p:nvPr/>
        </p:nvSpPr>
        <p:spPr bwMode="auto">
          <a:xfrm>
            <a:off x="3886413" y="506434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Add title</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60" name="Rectangle 4"/>
          <p:cNvSpPr txBox="1">
            <a:spLocks noChangeArrowheads="1"/>
          </p:cNvSpPr>
          <p:nvPr/>
        </p:nvSpPr>
        <p:spPr bwMode="auto">
          <a:xfrm>
            <a:off x="5486120" y="483581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sp>
        <p:nvSpPr>
          <p:cNvPr id="161" name="Rectangle 4"/>
          <p:cNvSpPr txBox="1">
            <a:spLocks noChangeArrowheads="1"/>
          </p:cNvSpPr>
          <p:nvPr/>
        </p:nvSpPr>
        <p:spPr bwMode="auto">
          <a:xfrm>
            <a:off x="5486120" y="506434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Add title</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
        <p:nvSpPr>
          <p:cNvPr id="162" name="Rectangle 4"/>
          <p:cNvSpPr txBox="1">
            <a:spLocks noChangeArrowheads="1"/>
          </p:cNvSpPr>
          <p:nvPr/>
        </p:nvSpPr>
        <p:spPr bwMode="auto">
          <a:xfrm>
            <a:off x="7161145" y="483581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sp>
        <p:nvSpPr>
          <p:cNvPr id="163" name="Rectangle 4"/>
          <p:cNvSpPr txBox="1">
            <a:spLocks noChangeArrowheads="1"/>
          </p:cNvSpPr>
          <p:nvPr/>
        </p:nvSpPr>
        <p:spPr bwMode="auto">
          <a:xfrm>
            <a:off x="7161145" y="506434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A5A5A5">
                    <a:lumMod val="75000"/>
                  </a:srgbClr>
                </a:solidFill>
                <a:effectLst/>
                <a:uLnTx/>
                <a:uFillTx/>
                <a:latin typeface="Arial"/>
                <a:ea typeface="微软雅黑"/>
                <a:cs typeface="+mj-cs"/>
              </a:rPr>
              <a:t>Add title</a:t>
            </a:r>
            <a:endParaRPr kumimoji="0" lang="zh-CN" altLang="en-US" sz="900"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cBhvr>
                                        <p:cTn id="7" dur="500" fill="hold"/>
                                        <p:tgtEl>
                                          <p:spTgt spid="137"/>
                                        </p:tgtEl>
                                        <p:attrNameLst>
                                          <p:attrName>ppt_w</p:attrName>
                                        </p:attrNameLst>
                                      </p:cBhvr>
                                      <p:tavLst>
                                        <p:tav tm="0">
                                          <p:val>
                                            <p:fltVal val="0"/>
                                          </p:val>
                                        </p:tav>
                                        <p:tav tm="100000">
                                          <p:val>
                                            <p:strVal val="#ppt_w"/>
                                          </p:val>
                                        </p:tav>
                                      </p:tavLst>
                                    </p:anim>
                                    <p:anim calcmode="lin" valueType="num">
                                      <p:cBhvr>
                                        <p:cTn id="8" dur="500" fill="hold"/>
                                        <p:tgtEl>
                                          <p:spTgt spid="137"/>
                                        </p:tgtEl>
                                        <p:attrNameLst>
                                          <p:attrName>ppt_h</p:attrName>
                                        </p:attrNameLst>
                                      </p:cBhvr>
                                      <p:tavLst>
                                        <p:tav tm="0">
                                          <p:val>
                                            <p:fltVal val="0"/>
                                          </p:val>
                                        </p:tav>
                                        <p:tav tm="100000">
                                          <p:val>
                                            <p:strVal val="#ppt_h"/>
                                          </p:val>
                                        </p:tav>
                                      </p:tavLst>
                                    </p:anim>
                                    <p:animEffect transition="in" filter="fade">
                                      <p:cBhvr>
                                        <p:cTn id="9" dur="500"/>
                                        <p:tgtEl>
                                          <p:spTgt spid="13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8"/>
                                        </p:tgtEl>
                                        <p:attrNameLst>
                                          <p:attrName>style.visibility</p:attrName>
                                        </p:attrNameLst>
                                      </p:cBhvr>
                                      <p:to>
                                        <p:strVal val="visible"/>
                                      </p:to>
                                    </p:set>
                                    <p:anim calcmode="lin" valueType="num">
                                      <p:cBhvr>
                                        <p:cTn id="12" dur="500" fill="hold"/>
                                        <p:tgtEl>
                                          <p:spTgt spid="138"/>
                                        </p:tgtEl>
                                        <p:attrNameLst>
                                          <p:attrName>ppt_w</p:attrName>
                                        </p:attrNameLst>
                                      </p:cBhvr>
                                      <p:tavLst>
                                        <p:tav tm="0">
                                          <p:val>
                                            <p:fltVal val="0"/>
                                          </p:val>
                                        </p:tav>
                                        <p:tav tm="100000">
                                          <p:val>
                                            <p:strVal val="#ppt_w"/>
                                          </p:val>
                                        </p:tav>
                                      </p:tavLst>
                                    </p:anim>
                                    <p:anim calcmode="lin" valueType="num">
                                      <p:cBhvr>
                                        <p:cTn id="13" dur="500" fill="hold"/>
                                        <p:tgtEl>
                                          <p:spTgt spid="138"/>
                                        </p:tgtEl>
                                        <p:attrNameLst>
                                          <p:attrName>ppt_h</p:attrName>
                                        </p:attrNameLst>
                                      </p:cBhvr>
                                      <p:tavLst>
                                        <p:tav tm="0">
                                          <p:val>
                                            <p:fltVal val="0"/>
                                          </p:val>
                                        </p:tav>
                                        <p:tav tm="100000">
                                          <p:val>
                                            <p:strVal val="#ppt_h"/>
                                          </p:val>
                                        </p:tav>
                                      </p:tavLst>
                                    </p:anim>
                                    <p:animEffect transition="in" filter="fade">
                                      <p:cBhvr>
                                        <p:cTn id="14" dur="500"/>
                                        <p:tgtEl>
                                          <p:spTgt spid="13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39"/>
                                        </p:tgtEl>
                                        <p:attrNameLst>
                                          <p:attrName>style.visibility</p:attrName>
                                        </p:attrNameLst>
                                      </p:cBhvr>
                                      <p:to>
                                        <p:strVal val="visible"/>
                                      </p:to>
                                    </p:set>
                                    <p:anim calcmode="lin" valueType="num">
                                      <p:cBhvr>
                                        <p:cTn id="17" dur="500" fill="hold"/>
                                        <p:tgtEl>
                                          <p:spTgt spid="139"/>
                                        </p:tgtEl>
                                        <p:attrNameLst>
                                          <p:attrName>ppt_w</p:attrName>
                                        </p:attrNameLst>
                                      </p:cBhvr>
                                      <p:tavLst>
                                        <p:tav tm="0">
                                          <p:val>
                                            <p:fltVal val="0"/>
                                          </p:val>
                                        </p:tav>
                                        <p:tav tm="100000">
                                          <p:val>
                                            <p:strVal val="#ppt_w"/>
                                          </p:val>
                                        </p:tav>
                                      </p:tavLst>
                                    </p:anim>
                                    <p:anim calcmode="lin" valueType="num">
                                      <p:cBhvr>
                                        <p:cTn id="18" dur="500" fill="hold"/>
                                        <p:tgtEl>
                                          <p:spTgt spid="139"/>
                                        </p:tgtEl>
                                        <p:attrNameLst>
                                          <p:attrName>ppt_h</p:attrName>
                                        </p:attrNameLst>
                                      </p:cBhvr>
                                      <p:tavLst>
                                        <p:tav tm="0">
                                          <p:val>
                                            <p:fltVal val="0"/>
                                          </p:val>
                                        </p:tav>
                                        <p:tav tm="100000">
                                          <p:val>
                                            <p:strVal val="#ppt_h"/>
                                          </p:val>
                                        </p:tav>
                                      </p:tavLst>
                                    </p:anim>
                                    <p:animEffect transition="in" filter="fade">
                                      <p:cBhvr>
                                        <p:cTn id="19" dur="500"/>
                                        <p:tgtEl>
                                          <p:spTgt spid="1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0"/>
                                        </p:tgtEl>
                                        <p:attrNameLst>
                                          <p:attrName>style.visibility</p:attrName>
                                        </p:attrNameLst>
                                      </p:cBhvr>
                                      <p:to>
                                        <p:strVal val="visible"/>
                                      </p:to>
                                    </p:set>
                                    <p:anim calcmode="lin" valueType="num">
                                      <p:cBhvr>
                                        <p:cTn id="22" dur="500" fill="hold"/>
                                        <p:tgtEl>
                                          <p:spTgt spid="140"/>
                                        </p:tgtEl>
                                        <p:attrNameLst>
                                          <p:attrName>ppt_w</p:attrName>
                                        </p:attrNameLst>
                                      </p:cBhvr>
                                      <p:tavLst>
                                        <p:tav tm="0">
                                          <p:val>
                                            <p:fltVal val="0"/>
                                          </p:val>
                                        </p:tav>
                                        <p:tav tm="100000">
                                          <p:val>
                                            <p:strVal val="#ppt_w"/>
                                          </p:val>
                                        </p:tav>
                                      </p:tavLst>
                                    </p:anim>
                                    <p:anim calcmode="lin" valueType="num">
                                      <p:cBhvr>
                                        <p:cTn id="23" dur="500" fill="hold"/>
                                        <p:tgtEl>
                                          <p:spTgt spid="140"/>
                                        </p:tgtEl>
                                        <p:attrNameLst>
                                          <p:attrName>ppt_h</p:attrName>
                                        </p:attrNameLst>
                                      </p:cBhvr>
                                      <p:tavLst>
                                        <p:tav tm="0">
                                          <p:val>
                                            <p:fltVal val="0"/>
                                          </p:val>
                                        </p:tav>
                                        <p:tav tm="100000">
                                          <p:val>
                                            <p:strVal val="#ppt_h"/>
                                          </p:val>
                                        </p:tav>
                                      </p:tavLst>
                                    </p:anim>
                                    <p:animEffect transition="in" filter="fade">
                                      <p:cBhvr>
                                        <p:cTn id="24" dur="500"/>
                                        <p:tgtEl>
                                          <p:spTgt spid="140"/>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141"/>
                                        </p:tgtEl>
                                        <p:attrNameLst>
                                          <p:attrName>style.visibility</p:attrName>
                                        </p:attrNameLst>
                                      </p:cBhvr>
                                      <p:to>
                                        <p:strVal val="visible"/>
                                      </p:to>
                                    </p:set>
                                    <p:anim calcmode="lin" valueType="num">
                                      <p:cBhvr>
                                        <p:cTn id="27" dur="500" fill="hold"/>
                                        <p:tgtEl>
                                          <p:spTgt spid="141"/>
                                        </p:tgtEl>
                                        <p:attrNameLst>
                                          <p:attrName>ppt_w</p:attrName>
                                        </p:attrNameLst>
                                      </p:cBhvr>
                                      <p:tavLst>
                                        <p:tav tm="0">
                                          <p:val>
                                            <p:fltVal val="0"/>
                                          </p:val>
                                        </p:tav>
                                        <p:tav tm="100000">
                                          <p:val>
                                            <p:strVal val="#ppt_w"/>
                                          </p:val>
                                        </p:tav>
                                      </p:tavLst>
                                    </p:anim>
                                    <p:anim calcmode="lin" valueType="num">
                                      <p:cBhvr>
                                        <p:cTn id="28" dur="500" fill="hold"/>
                                        <p:tgtEl>
                                          <p:spTgt spid="141"/>
                                        </p:tgtEl>
                                        <p:attrNameLst>
                                          <p:attrName>ppt_h</p:attrName>
                                        </p:attrNameLst>
                                      </p:cBhvr>
                                      <p:tavLst>
                                        <p:tav tm="0">
                                          <p:val>
                                            <p:fltVal val="0"/>
                                          </p:val>
                                        </p:tav>
                                        <p:tav tm="100000">
                                          <p:val>
                                            <p:strVal val="#ppt_h"/>
                                          </p:val>
                                        </p:tav>
                                      </p:tavLst>
                                    </p:anim>
                                    <p:animEffect transition="in" filter="fade">
                                      <p:cBhvr>
                                        <p:cTn id="29" dur="500"/>
                                        <p:tgtEl>
                                          <p:spTgt spid="141"/>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142"/>
                                        </p:tgtEl>
                                        <p:attrNameLst>
                                          <p:attrName>style.visibility</p:attrName>
                                        </p:attrNameLst>
                                      </p:cBhvr>
                                      <p:to>
                                        <p:strVal val="visible"/>
                                      </p:to>
                                    </p:set>
                                    <p:anim calcmode="lin" valueType="num">
                                      <p:cBhvr>
                                        <p:cTn id="32" dur="500" fill="hold"/>
                                        <p:tgtEl>
                                          <p:spTgt spid="142"/>
                                        </p:tgtEl>
                                        <p:attrNameLst>
                                          <p:attrName>ppt_w</p:attrName>
                                        </p:attrNameLst>
                                      </p:cBhvr>
                                      <p:tavLst>
                                        <p:tav tm="0">
                                          <p:val>
                                            <p:fltVal val="0"/>
                                          </p:val>
                                        </p:tav>
                                        <p:tav tm="100000">
                                          <p:val>
                                            <p:strVal val="#ppt_w"/>
                                          </p:val>
                                        </p:tav>
                                      </p:tavLst>
                                    </p:anim>
                                    <p:anim calcmode="lin" valueType="num">
                                      <p:cBhvr>
                                        <p:cTn id="33" dur="500" fill="hold"/>
                                        <p:tgtEl>
                                          <p:spTgt spid="142"/>
                                        </p:tgtEl>
                                        <p:attrNameLst>
                                          <p:attrName>ppt_h</p:attrName>
                                        </p:attrNameLst>
                                      </p:cBhvr>
                                      <p:tavLst>
                                        <p:tav tm="0">
                                          <p:val>
                                            <p:fltVal val="0"/>
                                          </p:val>
                                        </p:tav>
                                        <p:tav tm="100000">
                                          <p:val>
                                            <p:strVal val="#ppt_h"/>
                                          </p:val>
                                        </p:tav>
                                      </p:tavLst>
                                    </p:anim>
                                    <p:animEffect transition="in" filter="fade">
                                      <p:cBhvr>
                                        <p:cTn id="34" dur="500"/>
                                        <p:tgtEl>
                                          <p:spTgt spid="14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3"/>
                                        </p:tgtEl>
                                        <p:attrNameLst>
                                          <p:attrName>style.visibility</p:attrName>
                                        </p:attrNameLst>
                                      </p:cBhvr>
                                      <p:to>
                                        <p:strVal val="visible"/>
                                      </p:to>
                                    </p:set>
                                    <p:anim calcmode="lin" valueType="num">
                                      <p:cBhvr>
                                        <p:cTn id="37" dur="500" fill="hold"/>
                                        <p:tgtEl>
                                          <p:spTgt spid="143"/>
                                        </p:tgtEl>
                                        <p:attrNameLst>
                                          <p:attrName>ppt_w</p:attrName>
                                        </p:attrNameLst>
                                      </p:cBhvr>
                                      <p:tavLst>
                                        <p:tav tm="0">
                                          <p:val>
                                            <p:fltVal val="0"/>
                                          </p:val>
                                        </p:tav>
                                        <p:tav tm="100000">
                                          <p:val>
                                            <p:strVal val="#ppt_w"/>
                                          </p:val>
                                        </p:tav>
                                      </p:tavLst>
                                    </p:anim>
                                    <p:anim calcmode="lin" valueType="num">
                                      <p:cBhvr>
                                        <p:cTn id="38" dur="500" fill="hold"/>
                                        <p:tgtEl>
                                          <p:spTgt spid="143"/>
                                        </p:tgtEl>
                                        <p:attrNameLst>
                                          <p:attrName>ppt_h</p:attrName>
                                        </p:attrNameLst>
                                      </p:cBhvr>
                                      <p:tavLst>
                                        <p:tav tm="0">
                                          <p:val>
                                            <p:fltVal val="0"/>
                                          </p:val>
                                        </p:tav>
                                        <p:tav tm="100000">
                                          <p:val>
                                            <p:strVal val="#ppt_h"/>
                                          </p:val>
                                        </p:tav>
                                      </p:tavLst>
                                    </p:anim>
                                    <p:animEffect transition="in" filter="fade">
                                      <p:cBhvr>
                                        <p:cTn id="39" dur="500"/>
                                        <p:tgtEl>
                                          <p:spTgt spid="14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44"/>
                                        </p:tgtEl>
                                        <p:attrNameLst>
                                          <p:attrName>style.visibility</p:attrName>
                                        </p:attrNameLst>
                                      </p:cBhvr>
                                      <p:to>
                                        <p:strVal val="visible"/>
                                      </p:to>
                                    </p:set>
                                    <p:anim calcmode="lin" valueType="num">
                                      <p:cBhvr>
                                        <p:cTn id="42" dur="500" fill="hold"/>
                                        <p:tgtEl>
                                          <p:spTgt spid="144"/>
                                        </p:tgtEl>
                                        <p:attrNameLst>
                                          <p:attrName>ppt_w</p:attrName>
                                        </p:attrNameLst>
                                      </p:cBhvr>
                                      <p:tavLst>
                                        <p:tav tm="0">
                                          <p:val>
                                            <p:fltVal val="0"/>
                                          </p:val>
                                        </p:tav>
                                        <p:tav tm="100000">
                                          <p:val>
                                            <p:strVal val="#ppt_w"/>
                                          </p:val>
                                        </p:tav>
                                      </p:tavLst>
                                    </p:anim>
                                    <p:anim calcmode="lin" valueType="num">
                                      <p:cBhvr>
                                        <p:cTn id="43" dur="500" fill="hold"/>
                                        <p:tgtEl>
                                          <p:spTgt spid="144"/>
                                        </p:tgtEl>
                                        <p:attrNameLst>
                                          <p:attrName>ppt_h</p:attrName>
                                        </p:attrNameLst>
                                      </p:cBhvr>
                                      <p:tavLst>
                                        <p:tav tm="0">
                                          <p:val>
                                            <p:fltVal val="0"/>
                                          </p:val>
                                        </p:tav>
                                        <p:tav tm="100000">
                                          <p:val>
                                            <p:strVal val="#ppt_h"/>
                                          </p:val>
                                        </p:tav>
                                      </p:tavLst>
                                    </p:anim>
                                    <p:animEffect transition="in" filter="fade">
                                      <p:cBhvr>
                                        <p:cTn id="44" dur="500"/>
                                        <p:tgtEl>
                                          <p:spTgt spid="14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5"/>
                                        </p:tgtEl>
                                        <p:attrNameLst>
                                          <p:attrName>style.visibility</p:attrName>
                                        </p:attrNameLst>
                                      </p:cBhvr>
                                      <p:to>
                                        <p:strVal val="visible"/>
                                      </p:to>
                                    </p:set>
                                    <p:anim calcmode="lin" valueType="num">
                                      <p:cBhvr>
                                        <p:cTn id="47" dur="500" fill="hold"/>
                                        <p:tgtEl>
                                          <p:spTgt spid="145"/>
                                        </p:tgtEl>
                                        <p:attrNameLst>
                                          <p:attrName>ppt_w</p:attrName>
                                        </p:attrNameLst>
                                      </p:cBhvr>
                                      <p:tavLst>
                                        <p:tav tm="0">
                                          <p:val>
                                            <p:fltVal val="0"/>
                                          </p:val>
                                        </p:tav>
                                        <p:tav tm="100000">
                                          <p:val>
                                            <p:strVal val="#ppt_w"/>
                                          </p:val>
                                        </p:tav>
                                      </p:tavLst>
                                    </p:anim>
                                    <p:anim calcmode="lin" valueType="num">
                                      <p:cBhvr>
                                        <p:cTn id="48" dur="500" fill="hold"/>
                                        <p:tgtEl>
                                          <p:spTgt spid="145"/>
                                        </p:tgtEl>
                                        <p:attrNameLst>
                                          <p:attrName>ppt_h</p:attrName>
                                        </p:attrNameLst>
                                      </p:cBhvr>
                                      <p:tavLst>
                                        <p:tav tm="0">
                                          <p:val>
                                            <p:fltVal val="0"/>
                                          </p:val>
                                        </p:tav>
                                        <p:tav tm="100000">
                                          <p:val>
                                            <p:strVal val="#ppt_h"/>
                                          </p:val>
                                        </p:tav>
                                      </p:tavLst>
                                    </p:anim>
                                    <p:animEffect transition="in" filter="fade">
                                      <p:cBhvr>
                                        <p:cTn id="49" dur="500"/>
                                        <p:tgtEl>
                                          <p:spTgt spid="145"/>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146"/>
                                        </p:tgtEl>
                                        <p:attrNameLst>
                                          <p:attrName>style.visibility</p:attrName>
                                        </p:attrNameLst>
                                      </p:cBhvr>
                                      <p:to>
                                        <p:strVal val="visible"/>
                                      </p:to>
                                    </p:set>
                                    <p:anim calcmode="lin" valueType="num">
                                      <p:cBhvr>
                                        <p:cTn id="52" dur="500" fill="hold"/>
                                        <p:tgtEl>
                                          <p:spTgt spid="146"/>
                                        </p:tgtEl>
                                        <p:attrNameLst>
                                          <p:attrName>ppt_w</p:attrName>
                                        </p:attrNameLst>
                                      </p:cBhvr>
                                      <p:tavLst>
                                        <p:tav tm="0">
                                          <p:val>
                                            <p:fltVal val="0"/>
                                          </p:val>
                                        </p:tav>
                                        <p:tav tm="100000">
                                          <p:val>
                                            <p:strVal val="#ppt_w"/>
                                          </p:val>
                                        </p:tav>
                                      </p:tavLst>
                                    </p:anim>
                                    <p:anim calcmode="lin" valueType="num">
                                      <p:cBhvr>
                                        <p:cTn id="53" dur="500" fill="hold"/>
                                        <p:tgtEl>
                                          <p:spTgt spid="146"/>
                                        </p:tgtEl>
                                        <p:attrNameLst>
                                          <p:attrName>ppt_h</p:attrName>
                                        </p:attrNameLst>
                                      </p:cBhvr>
                                      <p:tavLst>
                                        <p:tav tm="0">
                                          <p:val>
                                            <p:fltVal val="0"/>
                                          </p:val>
                                        </p:tav>
                                        <p:tav tm="100000">
                                          <p:val>
                                            <p:strVal val="#ppt_h"/>
                                          </p:val>
                                        </p:tav>
                                      </p:tavLst>
                                    </p:anim>
                                    <p:animEffect transition="in" filter="fade">
                                      <p:cBhvr>
                                        <p:cTn id="54" dur="500"/>
                                        <p:tgtEl>
                                          <p:spTgt spid="146"/>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147"/>
                                        </p:tgtEl>
                                        <p:attrNameLst>
                                          <p:attrName>style.visibility</p:attrName>
                                        </p:attrNameLst>
                                      </p:cBhvr>
                                      <p:to>
                                        <p:strVal val="visible"/>
                                      </p:to>
                                    </p:set>
                                    <p:anim calcmode="lin" valueType="num">
                                      <p:cBhvr>
                                        <p:cTn id="57" dur="500" fill="hold"/>
                                        <p:tgtEl>
                                          <p:spTgt spid="147"/>
                                        </p:tgtEl>
                                        <p:attrNameLst>
                                          <p:attrName>ppt_w</p:attrName>
                                        </p:attrNameLst>
                                      </p:cBhvr>
                                      <p:tavLst>
                                        <p:tav tm="0">
                                          <p:val>
                                            <p:fltVal val="0"/>
                                          </p:val>
                                        </p:tav>
                                        <p:tav tm="100000">
                                          <p:val>
                                            <p:strVal val="#ppt_w"/>
                                          </p:val>
                                        </p:tav>
                                      </p:tavLst>
                                    </p:anim>
                                    <p:anim calcmode="lin" valueType="num">
                                      <p:cBhvr>
                                        <p:cTn id="58" dur="500" fill="hold"/>
                                        <p:tgtEl>
                                          <p:spTgt spid="147"/>
                                        </p:tgtEl>
                                        <p:attrNameLst>
                                          <p:attrName>ppt_h</p:attrName>
                                        </p:attrNameLst>
                                      </p:cBhvr>
                                      <p:tavLst>
                                        <p:tav tm="0">
                                          <p:val>
                                            <p:fltVal val="0"/>
                                          </p:val>
                                        </p:tav>
                                        <p:tav tm="100000">
                                          <p:val>
                                            <p:strVal val="#ppt_h"/>
                                          </p:val>
                                        </p:tav>
                                      </p:tavLst>
                                    </p:anim>
                                    <p:animEffect transition="in" filter="fade">
                                      <p:cBhvr>
                                        <p:cTn id="59" dur="500"/>
                                        <p:tgtEl>
                                          <p:spTgt spid="14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2"/>
                                        </p:tgtEl>
                                        <p:attrNameLst>
                                          <p:attrName>style.visibility</p:attrName>
                                        </p:attrNameLst>
                                      </p:cBhvr>
                                      <p:to>
                                        <p:strVal val="visible"/>
                                      </p:to>
                                    </p:set>
                                    <p:anim calcmode="lin" valueType="num">
                                      <p:cBhvr>
                                        <p:cTn id="62" dur="500" fill="hold"/>
                                        <p:tgtEl>
                                          <p:spTgt spid="152"/>
                                        </p:tgtEl>
                                        <p:attrNameLst>
                                          <p:attrName>ppt_w</p:attrName>
                                        </p:attrNameLst>
                                      </p:cBhvr>
                                      <p:tavLst>
                                        <p:tav tm="0">
                                          <p:val>
                                            <p:fltVal val="0"/>
                                          </p:val>
                                        </p:tav>
                                        <p:tav tm="100000">
                                          <p:val>
                                            <p:strVal val="#ppt_w"/>
                                          </p:val>
                                        </p:tav>
                                      </p:tavLst>
                                    </p:anim>
                                    <p:anim calcmode="lin" valueType="num">
                                      <p:cBhvr>
                                        <p:cTn id="63" dur="500" fill="hold"/>
                                        <p:tgtEl>
                                          <p:spTgt spid="152"/>
                                        </p:tgtEl>
                                        <p:attrNameLst>
                                          <p:attrName>ppt_h</p:attrName>
                                        </p:attrNameLst>
                                      </p:cBhvr>
                                      <p:tavLst>
                                        <p:tav tm="0">
                                          <p:val>
                                            <p:fltVal val="0"/>
                                          </p:val>
                                        </p:tav>
                                        <p:tav tm="100000">
                                          <p:val>
                                            <p:strVal val="#ppt_h"/>
                                          </p:val>
                                        </p:tav>
                                      </p:tavLst>
                                    </p:anim>
                                    <p:animEffect transition="in" filter="fade">
                                      <p:cBhvr>
                                        <p:cTn id="64" dur="500"/>
                                        <p:tgtEl>
                                          <p:spTgt spid="152"/>
                                        </p:tgtEl>
                                      </p:cBhvr>
                                    </p:animEffect>
                                  </p:childTnLst>
                                </p:cTn>
                              </p:par>
                            </p:childTnLst>
                          </p:cTn>
                        </p:par>
                        <p:par>
                          <p:cTn id="65" fill="hold">
                            <p:stCondLst>
                              <p:cond delay="900"/>
                            </p:stCondLst>
                            <p:childTnLst>
                              <p:par>
                                <p:cTn id="66" presetID="53" presetClass="entr" presetSubtype="16" fill="hold" nodeType="afterEffect">
                                  <p:stCondLst>
                                    <p:cond delay="0"/>
                                  </p:stCondLst>
                                  <p:childTnLst>
                                    <p:set>
                                      <p:cBhvr>
                                        <p:cTn id="67" dur="1" fill="hold">
                                          <p:stCondLst>
                                            <p:cond delay="0"/>
                                          </p:stCondLst>
                                        </p:cTn>
                                        <p:tgtEl>
                                          <p:spTgt spid="148"/>
                                        </p:tgtEl>
                                        <p:attrNameLst>
                                          <p:attrName>style.visibility</p:attrName>
                                        </p:attrNameLst>
                                      </p:cBhvr>
                                      <p:to>
                                        <p:strVal val="visible"/>
                                      </p:to>
                                    </p:set>
                                    <p:anim calcmode="lin" valueType="num">
                                      <p:cBhvr>
                                        <p:cTn id="68" dur="500" fill="hold"/>
                                        <p:tgtEl>
                                          <p:spTgt spid="148"/>
                                        </p:tgtEl>
                                        <p:attrNameLst>
                                          <p:attrName>ppt_w</p:attrName>
                                        </p:attrNameLst>
                                      </p:cBhvr>
                                      <p:tavLst>
                                        <p:tav tm="0">
                                          <p:val>
                                            <p:fltVal val="0"/>
                                          </p:val>
                                        </p:tav>
                                        <p:tav tm="100000">
                                          <p:val>
                                            <p:strVal val="#ppt_w"/>
                                          </p:val>
                                        </p:tav>
                                      </p:tavLst>
                                    </p:anim>
                                    <p:anim calcmode="lin" valueType="num">
                                      <p:cBhvr>
                                        <p:cTn id="69" dur="500" fill="hold"/>
                                        <p:tgtEl>
                                          <p:spTgt spid="148"/>
                                        </p:tgtEl>
                                        <p:attrNameLst>
                                          <p:attrName>ppt_h</p:attrName>
                                        </p:attrNameLst>
                                      </p:cBhvr>
                                      <p:tavLst>
                                        <p:tav tm="0">
                                          <p:val>
                                            <p:fltVal val="0"/>
                                          </p:val>
                                        </p:tav>
                                        <p:tav tm="100000">
                                          <p:val>
                                            <p:strVal val="#ppt_h"/>
                                          </p:val>
                                        </p:tav>
                                      </p:tavLst>
                                    </p:anim>
                                    <p:animEffect transition="in" filter="fade">
                                      <p:cBhvr>
                                        <p:cTn id="70" dur="500"/>
                                        <p:tgtEl>
                                          <p:spTgt spid="148"/>
                                        </p:tgtEl>
                                      </p:cBhvr>
                                    </p:animEffect>
                                  </p:childTnLst>
                                </p:cTn>
                              </p:par>
                            </p:childTnLst>
                          </p:cTn>
                        </p:par>
                        <p:par>
                          <p:cTn id="71" fill="hold">
                            <p:stCondLst>
                              <p:cond delay="14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151"/>
                                        </p:tgtEl>
                                        <p:attrNameLst>
                                          <p:attrName>style.visibility</p:attrName>
                                        </p:attrNameLst>
                                      </p:cBhvr>
                                      <p:to>
                                        <p:strVal val="visible"/>
                                      </p:to>
                                    </p:set>
                                    <p:anim by="(-#ppt_w*2)" calcmode="lin" valueType="num">
                                      <p:cBhvr rctx="PPT">
                                        <p:cTn id="74" dur="250" autoRev="1" fill="hold">
                                          <p:stCondLst>
                                            <p:cond delay="0"/>
                                          </p:stCondLst>
                                        </p:cTn>
                                        <p:tgtEl>
                                          <p:spTgt spid="151"/>
                                        </p:tgtEl>
                                        <p:attrNameLst>
                                          <p:attrName>ppt_w</p:attrName>
                                        </p:attrNameLst>
                                      </p:cBhvr>
                                    </p:anim>
                                    <p:anim by="(#ppt_w*0.50)" calcmode="lin" valueType="num">
                                      <p:cBhvr>
                                        <p:cTn id="75" dur="250" decel="50000" autoRev="1" fill="hold">
                                          <p:stCondLst>
                                            <p:cond delay="0"/>
                                          </p:stCondLst>
                                        </p:cTn>
                                        <p:tgtEl>
                                          <p:spTgt spid="151"/>
                                        </p:tgtEl>
                                        <p:attrNameLst>
                                          <p:attrName>ppt_x</p:attrName>
                                        </p:attrNameLst>
                                      </p:cBhvr>
                                    </p:anim>
                                    <p:anim from="(-#ppt_h/2)" to="(#ppt_y)" calcmode="lin" valueType="num">
                                      <p:cBhvr>
                                        <p:cTn id="76" dur="500" fill="hold">
                                          <p:stCondLst>
                                            <p:cond delay="0"/>
                                          </p:stCondLst>
                                        </p:cTn>
                                        <p:tgtEl>
                                          <p:spTgt spid="151"/>
                                        </p:tgtEl>
                                        <p:attrNameLst>
                                          <p:attrName>ppt_y</p:attrName>
                                        </p:attrNameLst>
                                      </p:cBhvr>
                                    </p:anim>
                                    <p:animRot by="21600000">
                                      <p:cBhvr>
                                        <p:cTn id="77" dur="500" fill="hold">
                                          <p:stCondLst>
                                            <p:cond delay="0"/>
                                          </p:stCondLst>
                                        </p:cTn>
                                        <p:tgtEl>
                                          <p:spTgt spid="151"/>
                                        </p:tgtEl>
                                        <p:attrNameLst>
                                          <p:attrName>r</p:attrName>
                                        </p:attrNameLst>
                                      </p:cBhvr>
                                    </p:animRot>
                                  </p:childTnLst>
                                </p:cTn>
                              </p:par>
                            </p:childTnLst>
                          </p:cTn>
                        </p:par>
                        <p:par>
                          <p:cTn id="78" fill="hold">
                            <p:stCondLst>
                              <p:cond delay="1950"/>
                            </p:stCondLst>
                            <p:childTnLst>
                              <p:par>
                                <p:cTn id="79" presetID="22" presetClass="entr" presetSubtype="8" fill="hold" grpId="0" nodeType="afterEffect">
                                  <p:stCondLst>
                                    <p:cond delay="0"/>
                                  </p:stCondLst>
                                  <p:childTnLst>
                                    <p:set>
                                      <p:cBhvr>
                                        <p:cTn id="80" dur="1" fill="hold">
                                          <p:stCondLst>
                                            <p:cond delay="0"/>
                                          </p:stCondLst>
                                        </p:cTn>
                                        <p:tgtEl>
                                          <p:spTgt spid="153"/>
                                        </p:tgtEl>
                                        <p:attrNameLst>
                                          <p:attrName>style.visibility</p:attrName>
                                        </p:attrNameLst>
                                      </p:cBhvr>
                                      <p:to>
                                        <p:strVal val="visible"/>
                                      </p:to>
                                    </p:set>
                                    <p:animEffect transition="in" filter="wipe(left)">
                                      <p:cBhvr>
                                        <p:cTn id="81" dur="500"/>
                                        <p:tgtEl>
                                          <p:spTgt spid="153"/>
                                        </p:tgtEl>
                                      </p:cBhvr>
                                    </p:animEffect>
                                  </p:childTnLst>
                                </p:cTn>
                              </p:par>
                              <p:par>
                                <p:cTn id="82" presetID="31" presetClass="entr" presetSubtype="0"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 calcmode="lin" valueType="num">
                                      <p:cBhvr>
                                        <p:cTn id="84" dur="1000" fill="hold"/>
                                        <p:tgtEl>
                                          <p:spTgt spid="83"/>
                                        </p:tgtEl>
                                        <p:attrNameLst>
                                          <p:attrName>ppt_w</p:attrName>
                                        </p:attrNameLst>
                                      </p:cBhvr>
                                      <p:tavLst>
                                        <p:tav tm="0">
                                          <p:val>
                                            <p:fltVal val="0"/>
                                          </p:val>
                                        </p:tav>
                                        <p:tav tm="100000">
                                          <p:val>
                                            <p:strVal val="#ppt_w"/>
                                          </p:val>
                                        </p:tav>
                                      </p:tavLst>
                                    </p:anim>
                                    <p:anim calcmode="lin" valueType="num">
                                      <p:cBhvr>
                                        <p:cTn id="85" dur="1000" fill="hold"/>
                                        <p:tgtEl>
                                          <p:spTgt spid="83"/>
                                        </p:tgtEl>
                                        <p:attrNameLst>
                                          <p:attrName>ppt_h</p:attrName>
                                        </p:attrNameLst>
                                      </p:cBhvr>
                                      <p:tavLst>
                                        <p:tav tm="0">
                                          <p:val>
                                            <p:fltVal val="0"/>
                                          </p:val>
                                        </p:tav>
                                        <p:tav tm="100000">
                                          <p:val>
                                            <p:strVal val="#ppt_h"/>
                                          </p:val>
                                        </p:tav>
                                      </p:tavLst>
                                    </p:anim>
                                    <p:anim calcmode="lin" valueType="num">
                                      <p:cBhvr>
                                        <p:cTn id="86" dur="1000" fill="hold"/>
                                        <p:tgtEl>
                                          <p:spTgt spid="83"/>
                                        </p:tgtEl>
                                        <p:attrNameLst>
                                          <p:attrName>style.rotation</p:attrName>
                                        </p:attrNameLst>
                                      </p:cBhvr>
                                      <p:tavLst>
                                        <p:tav tm="0">
                                          <p:val>
                                            <p:fltVal val="90"/>
                                          </p:val>
                                        </p:tav>
                                        <p:tav tm="100000">
                                          <p:val>
                                            <p:fltVal val="0"/>
                                          </p:val>
                                        </p:tav>
                                      </p:tavLst>
                                    </p:anim>
                                    <p:animEffect transition="in" filter="fade">
                                      <p:cBhvr>
                                        <p:cTn id="87" dur="1000"/>
                                        <p:tgtEl>
                                          <p:spTgt spid="83"/>
                                        </p:tgtEl>
                                      </p:cBhvr>
                                    </p:animEffect>
                                  </p:childTnLst>
                                </p:cTn>
                              </p:par>
                            </p:childTnLst>
                          </p:cTn>
                        </p:par>
                        <p:par>
                          <p:cTn id="88" fill="hold">
                            <p:stCondLst>
                              <p:cond delay="2950"/>
                            </p:stCondLst>
                            <p:childTnLst>
                              <p:par>
                                <p:cTn id="89" presetID="10" presetClass="entr" presetSubtype="0" fill="hold" grpId="0" nodeType="afterEffect">
                                  <p:stCondLst>
                                    <p:cond delay="0"/>
                                  </p:stCondLst>
                                  <p:childTnLst>
                                    <p:set>
                                      <p:cBhvr>
                                        <p:cTn id="90" dur="1" fill="hold">
                                          <p:stCondLst>
                                            <p:cond delay="0"/>
                                          </p:stCondLst>
                                        </p:cTn>
                                        <p:tgtEl>
                                          <p:spTgt spid="113"/>
                                        </p:tgtEl>
                                        <p:attrNameLst>
                                          <p:attrName>style.visibility</p:attrName>
                                        </p:attrNameLst>
                                      </p:cBhvr>
                                      <p:to>
                                        <p:strVal val="visible"/>
                                      </p:to>
                                    </p:set>
                                    <p:animEffect transition="in" filter="fade">
                                      <p:cBhvr>
                                        <p:cTn id="91" dur="500"/>
                                        <p:tgtEl>
                                          <p:spTgt spid="11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54"/>
                                        </p:tgtEl>
                                        <p:attrNameLst>
                                          <p:attrName>style.visibility</p:attrName>
                                        </p:attrNameLst>
                                      </p:cBhvr>
                                      <p:to>
                                        <p:strVal val="visible"/>
                                      </p:to>
                                    </p:set>
                                    <p:animEffect transition="in" filter="wipe(left)">
                                      <p:cBhvr>
                                        <p:cTn id="94" dur="700"/>
                                        <p:tgtEl>
                                          <p:spTgt spid="15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55"/>
                                        </p:tgtEl>
                                        <p:attrNameLst>
                                          <p:attrName>style.visibility</p:attrName>
                                        </p:attrNameLst>
                                      </p:cBhvr>
                                      <p:to>
                                        <p:strVal val="visible"/>
                                      </p:to>
                                    </p:set>
                                    <p:animEffect transition="in" filter="wipe(left)">
                                      <p:cBhvr>
                                        <p:cTn id="97" dur="700"/>
                                        <p:tgtEl>
                                          <p:spTgt spid="155"/>
                                        </p:tgtEl>
                                      </p:cBhvr>
                                    </p:animEffect>
                                  </p:childTnLst>
                                </p:cTn>
                              </p:par>
                              <p:par>
                                <p:cTn id="98" presetID="31" presetClass="entr" presetSubtype="0" fill="hold" nodeType="withEffect">
                                  <p:stCondLst>
                                    <p:cond delay="300"/>
                                  </p:stCondLst>
                                  <p:childTnLst>
                                    <p:set>
                                      <p:cBhvr>
                                        <p:cTn id="99" dur="1" fill="hold">
                                          <p:stCondLst>
                                            <p:cond delay="0"/>
                                          </p:stCondLst>
                                        </p:cTn>
                                        <p:tgtEl>
                                          <p:spTgt spid="89"/>
                                        </p:tgtEl>
                                        <p:attrNameLst>
                                          <p:attrName>style.visibility</p:attrName>
                                        </p:attrNameLst>
                                      </p:cBhvr>
                                      <p:to>
                                        <p:strVal val="visible"/>
                                      </p:to>
                                    </p:set>
                                    <p:anim calcmode="lin" valueType="num">
                                      <p:cBhvr>
                                        <p:cTn id="100" dur="1000" fill="hold"/>
                                        <p:tgtEl>
                                          <p:spTgt spid="89"/>
                                        </p:tgtEl>
                                        <p:attrNameLst>
                                          <p:attrName>ppt_w</p:attrName>
                                        </p:attrNameLst>
                                      </p:cBhvr>
                                      <p:tavLst>
                                        <p:tav tm="0">
                                          <p:val>
                                            <p:fltVal val="0"/>
                                          </p:val>
                                        </p:tav>
                                        <p:tav tm="100000">
                                          <p:val>
                                            <p:strVal val="#ppt_w"/>
                                          </p:val>
                                        </p:tav>
                                      </p:tavLst>
                                    </p:anim>
                                    <p:anim calcmode="lin" valueType="num">
                                      <p:cBhvr>
                                        <p:cTn id="101" dur="1000" fill="hold"/>
                                        <p:tgtEl>
                                          <p:spTgt spid="89"/>
                                        </p:tgtEl>
                                        <p:attrNameLst>
                                          <p:attrName>ppt_h</p:attrName>
                                        </p:attrNameLst>
                                      </p:cBhvr>
                                      <p:tavLst>
                                        <p:tav tm="0">
                                          <p:val>
                                            <p:fltVal val="0"/>
                                          </p:val>
                                        </p:tav>
                                        <p:tav tm="100000">
                                          <p:val>
                                            <p:strVal val="#ppt_h"/>
                                          </p:val>
                                        </p:tav>
                                      </p:tavLst>
                                    </p:anim>
                                    <p:anim calcmode="lin" valueType="num">
                                      <p:cBhvr>
                                        <p:cTn id="102" dur="1000" fill="hold"/>
                                        <p:tgtEl>
                                          <p:spTgt spid="89"/>
                                        </p:tgtEl>
                                        <p:attrNameLst>
                                          <p:attrName>style.rotation</p:attrName>
                                        </p:attrNameLst>
                                      </p:cBhvr>
                                      <p:tavLst>
                                        <p:tav tm="0">
                                          <p:val>
                                            <p:fltVal val="90"/>
                                          </p:val>
                                        </p:tav>
                                        <p:tav tm="100000">
                                          <p:val>
                                            <p:fltVal val="0"/>
                                          </p:val>
                                        </p:tav>
                                      </p:tavLst>
                                    </p:anim>
                                    <p:animEffect transition="in" filter="fade">
                                      <p:cBhvr>
                                        <p:cTn id="103" dur="1000"/>
                                        <p:tgtEl>
                                          <p:spTgt spid="89"/>
                                        </p:tgtEl>
                                      </p:cBhvr>
                                    </p:animEffect>
                                  </p:childTnLst>
                                </p:cTn>
                              </p:par>
                            </p:childTnLst>
                          </p:cTn>
                        </p:par>
                        <p:par>
                          <p:cTn id="104" fill="hold">
                            <p:stCondLst>
                              <p:cond delay="4250"/>
                            </p:stCondLst>
                            <p:childTnLst>
                              <p:par>
                                <p:cTn id="105" presetID="10" presetClass="entr" presetSubtype="0" fill="hold" nodeType="afterEffect">
                                  <p:stCondLst>
                                    <p:cond delay="0"/>
                                  </p:stCondLst>
                                  <p:childTnLst>
                                    <p:set>
                                      <p:cBhvr>
                                        <p:cTn id="106" dur="1" fill="hold">
                                          <p:stCondLst>
                                            <p:cond delay="0"/>
                                          </p:stCondLst>
                                        </p:cTn>
                                        <p:tgtEl>
                                          <p:spTgt spid="114"/>
                                        </p:tgtEl>
                                        <p:attrNameLst>
                                          <p:attrName>style.visibility</p:attrName>
                                        </p:attrNameLst>
                                      </p:cBhvr>
                                      <p:to>
                                        <p:strVal val="visible"/>
                                      </p:to>
                                    </p:set>
                                    <p:animEffect transition="in" filter="fade">
                                      <p:cBhvr>
                                        <p:cTn id="107" dur="500"/>
                                        <p:tgtEl>
                                          <p:spTgt spid="11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56"/>
                                        </p:tgtEl>
                                        <p:attrNameLst>
                                          <p:attrName>style.visibility</p:attrName>
                                        </p:attrNameLst>
                                      </p:cBhvr>
                                      <p:to>
                                        <p:strVal val="visible"/>
                                      </p:to>
                                    </p:set>
                                    <p:animEffect transition="in" filter="wipe(left)">
                                      <p:cBhvr>
                                        <p:cTn id="110" dur="700"/>
                                        <p:tgtEl>
                                          <p:spTgt spid="156"/>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157"/>
                                        </p:tgtEl>
                                        <p:attrNameLst>
                                          <p:attrName>style.visibility</p:attrName>
                                        </p:attrNameLst>
                                      </p:cBhvr>
                                      <p:to>
                                        <p:strVal val="visible"/>
                                      </p:to>
                                    </p:set>
                                    <p:animEffect transition="in" filter="wipe(left)">
                                      <p:cBhvr>
                                        <p:cTn id="113" dur="700"/>
                                        <p:tgtEl>
                                          <p:spTgt spid="157"/>
                                        </p:tgtEl>
                                      </p:cBhvr>
                                    </p:animEffect>
                                  </p:childTnLst>
                                </p:cTn>
                              </p:par>
                              <p:par>
                                <p:cTn id="114" presetID="31" presetClass="entr" presetSubtype="0" fill="hold" nodeType="withEffect">
                                  <p:stCondLst>
                                    <p:cond delay="500"/>
                                  </p:stCondLst>
                                  <p:childTnLst>
                                    <p:set>
                                      <p:cBhvr>
                                        <p:cTn id="115" dur="1" fill="hold">
                                          <p:stCondLst>
                                            <p:cond delay="0"/>
                                          </p:stCondLst>
                                        </p:cTn>
                                        <p:tgtEl>
                                          <p:spTgt spid="95"/>
                                        </p:tgtEl>
                                        <p:attrNameLst>
                                          <p:attrName>style.visibility</p:attrName>
                                        </p:attrNameLst>
                                      </p:cBhvr>
                                      <p:to>
                                        <p:strVal val="visible"/>
                                      </p:to>
                                    </p:set>
                                    <p:anim calcmode="lin" valueType="num">
                                      <p:cBhvr>
                                        <p:cTn id="116" dur="1000" fill="hold"/>
                                        <p:tgtEl>
                                          <p:spTgt spid="95"/>
                                        </p:tgtEl>
                                        <p:attrNameLst>
                                          <p:attrName>ppt_w</p:attrName>
                                        </p:attrNameLst>
                                      </p:cBhvr>
                                      <p:tavLst>
                                        <p:tav tm="0">
                                          <p:val>
                                            <p:fltVal val="0"/>
                                          </p:val>
                                        </p:tav>
                                        <p:tav tm="100000">
                                          <p:val>
                                            <p:strVal val="#ppt_w"/>
                                          </p:val>
                                        </p:tav>
                                      </p:tavLst>
                                    </p:anim>
                                    <p:anim calcmode="lin" valueType="num">
                                      <p:cBhvr>
                                        <p:cTn id="117" dur="1000" fill="hold"/>
                                        <p:tgtEl>
                                          <p:spTgt spid="95"/>
                                        </p:tgtEl>
                                        <p:attrNameLst>
                                          <p:attrName>ppt_h</p:attrName>
                                        </p:attrNameLst>
                                      </p:cBhvr>
                                      <p:tavLst>
                                        <p:tav tm="0">
                                          <p:val>
                                            <p:fltVal val="0"/>
                                          </p:val>
                                        </p:tav>
                                        <p:tav tm="100000">
                                          <p:val>
                                            <p:strVal val="#ppt_h"/>
                                          </p:val>
                                        </p:tav>
                                      </p:tavLst>
                                    </p:anim>
                                    <p:anim calcmode="lin" valueType="num">
                                      <p:cBhvr>
                                        <p:cTn id="118" dur="1000" fill="hold"/>
                                        <p:tgtEl>
                                          <p:spTgt spid="95"/>
                                        </p:tgtEl>
                                        <p:attrNameLst>
                                          <p:attrName>style.rotation</p:attrName>
                                        </p:attrNameLst>
                                      </p:cBhvr>
                                      <p:tavLst>
                                        <p:tav tm="0">
                                          <p:val>
                                            <p:fltVal val="90"/>
                                          </p:val>
                                        </p:tav>
                                        <p:tav tm="100000">
                                          <p:val>
                                            <p:fltVal val="0"/>
                                          </p:val>
                                        </p:tav>
                                      </p:tavLst>
                                    </p:anim>
                                    <p:animEffect transition="in" filter="fade">
                                      <p:cBhvr>
                                        <p:cTn id="119" dur="1000"/>
                                        <p:tgtEl>
                                          <p:spTgt spid="95"/>
                                        </p:tgtEl>
                                      </p:cBhvr>
                                    </p:animEffect>
                                  </p:childTnLst>
                                </p:cTn>
                              </p:par>
                            </p:childTnLst>
                          </p:cTn>
                        </p:par>
                        <p:par>
                          <p:cTn id="120" fill="hold">
                            <p:stCondLst>
                              <p:cond delay="5750"/>
                            </p:stCondLst>
                            <p:childTnLst>
                              <p:par>
                                <p:cTn id="121" presetID="10" presetClass="entr" presetSubtype="0" fill="hold" nodeType="afterEffect">
                                  <p:stCondLst>
                                    <p:cond delay="0"/>
                                  </p:stCondLst>
                                  <p:childTnLst>
                                    <p:set>
                                      <p:cBhvr>
                                        <p:cTn id="122" dur="1" fill="hold">
                                          <p:stCondLst>
                                            <p:cond delay="0"/>
                                          </p:stCondLst>
                                        </p:cTn>
                                        <p:tgtEl>
                                          <p:spTgt spid="117"/>
                                        </p:tgtEl>
                                        <p:attrNameLst>
                                          <p:attrName>style.visibility</p:attrName>
                                        </p:attrNameLst>
                                      </p:cBhvr>
                                      <p:to>
                                        <p:strVal val="visible"/>
                                      </p:to>
                                    </p:set>
                                    <p:animEffect transition="in" filter="fade">
                                      <p:cBhvr>
                                        <p:cTn id="123" dur="500"/>
                                        <p:tgtEl>
                                          <p:spTgt spid="117"/>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58"/>
                                        </p:tgtEl>
                                        <p:attrNameLst>
                                          <p:attrName>style.visibility</p:attrName>
                                        </p:attrNameLst>
                                      </p:cBhvr>
                                      <p:to>
                                        <p:strVal val="visible"/>
                                      </p:to>
                                    </p:set>
                                    <p:animEffect transition="in" filter="wipe(left)">
                                      <p:cBhvr>
                                        <p:cTn id="126" dur="700"/>
                                        <p:tgtEl>
                                          <p:spTgt spid="158"/>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159"/>
                                        </p:tgtEl>
                                        <p:attrNameLst>
                                          <p:attrName>style.visibility</p:attrName>
                                        </p:attrNameLst>
                                      </p:cBhvr>
                                      <p:to>
                                        <p:strVal val="visible"/>
                                      </p:to>
                                    </p:set>
                                    <p:animEffect transition="in" filter="wipe(left)">
                                      <p:cBhvr>
                                        <p:cTn id="129" dur="700"/>
                                        <p:tgtEl>
                                          <p:spTgt spid="159"/>
                                        </p:tgtEl>
                                      </p:cBhvr>
                                    </p:animEffect>
                                  </p:childTnLst>
                                </p:cTn>
                              </p:par>
                              <p:par>
                                <p:cTn id="130" presetID="31" presetClass="entr" presetSubtype="0" fill="hold" nodeType="withEffect">
                                  <p:stCondLst>
                                    <p:cond delay="500"/>
                                  </p:stCondLst>
                                  <p:childTnLst>
                                    <p:set>
                                      <p:cBhvr>
                                        <p:cTn id="131" dur="1" fill="hold">
                                          <p:stCondLst>
                                            <p:cond delay="0"/>
                                          </p:stCondLst>
                                        </p:cTn>
                                        <p:tgtEl>
                                          <p:spTgt spid="101"/>
                                        </p:tgtEl>
                                        <p:attrNameLst>
                                          <p:attrName>style.visibility</p:attrName>
                                        </p:attrNameLst>
                                      </p:cBhvr>
                                      <p:to>
                                        <p:strVal val="visible"/>
                                      </p:to>
                                    </p:set>
                                    <p:anim calcmode="lin" valueType="num">
                                      <p:cBhvr>
                                        <p:cTn id="132" dur="1000" fill="hold"/>
                                        <p:tgtEl>
                                          <p:spTgt spid="101"/>
                                        </p:tgtEl>
                                        <p:attrNameLst>
                                          <p:attrName>ppt_w</p:attrName>
                                        </p:attrNameLst>
                                      </p:cBhvr>
                                      <p:tavLst>
                                        <p:tav tm="0">
                                          <p:val>
                                            <p:fltVal val="0"/>
                                          </p:val>
                                        </p:tav>
                                        <p:tav tm="100000">
                                          <p:val>
                                            <p:strVal val="#ppt_w"/>
                                          </p:val>
                                        </p:tav>
                                      </p:tavLst>
                                    </p:anim>
                                    <p:anim calcmode="lin" valueType="num">
                                      <p:cBhvr>
                                        <p:cTn id="133" dur="1000" fill="hold"/>
                                        <p:tgtEl>
                                          <p:spTgt spid="101"/>
                                        </p:tgtEl>
                                        <p:attrNameLst>
                                          <p:attrName>ppt_h</p:attrName>
                                        </p:attrNameLst>
                                      </p:cBhvr>
                                      <p:tavLst>
                                        <p:tav tm="0">
                                          <p:val>
                                            <p:fltVal val="0"/>
                                          </p:val>
                                        </p:tav>
                                        <p:tav tm="100000">
                                          <p:val>
                                            <p:strVal val="#ppt_h"/>
                                          </p:val>
                                        </p:tav>
                                      </p:tavLst>
                                    </p:anim>
                                    <p:anim calcmode="lin" valueType="num">
                                      <p:cBhvr>
                                        <p:cTn id="134" dur="1000" fill="hold"/>
                                        <p:tgtEl>
                                          <p:spTgt spid="101"/>
                                        </p:tgtEl>
                                        <p:attrNameLst>
                                          <p:attrName>style.rotation</p:attrName>
                                        </p:attrNameLst>
                                      </p:cBhvr>
                                      <p:tavLst>
                                        <p:tav tm="0">
                                          <p:val>
                                            <p:fltVal val="90"/>
                                          </p:val>
                                        </p:tav>
                                        <p:tav tm="100000">
                                          <p:val>
                                            <p:fltVal val="0"/>
                                          </p:val>
                                        </p:tav>
                                      </p:tavLst>
                                    </p:anim>
                                    <p:animEffect transition="in" filter="fade">
                                      <p:cBhvr>
                                        <p:cTn id="135" dur="1000"/>
                                        <p:tgtEl>
                                          <p:spTgt spid="101"/>
                                        </p:tgtEl>
                                      </p:cBhvr>
                                    </p:animEffect>
                                  </p:childTnLst>
                                </p:cTn>
                              </p:par>
                            </p:childTnLst>
                          </p:cTn>
                        </p:par>
                        <p:par>
                          <p:cTn id="136" fill="hold">
                            <p:stCondLst>
                              <p:cond delay="7250"/>
                            </p:stCondLst>
                            <p:childTnLst>
                              <p:par>
                                <p:cTn id="137" presetID="10" presetClass="entr" presetSubtype="0" fill="hold" nodeType="afterEffect">
                                  <p:stCondLst>
                                    <p:cond delay="0"/>
                                  </p:stCondLst>
                                  <p:childTnLst>
                                    <p:set>
                                      <p:cBhvr>
                                        <p:cTn id="138" dur="1" fill="hold">
                                          <p:stCondLst>
                                            <p:cond delay="0"/>
                                          </p:stCondLst>
                                        </p:cTn>
                                        <p:tgtEl>
                                          <p:spTgt spid="120"/>
                                        </p:tgtEl>
                                        <p:attrNameLst>
                                          <p:attrName>style.visibility</p:attrName>
                                        </p:attrNameLst>
                                      </p:cBhvr>
                                      <p:to>
                                        <p:strVal val="visible"/>
                                      </p:to>
                                    </p:set>
                                    <p:animEffect transition="in" filter="fade">
                                      <p:cBhvr>
                                        <p:cTn id="139" dur="500"/>
                                        <p:tgtEl>
                                          <p:spTgt spid="120"/>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160"/>
                                        </p:tgtEl>
                                        <p:attrNameLst>
                                          <p:attrName>style.visibility</p:attrName>
                                        </p:attrNameLst>
                                      </p:cBhvr>
                                      <p:to>
                                        <p:strVal val="visible"/>
                                      </p:to>
                                    </p:set>
                                    <p:animEffect transition="in" filter="wipe(left)">
                                      <p:cBhvr>
                                        <p:cTn id="142" dur="700"/>
                                        <p:tgtEl>
                                          <p:spTgt spid="160"/>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161"/>
                                        </p:tgtEl>
                                        <p:attrNameLst>
                                          <p:attrName>style.visibility</p:attrName>
                                        </p:attrNameLst>
                                      </p:cBhvr>
                                      <p:to>
                                        <p:strVal val="visible"/>
                                      </p:to>
                                    </p:set>
                                    <p:animEffect transition="in" filter="wipe(left)">
                                      <p:cBhvr>
                                        <p:cTn id="145" dur="700"/>
                                        <p:tgtEl>
                                          <p:spTgt spid="161"/>
                                        </p:tgtEl>
                                      </p:cBhvr>
                                    </p:animEffect>
                                  </p:childTnLst>
                                </p:cTn>
                              </p:par>
                              <p:par>
                                <p:cTn id="146" presetID="31" presetClass="entr" presetSubtype="0" fill="hold" nodeType="withEffect">
                                  <p:stCondLst>
                                    <p:cond delay="500"/>
                                  </p:stCondLst>
                                  <p:childTnLst>
                                    <p:set>
                                      <p:cBhvr>
                                        <p:cTn id="147" dur="1" fill="hold">
                                          <p:stCondLst>
                                            <p:cond delay="0"/>
                                          </p:stCondLst>
                                        </p:cTn>
                                        <p:tgtEl>
                                          <p:spTgt spid="107"/>
                                        </p:tgtEl>
                                        <p:attrNameLst>
                                          <p:attrName>style.visibility</p:attrName>
                                        </p:attrNameLst>
                                      </p:cBhvr>
                                      <p:to>
                                        <p:strVal val="visible"/>
                                      </p:to>
                                    </p:set>
                                    <p:anim calcmode="lin" valueType="num">
                                      <p:cBhvr>
                                        <p:cTn id="148" dur="1000" fill="hold"/>
                                        <p:tgtEl>
                                          <p:spTgt spid="107"/>
                                        </p:tgtEl>
                                        <p:attrNameLst>
                                          <p:attrName>ppt_w</p:attrName>
                                        </p:attrNameLst>
                                      </p:cBhvr>
                                      <p:tavLst>
                                        <p:tav tm="0">
                                          <p:val>
                                            <p:fltVal val="0"/>
                                          </p:val>
                                        </p:tav>
                                        <p:tav tm="100000">
                                          <p:val>
                                            <p:strVal val="#ppt_w"/>
                                          </p:val>
                                        </p:tav>
                                      </p:tavLst>
                                    </p:anim>
                                    <p:anim calcmode="lin" valueType="num">
                                      <p:cBhvr>
                                        <p:cTn id="149" dur="1000" fill="hold"/>
                                        <p:tgtEl>
                                          <p:spTgt spid="107"/>
                                        </p:tgtEl>
                                        <p:attrNameLst>
                                          <p:attrName>ppt_h</p:attrName>
                                        </p:attrNameLst>
                                      </p:cBhvr>
                                      <p:tavLst>
                                        <p:tav tm="0">
                                          <p:val>
                                            <p:fltVal val="0"/>
                                          </p:val>
                                        </p:tav>
                                        <p:tav tm="100000">
                                          <p:val>
                                            <p:strVal val="#ppt_h"/>
                                          </p:val>
                                        </p:tav>
                                      </p:tavLst>
                                    </p:anim>
                                    <p:anim calcmode="lin" valueType="num">
                                      <p:cBhvr>
                                        <p:cTn id="150" dur="1000" fill="hold"/>
                                        <p:tgtEl>
                                          <p:spTgt spid="107"/>
                                        </p:tgtEl>
                                        <p:attrNameLst>
                                          <p:attrName>style.rotation</p:attrName>
                                        </p:attrNameLst>
                                      </p:cBhvr>
                                      <p:tavLst>
                                        <p:tav tm="0">
                                          <p:val>
                                            <p:fltVal val="90"/>
                                          </p:val>
                                        </p:tav>
                                        <p:tav tm="100000">
                                          <p:val>
                                            <p:fltVal val="0"/>
                                          </p:val>
                                        </p:tav>
                                      </p:tavLst>
                                    </p:anim>
                                    <p:animEffect transition="in" filter="fade">
                                      <p:cBhvr>
                                        <p:cTn id="151" dur="1000"/>
                                        <p:tgtEl>
                                          <p:spTgt spid="107"/>
                                        </p:tgtEl>
                                      </p:cBhvr>
                                    </p:animEffect>
                                  </p:childTnLst>
                                </p:cTn>
                              </p:par>
                            </p:childTnLst>
                          </p:cTn>
                        </p:par>
                        <p:par>
                          <p:cTn id="152" fill="hold">
                            <p:stCondLst>
                              <p:cond delay="8750"/>
                            </p:stCondLst>
                            <p:childTnLst>
                              <p:par>
                                <p:cTn id="153" presetID="10" presetClass="entr" presetSubtype="0" fill="hold" nodeType="afterEffect">
                                  <p:stCondLst>
                                    <p:cond delay="0"/>
                                  </p:stCondLst>
                                  <p:childTnLst>
                                    <p:set>
                                      <p:cBhvr>
                                        <p:cTn id="154" dur="1" fill="hold">
                                          <p:stCondLst>
                                            <p:cond delay="0"/>
                                          </p:stCondLst>
                                        </p:cTn>
                                        <p:tgtEl>
                                          <p:spTgt spid="125"/>
                                        </p:tgtEl>
                                        <p:attrNameLst>
                                          <p:attrName>style.visibility</p:attrName>
                                        </p:attrNameLst>
                                      </p:cBhvr>
                                      <p:to>
                                        <p:strVal val="visible"/>
                                      </p:to>
                                    </p:set>
                                    <p:animEffect transition="in" filter="fade">
                                      <p:cBhvr>
                                        <p:cTn id="155" dur="500"/>
                                        <p:tgtEl>
                                          <p:spTgt spid="125"/>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162"/>
                                        </p:tgtEl>
                                        <p:attrNameLst>
                                          <p:attrName>style.visibility</p:attrName>
                                        </p:attrNameLst>
                                      </p:cBhvr>
                                      <p:to>
                                        <p:strVal val="visible"/>
                                      </p:to>
                                    </p:set>
                                    <p:animEffect transition="in" filter="wipe(left)">
                                      <p:cBhvr>
                                        <p:cTn id="158" dur="700"/>
                                        <p:tgtEl>
                                          <p:spTgt spid="16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63"/>
                                        </p:tgtEl>
                                        <p:attrNameLst>
                                          <p:attrName>style.visibility</p:attrName>
                                        </p:attrNameLst>
                                      </p:cBhvr>
                                      <p:to>
                                        <p:strVal val="visible"/>
                                      </p:to>
                                    </p:set>
                                    <p:animEffect transition="in" filter="wipe(left)">
                                      <p:cBhvr>
                                        <p:cTn id="161" dur="7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51" grpId="0"/>
      <p:bldP spid="152" grpId="0" animBg="1"/>
      <p:bldP spid="153" grpId="0"/>
      <p:bldP spid="154" grpId="0"/>
      <p:bldP spid="155" grpId="0"/>
      <p:bldP spid="156" grpId="0"/>
      <p:bldP spid="157" grpId="0"/>
      <p:bldP spid="158" grpId="0"/>
      <p:bldP spid="159" grpId="0"/>
      <p:bldP spid="160" grpId="0"/>
      <p:bldP spid="161" grpId="0"/>
      <p:bldP spid="162" grpId="0"/>
      <p:bldP spid="1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8264978" y="1030845"/>
            <a:ext cx="593292" cy="761765"/>
            <a:chOff x="8266914" y="-18254"/>
            <a:chExt cx="593475" cy="762000"/>
          </a:xfrm>
        </p:grpSpPr>
        <p:sp>
          <p:nvSpPr>
            <p:cNvPr id="3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39" name="组合 38"/>
            <p:cNvGrpSpPr/>
            <p:nvPr/>
          </p:nvGrpSpPr>
          <p:grpSpPr>
            <a:xfrm>
              <a:off x="8266914" y="134144"/>
              <a:ext cx="593475" cy="475620"/>
              <a:chOff x="235091" y="185120"/>
              <a:chExt cx="593475" cy="475620"/>
            </a:xfrm>
          </p:grpSpPr>
          <p:sp>
            <p:nvSpPr>
              <p:cNvPr id="40" name="矩形 39"/>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41" name="矩形 40"/>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42" name="组合 41"/>
          <p:cNvGrpSpPr/>
          <p:nvPr/>
        </p:nvGrpSpPr>
        <p:grpSpPr>
          <a:xfrm>
            <a:off x="903710" y="1298961"/>
            <a:ext cx="2830349" cy="679489"/>
            <a:chOff x="903371" y="249943"/>
            <a:chExt cx="2831223" cy="679699"/>
          </a:xfrm>
        </p:grpSpPr>
        <p:sp>
          <p:nvSpPr>
            <p:cNvPr id="43" name="任意多边形 4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4" name="任意多边形 4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5" name="组合 44"/>
          <p:cNvGrpSpPr/>
          <p:nvPr/>
        </p:nvGrpSpPr>
        <p:grpSpPr>
          <a:xfrm rot="16200000">
            <a:off x="574965" y="1207207"/>
            <a:ext cx="764867" cy="862996"/>
            <a:chOff x="8439634" y="3544648"/>
            <a:chExt cx="1611146" cy="1817848"/>
          </a:xfrm>
        </p:grpSpPr>
        <p:sp>
          <p:nvSpPr>
            <p:cNvPr id="4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8" name="Group 17"/>
          <p:cNvGrpSpPr>
            <a:grpSpLocks noChangeAspect="1"/>
          </p:cNvGrpSpPr>
          <p:nvPr/>
        </p:nvGrpSpPr>
        <p:grpSpPr bwMode="auto">
          <a:xfrm>
            <a:off x="827767" y="1504608"/>
            <a:ext cx="259260" cy="278300"/>
            <a:chOff x="231" y="1205"/>
            <a:chExt cx="640" cy="687"/>
          </a:xfrm>
          <a:solidFill>
            <a:sysClr val="window" lastClr="FFFFFF"/>
          </a:solidFill>
          <a:effectLst/>
        </p:grpSpPr>
        <p:sp>
          <p:nvSpPr>
            <p:cNvPr id="4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1" name="矩形 3"/>
          <p:cNvSpPr>
            <a:spLocks noChangeArrowheads="1"/>
          </p:cNvSpPr>
          <p:nvPr/>
        </p:nvSpPr>
        <p:spPr bwMode="auto">
          <a:xfrm>
            <a:off x="1448766" y="1491871"/>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52" name="文本框 37"/>
          <p:cNvSpPr>
            <a:spLocks noChangeArrowheads="1"/>
          </p:cNvSpPr>
          <p:nvPr/>
        </p:nvSpPr>
        <p:spPr bwMode="auto">
          <a:xfrm>
            <a:off x="2591414" y="1619150"/>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sp>
        <p:nvSpPr>
          <p:cNvPr id="53" name="圆角矩形 52"/>
          <p:cNvSpPr/>
          <p:nvPr/>
        </p:nvSpPr>
        <p:spPr>
          <a:xfrm>
            <a:off x="1329890" y="4020003"/>
            <a:ext cx="6588287" cy="189000"/>
          </a:xfrm>
          <a:prstGeom prst="roundRect">
            <a:avLst>
              <a:gd name="adj" fmla="val 50000"/>
            </a:avLst>
          </a:prstGeom>
          <a:solidFill>
            <a:sysClr val="window" lastClr="FFFFFF">
              <a:lumMod val="95000"/>
            </a:sysClr>
          </a:solidFill>
          <a:ln w="12700" cap="flat" cmpd="sng" algn="ctr">
            <a:noFill/>
            <a:prstDash val="solid"/>
            <a:miter lim="800000"/>
          </a:ln>
          <a:effectLst>
            <a:innerShdw blurRad="190500" dist="50800" dir="13500000">
              <a:prstClr val="black">
                <a:alpha val="42000"/>
              </a:prstClr>
            </a:inn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2264776" y="4040253"/>
            <a:ext cx="148403" cy="148500"/>
          </a:xfrm>
          <a:prstGeom prst="ellipse">
            <a:avLst/>
          </a:prstGeom>
          <a:solidFill>
            <a:srgbClr val="F6F6F6"/>
          </a:solid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4497801" y="4040253"/>
            <a:ext cx="148403" cy="148500"/>
          </a:xfrm>
          <a:prstGeom prst="ellipse">
            <a:avLst/>
          </a:prstGeom>
          <a:solidFill>
            <a:srgbClr val="F6F6F6"/>
          </a:solid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椭圆 55"/>
          <p:cNvSpPr/>
          <p:nvPr/>
        </p:nvSpPr>
        <p:spPr>
          <a:xfrm>
            <a:off x="6730827" y="4040253"/>
            <a:ext cx="148403" cy="148500"/>
          </a:xfrm>
          <a:prstGeom prst="ellipse">
            <a:avLst/>
          </a:prstGeom>
          <a:solidFill>
            <a:srgbClr val="F6F6F6"/>
          </a:solidFill>
          <a:ln w="12700" cap="flat" cmpd="sng" algn="ctr">
            <a:no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7" name="组合 56"/>
          <p:cNvGrpSpPr/>
          <p:nvPr/>
        </p:nvGrpSpPr>
        <p:grpSpPr>
          <a:xfrm>
            <a:off x="6079410" y="2257918"/>
            <a:ext cx="1451230" cy="1856587"/>
            <a:chOff x="6080669" y="1209196"/>
            <a:chExt cx="1451678" cy="1857160"/>
          </a:xfrm>
        </p:grpSpPr>
        <p:sp>
          <p:nvSpPr>
            <p:cNvPr id="58"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A5A5A5">
                <a:lumMod val="40000"/>
                <a:lumOff val="60000"/>
              </a:srgb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0" name="组合 59"/>
          <p:cNvGrpSpPr/>
          <p:nvPr/>
        </p:nvGrpSpPr>
        <p:grpSpPr>
          <a:xfrm>
            <a:off x="3846384" y="2257918"/>
            <a:ext cx="1451230" cy="1856587"/>
            <a:chOff x="3846954" y="1209196"/>
            <a:chExt cx="1451678" cy="1857160"/>
          </a:xfrm>
        </p:grpSpPr>
        <p:sp>
          <p:nvSpPr>
            <p:cNvPr id="61"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C00000"/>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3" name="组合 62"/>
          <p:cNvGrpSpPr/>
          <p:nvPr/>
        </p:nvGrpSpPr>
        <p:grpSpPr>
          <a:xfrm>
            <a:off x="1613359" y="2257918"/>
            <a:ext cx="1451230" cy="1856587"/>
            <a:chOff x="1613240" y="1209196"/>
            <a:chExt cx="1451678" cy="1857160"/>
          </a:xfrm>
        </p:grpSpPr>
        <p:sp>
          <p:nvSpPr>
            <p:cNvPr id="64"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A5A5A5">
                <a:lumMod val="40000"/>
                <a:lumOff val="60000"/>
              </a:srgb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6" name="文本框 43"/>
          <p:cNvSpPr txBox="1"/>
          <p:nvPr/>
        </p:nvSpPr>
        <p:spPr>
          <a:xfrm>
            <a:off x="1768785" y="2531149"/>
            <a:ext cx="1109746" cy="930756"/>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rgbClr val="A5A5A5">
                    <a:lumMod val="75000"/>
                  </a:srgbClr>
                </a:solidFill>
                <a:effectLst/>
                <a:uLnTx/>
                <a:uFillTx/>
                <a:latin typeface="微软雅黑" panose="020B0503020204020204" pitchFamily="34" charset="-122"/>
                <a:ea typeface="微软雅黑" panose="020B0503020204020204" pitchFamily="34" charset="-122"/>
              </a:rPr>
              <a:t>发展趋势</a:t>
            </a:r>
          </a:p>
        </p:txBody>
      </p:sp>
      <p:sp>
        <p:nvSpPr>
          <p:cNvPr id="67" name="TextBox 10"/>
          <p:cNvSpPr>
            <a:spLocks noChangeArrowheads="1"/>
          </p:cNvSpPr>
          <p:nvPr/>
        </p:nvSpPr>
        <p:spPr bwMode="auto">
          <a:xfrm>
            <a:off x="1432712" y="4288316"/>
            <a:ext cx="1920464" cy="10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68" name="文本框 33"/>
          <p:cNvSpPr txBox="1"/>
          <p:nvPr/>
        </p:nvSpPr>
        <p:spPr>
          <a:xfrm>
            <a:off x="4017126" y="2553626"/>
            <a:ext cx="1109746" cy="930756"/>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消费习惯</a:t>
            </a:r>
          </a:p>
        </p:txBody>
      </p:sp>
      <p:sp>
        <p:nvSpPr>
          <p:cNvPr id="69" name="文本框 33"/>
          <p:cNvSpPr txBox="1"/>
          <p:nvPr/>
        </p:nvSpPr>
        <p:spPr>
          <a:xfrm>
            <a:off x="6259115" y="2531149"/>
            <a:ext cx="1109746" cy="930756"/>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rgbClr val="A5A5A5">
                    <a:lumMod val="75000"/>
                  </a:srgbClr>
                </a:solidFill>
                <a:effectLst/>
                <a:uLnTx/>
                <a:uFillTx/>
                <a:latin typeface="微软雅黑" panose="020B0503020204020204" pitchFamily="34" charset="-122"/>
                <a:ea typeface="微软雅黑" panose="020B0503020204020204" pitchFamily="34" charset="-122"/>
              </a:rPr>
              <a:t>政策扶持</a:t>
            </a:r>
          </a:p>
        </p:txBody>
      </p:sp>
      <p:sp>
        <p:nvSpPr>
          <p:cNvPr id="70" name="TextBox 10"/>
          <p:cNvSpPr>
            <a:spLocks noChangeArrowheads="1"/>
          </p:cNvSpPr>
          <p:nvPr/>
        </p:nvSpPr>
        <p:spPr bwMode="auto">
          <a:xfrm>
            <a:off x="3641831" y="4283209"/>
            <a:ext cx="1920464" cy="10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71" name="TextBox 10"/>
          <p:cNvSpPr>
            <a:spLocks noChangeArrowheads="1"/>
          </p:cNvSpPr>
          <p:nvPr/>
        </p:nvSpPr>
        <p:spPr bwMode="auto">
          <a:xfrm>
            <a:off x="5943177" y="4265092"/>
            <a:ext cx="1920464" cy="10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par>
                                <p:cTn id="13" presetID="2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par>
                                <p:cTn id="16" presetID="53" presetClass="entr" presetSubtype="16" fill="hold" nodeType="with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ppt_w</p:attrName>
                                        </p:attrNameLst>
                                      </p:cBhvr>
                                      <p:tavLst>
                                        <p:tav tm="0">
                                          <p:val>
                                            <p:fltVal val="0"/>
                                          </p:val>
                                        </p:tav>
                                        <p:tav tm="100000">
                                          <p:val>
                                            <p:strVal val="#ppt_w"/>
                                          </p:val>
                                        </p:tav>
                                      </p:tavLst>
                                    </p:anim>
                                    <p:anim calcmode="lin" valueType="num">
                                      <p:cBhvr>
                                        <p:cTn id="19" dur="500" fill="hold"/>
                                        <p:tgtEl>
                                          <p:spTgt spid="45"/>
                                        </p:tgtEl>
                                        <p:attrNameLst>
                                          <p:attrName>ppt_h</p:attrName>
                                        </p:attrNameLst>
                                      </p:cBhvr>
                                      <p:tavLst>
                                        <p:tav tm="0">
                                          <p:val>
                                            <p:fltVal val="0"/>
                                          </p:val>
                                        </p:tav>
                                        <p:tav tm="100000">
                                          <p:val>
                                            <p:strVal val="#ppt_h"/>
                                          </p:val>
                                        </p:tav>
                                      </p:tavLst>
                                    </p:anim>
                                    <p:animEffect transition="in" filter="fade">
                                      <p:cBhvr>
                                        <p:cTn id="20" dur="500"/>
                                        <p:tgtEl>
                                          <p:spTgt spid="45"/>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500"/>
                                        <p:tgtEl>
                                          <p:spTgt spid="51"/>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500"/>
                                        <p:tgtEl>
                                          <p:spTgt spid="52"/>
                                        </p:tgtEl>
                                      </p:cBhvr>
                                    </p:animEffect>
                                  </p:childTnLst>
                                </p:cTn>
                              </p:par>
                              <p:par>
                                <p:cTn id="28" presetID="22" presetClass="entr" presetSubtype="8" fill="hold" grpId="0" nodeType="withEffect">
                                  <p:stCondLst>
                                    <p:cond delay="400"/>
                                  </p:stCondLst>
                                  <p:childTnLst>
                                    <p:set>
                                      <p:cBhvr>
                                        <p:cTn id="29" dur="1" fill="hold">
                                          <p:stCondLst>
                                            <p:cond delay="0"/>
                                          </p:stCondLst>
                                        </p:cTn>
                                        <p:tgtEl>
                                          <p:spTgt spid="53"/>
                                        </p:tgtEl>
                                        <p:attrNameLst>
                                          <p:attrName>style.visibility</p:attrName>
                                        </p:attrNameLst>
                                      </p:cBhvr>
                                      <p:to>
                                        <p:strVal val="visible"/>
                                      </p:to>
                                    </p:set>
                                    <p:animEffect transition="in" filter="wipe(left)">
                                      <p:cBhvr>
                                        <p:cTn id="30" dur="800"/>
                                        <p:tgtEl>
                                          <p:spTgt spid="53"/>
                                        </p:tgtEl>
                                      </p:cBhvr>
                                    </p:animEffect>
                                  </p:childTnLst>
                                </p:cTn>
                              </p:par>
                            </p:childTnLst>
                          </p:cTn>
                        </p:par>
                        <p:par>
                          <p:cTn id="31" fill="hold">
                            <p:stCondLst>
                              <p:cond delay="2100"/>
                            </p:stCondLst>
                            <p:childTnLst>
                              <p:par>
                                <p:cTn id="32" presetID="53" presetClass="entr" presetSubtype="16"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Effect transition="in" filter="fade">
                                      <p:cBhvr>
                                        <p:cTn id="36" dur="500"/>
                                        <p:tgtEl>
                                          <p:spTgt spid="54"/>
                                        </p:tgtEl>
                                      </p:cBhvr>
                                    </p:animEffect>
                                  </p:childTnLst>
                                </p:cTn>
                              </p:par>
                            </p:childTnLst>
                          </p:cTn>
                        </p:par>
                        <p:par>
                          <p:cTn id="37" fill="hold">
                            <p:stCondLst>
                              <p:cond delay="26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31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par>
                                <p:cTn id="49" presetID="53" presetClass="entr" presetSubtype="16" fill="hold" nodeType="with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p:cTn id="51" dur="500" fill="hold"/>
                                        <p:tgtEl>
                                          <p:spTgt spid="63"/>
                                        </p:tgtEl>
                                        <p:attrNameLst>
                                          <p:attrName>ppt_w</p:attrName>
                                        </p:attrNameLst>
                                      </p:cBhvr>
                                      <p:tavLst>
                                        <p:tav tm="0">
                                          <p:val>
                                            <p:fltVal val="0"/>
                                          </p:val>
                                        </p:tav>
                                        <p:tav tm="100000">
                                          <p:val>
                                            <p:strVal val="#ppt_w"/>
                                          </p:val>
                                        </p:tav>
                                      </p:tavLst>
                                    </p:anim>
                                    <p:anim calcmode="lin" valueType="num">
                                      <p:cBhvr>
                                        <p:cTn id="52" dur="500" fill="hold"/>
                                        <p:tgtEl>
                                          <p:spTgt spid="63"/>
                                        </p:tgtEl>
                                        <p:attrNameLst>
                                          <p:attrName>ppt_h</p:attrName>
                                        </p:attrNameLst>
                                      </p:cBhvr>
                                      <p:tavLst>
                                        <p:tav tm="0">
                                          <p:val>
                                            <p:fltVal val="0"/>
                                          </p:val>
                                        </p:tav>
                                        <p:tav tm="100000">
                                          <p:val>
                                            <p:strVal val="#ppt_h"/>
                                          </p:val>
                                        </p:tav>
                                      </p:tavLst>
                                    </p:anim>
                                    <p:animEffect transition="in" filter="fade">
                                      <p:cBhvr>
                                        <p:cTn id="53" dur="500"/>
                                        <p:tgtEl>
                                          <p:spTgt spid="63"/>
                                        </p:tgtEl>
                                      </p:cBhvr>
                                    </p:animEffect>
                                  </p:childTnLst>
                                </p:cTn>
                              </p:par>
                              <p:par>
                                <p:cTn id="54" presetID="53" presetClass="entr" presetSubtype="16"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childTnLst>
                                </p:cTn>
                              </p:par>
                              <p:par>
                                <p:cTn id="59" presetID="53" presetClass="entr" presetSubtype="16"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500" fill="hold"/>
                                        <p:tgtEl>
                                          <p:spTgt spid="57"/>
                                        </p:tgtEl>
                                        <p:attrNameLst>
                                          <p:attrName>ppt_w</p:attrName>
                                        </p:attrNameLst>
                                      </p:cBhvr>
                                      <p:tavLst>
                                        <p:tav tm="0">
                                          <p:val>
                                            <p:fltVal val="0"/>
                                          </p:val>
                                        </p:tav>
                                        <p:tav tm="100000">
                                          <p:val>
                                            <p:strVal val="#ppt_w"/>
                                          </p:val>
                                        </p:tav>
                                      </p:tavLst>
                                    </p:anim>
                                    <p:anim calcmode="lin" valueType="num">
                                      <p:cBhvr>
                                        <p:cTn id="62" dur="500" fill="hold"/>
                                        <p:tgtEl>
                                          <p:spTgt spid="57"/>
                                        </p:tgtEl>
                                        <p:attrNameLst>
                                          <p:attrName>ppt_h</p:attrName>
                                        </p:attrNameLst>
                                      </p:cBhvr>
                                      <p:tavLst>
                                        <p:tav tm="0">
                                          <p:val>
                                            <p:fltVal val="0"/>
                                          </p:val>
                                        </p:tav>
                                        <p:tav tm="100000">
                                          <p:val>
                                            <p:strVal val="#ppt_h"/>
                                          </p:val>
                                        </p:tav>
                                      </p:tavLst>
                                    </p:anim>
                                    <p:animEffect transition="in" filter="fade">
                                      <p:cBhvr>
                                        <p:cTn id="63" dur="500"/>
                                        <p:tgtEl>
                                          <p:spTgt spid="57"/>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66"/>
                                        </p:tgtEl>
                                        <p:attrNameLst>
                                          <p:attrName>style.visibility</p:attrName>
                                        </p:attrNameLst>
                                      </p:cBhvr>
                                      <p:to>
                                        <p:strVal val="visible"/>
                                      </p:to>
                                    </p:set>
                                    <p:animEffect transition="in" filter="fade">
                                      <p:cBhvr>
                                        <p:cTn id="66" dur="500"/>
                                        <p:tgtEl>
                                          <p:spTgt spid="66"/>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500"/>
                                        <p:tgtEl>
                                          <p:spTgt spid="68"/>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500"/>
                                        <p:tgtEl>
                                          <p:spTgt spid="69"/>
                                        </p:tgtEl>
                                      </p:cBhvr>
                                    </p:animEffect>
                                  </p:childTnLst>
                                </p:cTn>
                              </p:par>
                            </p:childTnLst>
                          </p:cTn>
                        </p:par>
                        <p:par>
                          <p:cTn id="73" fill="hold">
                            <p:stCondLst>
                              <p:cond delay="4100"/>
                            </p:stCondLst>
                            <p:childTnLst>
                              <p:par>
                                <p:cTn id="74" presetID="22" presetClass="entr" presetSubtype="1"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up)">
                                      <p:cBhvr>
                                        <p:cTn id="76" dur="500"/>
                                        <p:tgtEl>
                                          <p:spTgt spid="67"/>
                                        </p:tgtEl>
                                      </p:cBhvr>
                                    </p:animEffect>
                                  </p:childTnLst>
                                </p:cTn>
                              </p:par>
                            </p:childTnLst>
                          </p:cTn>
                        </p:par>
                        <p:par>
                          <p:cTn id="77" fill="hold">
                            <p:stCondLst>
                              <p:cond delay="4600"/>
                            </p:stCondLst>
                            <p:childTnLst>
                              <p:par>
                                <p:cTn id="78" presetID="22" presetClass="entr" presetSubtype="1" fill="hold" grpId="0" nodeType="after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wipe(up)">
                                      <p:cBhvr>
                                        <p:cTn id="80" dur="500"/>
                                        <p:tgtEl>
                                          <p:spTgt spid="70"/>
                                        </p:tgtEl>
                                      </p:cBhvr>
                                    </p:animEffect>
                                  </p:childTnLst>
                                </p:cTn>
                              </p:par>
                            </p:childTnLst>
                          </p:cTn>
                        </p:par>
                        <p:par>
                          <p:cTn id="81" fill="hold">
                            <p:stCondLst>
                              <p:cond delay="5100"/>
                            </p:stCondLst>
                            <p:childTnLst>
                              <p:par>
                                <p:cTn id="82" presetID="22" presetClass="entr" presetSubtype="1" fill="hold" grpId="0"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wipe(up)">
                                      <p:cBhvr>
                                        <p:cTn id="8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animBg="1"/>
      <p:bldP spid="54" grpId="0" animBg="1"/>
      <p:bldP spid="55" grpId="0" animBg="1"/>
      <p:bldP spid="56" grpId="0" animBg="1"/>
      <p:bldP spid="66" grpId="0"/>
      <p:bldP spid="67" grpId="0"/>
      <p:bldP spid="68" grpId="0"/>
      <p:bldP spid="69" grpId="0"/>
      <p:bldP spid="70"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a:off x="8264978" y="1047173"/>
            <a:ext cx="593292" cy="761765"/>
            <a:chOff x="8266914" y="-18254"/>
            <a:chExt cx="593475" cy="762000"/>
          </a:xfrm>
        </p:grpSpPr>
        <p:sp>
          <p:nvSpPr>
            <p:cNvPr id="75"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76" name="组合 75"/>
            <p:cNvGrpSpPr/>
            <p:nvPr/>
          </p:nvGrpSpPr>
          <p:grpSpPr>
            <a:xfrm>
              <a:off x="8266914" y="134144"/>
              <a:ext cx="593475" cy="475620"/>
              <a:chOff x="235091" y="185120"/>
              <a:chExt cx="593475" cy="475620"/>
            </a:xfrm>
          </p:grpSpPr>
          <p:sp>
            <p:nvSpPr>
              <p:cNvPr id="77" name="矩形 76"/>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78" name="矩形 77"/>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79" name="组合 78"/>
          <p:cNvGrpSpPr/>
          <p:nvPr/>
        </p:nvGrpSpPr>
        <p:grpSpPr>
          <a:xfrm>
            <a:off x="903710" y="1315289"/>
            <a:ext cx="2830349" cy="679489"/>
            <a:chOff x="903371" y="249943"/>
            <a:chExt cx="2831223" cy="679699"/>
          </a:xfrm>
        </p:grpSpPr>
        <p:sp>
          <p:nvSpPr>
            <p:cNvPr id="80" name="任意多边形 7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1" name="任意多边形 8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2" name="组合 81"/>
          <p:cNvGrpSpPr/>
          <p:nvPr/>
        </p:nvGrpSpPr>
        <p:grpSpPr>
          <a:xfrm rot="16200000">
            <a:off x="574965" y="1223535"/>
            <a:ext cx="764867" cy="862996"/>
            <a:chOff x="8439634" y="3544648"/>
            <a:chExt cx="1611146" cy="1817848"/>
          </a:xfrm>
        </p:grpSpPr>
        <p:sp>
          <p:nvSpPr>
            <p:cNvPr id="8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5" name="Group 17"/>
          <p:cNvGrpSpPr>
            <a:grpSpLocks noChangeAspect="1"/>
          </p:cNvGrpSpPr>
          <p:nvPr/>
        </p:nvGrpSpPr>
        <p:grpSpPr bwMode="auto">
          <a:xfrm>
            <a:off x="827767" y="1520936"/>
            <a:ext cx="259260" cy="278300"/>
            <a:chOff x="231" y="1205"/>
            <a:chExt cx="640" cy="687"/>
          </a:xfrm>
          <a:solidFill>
            <a:sysClr val="window" lastClr="FFFFFF"/>
          </a:solidFill>
          <a:effectLst/>
        </p:grpSpPr>
        <p:sp>
          <p:nvSpPr>
            <p:cNvPr id="8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88" name="矩形 3"/>
          <p:cNvSpPr>
            <a:spLocks noChangeArrowheads="1"/>
          </p:cNvSpPr>
          <p:nvPr/>
        </p:nvSpPr>
        <p:spPr bwMode="auto">
          <a:xfrm>
            <a:off x="1448766" y="1508199"/>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89" name="文本框 37"/>
          <p:cNvSpPr>
            <a:spLocks noChangeArrowheads="1"/>
          </p:cNvSpPr>
          <p:nvPr/>
        </p:nvSpPr>
        <p:spPr bwMode="auto">
          <a:xfrm>
            <a:off x="2591414" y="1635478"/>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90" name="组合 89"/>
          <p:cNvGrpSpPr/>
          <p:nvPr/>
        </p:nvGrpSpPr>
        <p:grpSpPr>
          <a:xfrm>
            <a:off x="2778873" y="1967778"/>
            <a:ext cx="3478704" cy="3477446"/>
            <a:chOff x="3704682" y="1203419"/>
            <a:chExt cx="4637668" cy="4637668"/>
          </a:xfrm>
        </p:grpSpPr>
        <p:sp>
          <p:nvSpPr>
            <p:cNvPr id="91" name="椭圆 90"/>
            <p:cNvSpPr/>
            <p:nvPr/>
          </p:nvSpPr>
          <p:spPr>
            <a:xfrm>
              <a:off x="3704682" y="1203419"/>
              <a:ext cx="4637668" cy="4637668"/>
            </a:xfrm>
            <a:prstGeom prst="ellipse">
              <a:avLst/>
            </a:prstGeom>
            <a:gradFill>
              <a:gsLst>
                <a:gs pos="0">
                  <a:sysClr val="window" lastClr="FFFFFF"/>
                </a:gs>
                <a:gs pos="100000">
                  <a:srgbClr val="B2B2B2"/>
                </a:gs>
              </a:gsLst>
              <a:lin ang="2700000" scaled="1"/>
            </a:gradFill>
            <a:ln w="12700" cap="flat" cmpd="sng" algn="ctr">
              <a:noFill/>
              <a:prstDash val="solid"/>
              <a:miter lim="800000"/>
            </a:ln>
            <a:effectLst>
              <a:outerShdw blurRad="635000" dist="2159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2" name="椭圆 91"/>
            <p:cNvSpPr/>
            <p:nvPr/>
          </p:nvSpPr>
          <p:spPr>
            <a:xfrm>
              <a:off x="3750795" y="1249532"/>
              <a:ext cx="4545442" cy="4545442"/>
            </a:xfrm>
            <a:prstGeom prst="ellipse">
              <a:avLst/>
            </a:prstGeom>
            <a:gradFill>
              <a:gsLst>
                <a:gs pos="100000">
                  <a:sysClr val="window" lastClr="FFFFFF"/>
                </a:gs>
                <a:gs pos="0">
                  <a:srgbClr val="BCBCBC"/>
                </a:gs>
              </a:gsLst>
              <a:lin ang="2700000" scaled="1"/>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3" name="组合 92"/>
          <p:cNvGrpSpPr/>
          <p:nvPr/>
        </p:nvGrpSpPr>
        <p:grpSpPr>
          <a:xfrm>
            <a:off x="3129005" y="2317516"/>
            <a:ext cx="2778445" cy="2777974"/>
            <a:chOff x="4171460" y="1669843"/>
            <a:chExt cx="3704111" cy="3704823"/>
          </a:xfrm>
        </p:grpSpPr>
        <p:sp>
          <p:nvSpPr>
            <p:cNvPr id="94" name="任意多边形 93"/>
            <p:cNvSpPr/>
            <p:nvPr/>
          </p:nvSpPr>
          <p:spPr>
            <a:xfrm>
              <a:off x="4171460" y="1669843"/>
              <a:ext cx="3704111" cy="3704823"/>
            </a:xfrm>
            <a:custGeom>
              <a:avLst/>
              <a:gdLst>
                <a:gd name="connsiteX0" fmla="*/ 2030648 w 4326152"/>
                <a:gd name="connsiteY0" fmla="*/ 0 h 4326984"/>
                <a:gd name="connsiteX1" fmla="*/ 2030648 w 4326152"/>
                <a:gd name="connsiteY1" fmla="*/ 111254 h 4326984"/>
                <a:gd name="connsiteX2" fmla="*/ 2163076 w 4326152"/>
                <a:gd name="connsiteY2" fmla="*/ 243682 h 4326984"/>
                <a:gd name="connsiteX3" fmla="*/ 2163076 w 4326152"/>
                <a:gd name="connsiteY3" fmla="*/ 243683 h 4326984"/>
                <a:gd name="connsiteX4" fmla="*/ 2295504 w 4326152"/>
                <a:gd name="connsiteY4" fmla="*/ 111255 h 4326984"/>
                <a:gd name="connsiteX5" fmla="*/ 2295504 w 4326152"/>
                <a:gd name="connsiteY5" fmla="*/ 0 h 4326984"/>
                <a:gd name="connsiteX6" fmla="*/ 2371233 w 4326152"/>
                <a:gd name="connsiteY6" fmla="*/ 3586 h 4326984"/>
                <a:gd name="connsiteX7" fmla="*/ 2549612 w 4326152"/>
                <a:gd name="connsiteY7" fmla="*/ 28059 h 4326984"/>
                <a:gd name="connsiteX8" fmla="*/ 2595431 w 4326152"/>
                <a:gd name="connsiteY8" fmla="*/ 38261 h 4326984"/>
                <a:gd name="connsiteX9" fmla="*/ 2566319 w 4326152"/>
                <a:gd name="connsiteY9" fmla="*/ 146906 h 4326984"/>
                <a:gd name="connsiteX10" fmla="*/ 2659960 w 4326152"/>
                <a:gd name="connsiteY10" fmla="*/ 309097 h 4326984"/>
                <a:gd name="connsiteX11" fmla="*/ 2659960 w 4326152"/>
                <a:gd name="connsiteY11" fmla="*/ 309098 h 4326984"/>
                <a:gd name="connsiteX12" fmla="*/ 2822150 w 4326152"/>
                <a:gd name="connsiteY12" fmla="*/ 215457 h 4326984"/>
                <a:gd name="connsiteX13" fmla="*/ 2851337 w 4326152"/>
                <a:gd name="connsiteY13" fmla="*/ 106529 h 4326984"/>
                <a:gd name="connsiteX14" fmla="*/ 2891016 w 4326152"/>
                <a:gd name="connsiteY14" fmla="*/ 118856 h 4326984"/>
                <a:gd name="connsiteX15" fmla="*/ 3052820 w 4326152"/>
                <a:gd name="connsiteY15" fmla="*/ 183959 h 4326984"/>
                <a:gd name="connsiteX16" fmla="*/ 3130038 w 4326152"/>
                <a:gd name="connsiteY16" fmla="*/ 223810 h 4326984"/>
                <a:gd name="connsiteX17" fmla="*/ 3074510 w 4326152"/>
                <a:gd name="connsiteY17" fmla="*/ 319987 h 4326984"/>
                <a:gd name="connsiteX18" fmla="*/ 3122982 w 4326152"/>
                <a:gd name="connsiteY18" fmla="*/ 500887 h 4326984"/>
                <a:gd name="connsiteX19" fmla="*/ 3122982 w 4326152"/>
                <a:gd name="connsiteY19" fmla="*/ 500886 h 4326984"/>
                <a:gd name="connsiteX20" fmla="*/ 3303882 w 4326152"/>
                <a:gd name="connsiteY20" fmla="*/ 452415 h 4326984"/>
                <a:gd name="connsiteX21" fmla="*/ 3359224 w 4326152"/>
                <a:gd name="connsiteY21" fmla="*/ 356559 h 4326984"/>
                <a:gd name="connsiteX22" fmla="*/ 3449666 w 4326152"/>
                <a:gd name="connsiteY22" fmla="*/ 416159 h 4326984"/>
                <a:gd name="connsiteX23" fmla="*/ 3583755 w 4326152"/>
                <a:gd name="connsiteY23" fmla="*/ 523465 h 4326984"/>
                <a:gd name="connsiteX24" fmla="*/ 3600299 w 4326152"/>
                <a:gd name="connsiteY24" fmla="*/ 538988 h 4326984"/>
                <a:gd name="connsiteX25" fmla="*/ 3520588 w 4326152"/>
                <a:gd name="connsiteY25" fmla="*/ 618698 h 4326984"/>
                <a:gd name="connsiteX26" fmla="*/ 3520588 w 4326152"/>
                <a:gd name="connsiteY26" fmla="*/ 805980 h 4326984"/>
                <a:gd name="connsiteX27" fmla="*/ 3520589 w 4326152"/>
                <a:gd name="connsiteY27" fmla="*/ 805979 h 4326984"/>
                <a:gd name="connsiteX28" fmla="*/ 3707871 w 4326152"/>
                <a:gd name="connsiteY28" fmla="*/ 805979 h 4326984"/>
                <a:gd name="connsiteX29" fmla="*/ 3787084 w 4326152"/>
                <a:gd name="connsiteY29" fmla="*/ 726766 h 4326984"/>
                <a:gd name="connsiteX30" fmla="*/ 3824377 w 4326152"/>
                <a:gd name="connsiteY30" fmla="*/ 767725 h 4326984"/>
                <a:gd name="connsiteX31" fmla="*/ 3929689 w 4326152"/>
                <a:gd name="connsiteY31" fmla="*/ 903458 h 4326984"/>
                <a:gd name="connsiteX32" fmla="*/ 3971001 w 4326152"/>
                <a:gd name="connsiteY32" fmla="*/ 966771 h 4326984"/>
                <a:gd name="connsiteX33" fmla="*/ 3874154 w 4326152"/>
                <a:gd name="connsiteY33" fmla="*/ 1022685 h 4326984"/>
                <a:gd name="connsiteX34" fmla="*/ 3825682 w 4326152"/>
                <a:gd name="connsiteY34" fmla="*/ 1203585 h 4326984"/>
                <a:gd name="connsiteX35" fmla="*/ 3825683 w 4326152"/>
                <a:gd name="connsiteY35" fmla="*/ 1203585 h 4326984"/>
                <a:gd name="connsiteX36" fmla="*/ 4006583 w 4326152"/>
                <a:gd name="connsiteY36" fmla="*/ 1252057 h 4326984"/>
                <a:gd name="connsiteX37" fmla="*/ 4104403 w 4326152"/>
                <a:gd name="connsiteY37" fmla="*/ 1195580 h 4326984"/>
                <a:gd name="connsiteX38" fmla="*/ 4117447 w 4326152"/>
                <a:gd name="connsiteY38" fmla="*/ 1219846 h 4326984"/>
                <a:gd name="connsiteX39" fmla="*/ 4191020 w 4326152"/>
                <a:gd name="connsiteY39" fmla="*/ 1390279 h 4326984"/>
                <a:gd name="connsiteX40" fmla="*/ 4219328 w 4326152"/>
                <a:gd name="connsiteY40" fmla="*/ 1475421 h 4326984"/>
                <a:gd name="connsiteX41" fmla="*/ 4111112 w 4326152"/>
                <a:gd name="connsiteY41" fmla="*/ 1504417 h 4326984"/>
                <a:gd name="connsiteX42" fmla="*/ 4017472 w 4326152"/>
                <a:gd name="connsiteY42" fmla="*/ 1666608 h 4326984"/>
                <a:gd name="connsiteX43" fmla="*/ 4017472 w 4326152"/>
                <a:gd name="connsiteY43" fmla="*/ 1666607 h 4326984"/>
                <a:gd name="connsiteX44" fmla="*/ 4179663 w 4326152"/>
                <a:gd name="connsiteY44" fmla="*/ 1760248 h 4326984"/>
                <a:gd name="connsiteX45" fmla="*/ 4288875 w 4326152"/>
                <a:gd name="connsiteY45" fmla="*/ 1730985 h 4326984"/>
                <a:gd name="connsiteX46" fmla="*/ 4293856 w 4326152"/>
                <a:gd name="connsiteY46" fmla="*/ 1751919 h 4326984"/>
                <a:gd name="connsiteX47" fmla="*/ 4321637 w 4326152"/>
                <a:gd name="connsiteY47" fmla="*/ 1941645 h 4326984"/>
                <a:gd name="connsiteX48" fmla="*/ 4326152 w 4326152"/>
                <a:gd name="connsiteY48" fmla="*/ 2031064 h 4326984"/>
                <a:gd name="connsiteX49" fmla="*/ 4215316 w 4326152"/>
                <a:gd name="connsiteY49" fmla="*/ 2031064 h 4326984"/>
                <a:gd name="connsiteX50" fmla="*/ 4093295 w 4326152"/>
                <a:gd name="connsiteY50" fmla="*/ 2111945 h 4326984"/>
                <a:gd name="connsiteX51" fmla="*/ 4082888 w 4326152"/>
                <a:gd name="connsiteY51" fmla="*/ 2163492 h 4326984"/>
                <a:gd name="connsiteX52" fmla="*/ 4093295 w 4326152"/>
                <a:gd name="connsiteY52" fmla="*/ 2215038 h 4326984"/>
                <a:gd name="connsiteX53" fmla="*/ 4215316 w 4326152"/>
                <a:gd name="connsiteY53" fmla="*/ 2295919 h 4326984"/>
                <a:gd name="connsiteX54" fmla="*/ 4326152 w 4326152"/>
                <a:gd name="connsiteY54" fmla="*/ 2295919 h 4326984"/>
                <a:gd name="connsiteX55" fmla="*/ 4321637 w 4326152"/>
                <a:gd name="connsiteY55" fmla="*/ 2385337 h 4326984"/>
                <a:gd name="connsiteX56" fmla="*/ 4293856 w 4326152"/>
                <a:gd name="connsiteY56" fmla="*/ 2575063 h 4326984"/>
                <a:gd name="connsiteX57" fmla="*/ 4288875 w 4326152"/>
                <a:gd name="connsiteY57" fmla="*/ 2595998 h 4326984"/>
                <a:gd name="connsiteX58" fmla="*/ 4179663 w 4326152"/>
                <a:gd name="connsiteY58" fmla="*/ 2566735 h 4326984"/>
                <a:gd name="connsiteX59" fmla="*/ 4017472 w 4326152"/>
                <a:gd name="connsiteY59" fmla="*/ 2660376 h 4326984"/>
                <a:gd name="connsiteX60" fmla="*/ 4017472 w 4326152"/>
                <a:gd name="connsiteY60" fmla="*/ 2660375 h 4326984"/>
                <a:gd name="connsiteX61" fmla="*/ 4111113 w 4326152"/>
                <a:gd name="connsiteY61" fmla="*/ 2822565 h 4326984"/>
                <a:gd name="connsiteX62" fmla="*/ 4219329 w 4326152"/>
                <a:gd name="connsiteY62" fmla="*/ 2851562 h 4326984"/>
                <a:gd name="connsiteX63" fmla="*/ 4191021 w 4326152"/>
                <a:gd name="connsiteY63" fmla="*/ 2936704 h 4326984"/>
                <a:gd name="connsiteX64" fmla="*/ 4117447 w 4326152"/>
                <a:gd name="connsiteY64" fmla="*/ 3107136 h 4326984"/>
                <a:gd name="connsiteX65" fmla="*/ 4104403 w 4326152"/>
                <a:gd name="connsiteY65" fmla="*/ 3131403 h 4326984"/>
                <a:gd name="connsiteX66" fmla="*/ 4006582 w 4326152"/>
                <a:gd name="connsiteY66" fmla="*/ 3074926 h 4326984"/>
                <a:gd name="connsiteX67" fmla="*/ 3825682 w 4326152"/>
                <a:gd name="connsiteY67" fmla="*/ 3123398 h 4326984"/>
                <a:gd name="connsiteX68" fmla="*/ 3825683 w 4326152"/>
                <a:gd name="connsiteY68" fmla="*/ 3123398 h 4326984"/>
                <a:gd name="connsiteX69" fmla="*/ 3874155 w 4326152"/>
                <a:gd name="connsiteY69" fmla="*/ 3304298 h 4326984"/>
                <a:gd name="connsiteX70" fmla="*/ 3971001 w 4326152"/>
                <a:gd name="connsiteY70" fmla="*/ 3360212 h 4326984"/>
                <a:gd name="connsiteX71" fmla="*/ 3929689 w 4326152"/>
                <a:gd name="connsiteY71" fmla="*/ 3423525 h 4326984"/>
                <a:gd name="connsiteX72" fmla="*/ 3824377 w 4326152"/>
                <a:gd name="connsiteY72" fmla="*/ 3559259 h 4326984"/>
                <a:gd name="connsiteX73" fmla="*/ 3787083 w 4326152"/>
                <a:gd name="connsiteY73" fmla="*/ 3600218 h 4326984"/>
                <a:gd name="connsiteX74" fmla="*/ 3707870 w 4326152"/>
                <a:gd name="connsiteY74" fmla="*/ 3521004 h 4326984"/>
                <a:gd name="connsiteX75" fmla="*/ 3564396 w 4326152"/>
                <a:gd name="connsiteY75" fmla="*/ 3491914 h 4326984"/>
                <a:gd name="connsiteX76" fmla="*/ 3520589 w 4326152"/>
                <a:gd name="connsiteY76" fmla="*/ 3521004 h 4326984"/>
                <a:gd name="connsiteX77" fmla="*/ 3491499 w 4326152"/>
                <a:gd name="connsiteY77" fmla="*/ 3564811 h 4326984"/>
                <a:gd name="connsiteX78" fmla="*/ 3520589 w 4326152"/>
                <a:gd name="connsiteY78" fmla="*/ 3708285 h 4326984"/>
                <a:gd name="connsiteX79" fmla="*/ 3600299 w 4326152"/>
                <a:gd name="connsiteY79" fmla="*/ 3787995 h 4326984"/>
                <a:gd name="connsiteX80" fmla="*/ 3583755 w 4326152"/>
                <a:gd name="connsiteY80" fmla="*/ 3803519 h 4326984"/>
                <a:gd name="connsiteX81" fmla="*/ 3449666 w 4326152"/>
                <a:gd name="connsiteY81" fmla="*/ 3910825 h 4326984"/>
                <a:gd name="connsiteX82" fmla="*/ 3359224 w 4326152"/>
                <a:gd name="connsiteY82" fmla="*/ 3970425 h 4326984"/>
                <a:gd name="connsiteX83" fmla="*/ 3303882 w 4326152"/>
                <a:gd name="connsiteY83" fmla="*/ 3874570 h 4326984"/>
                <a:gd name="connsiteX84" fmla="*/ 3122982 w 4326152"/>
                <a:gd name="connsiteY84" fmla="*/ 3826098 h 4326984"/>
                <a:gd name="connsiteX85" fmla="*/ 3122982 w 4326152"/>
                <a:gd name="connsiteY85" fmla="*/ 3826097 h 4326984"/>
                <a:gd name="connsiteX86" fmla="*/ 3074510 w 4326152"/>
                <a:gd name="connsiteY86" fmla="*/ 4006997 h 4326984"/>
                <a:gd name="connsiteX87" fmla="*/ 3130038 w 4326152"/>
                <a:gd name="connsiteY87" fmla="*/ 4103174 h 4326984"/>
                <a:gd name="connsiteX88" fmla="*/ 3052820 w 4326152"/>
                <a:gd name="connsiteY88" fmla="*/ 4143025 h 4326984"/>
                <a:gd name="connsiteX89" fmla="*/ 2891016 w 4326152"/>
                <a:gd name="connsiteY89" fmla="*/ 4208128 h 4326984"/>
                <a:gd name="connsiteX90" fmla="*/ 2851337 w 4326152"/>
                <a:gd name="connsiteY90" fmla="*/ 4220455 h 4326984"/>
                <a:gd name="connsiteX91" fmla="*/ 2822150 w 4326152"/>
                <a:gd name="connsiteY91" fmla="*/ 4111528 h 4326984"/>
                <a:gd name="connsiteX92" fmla="*/ 2659960 w 4326152"/>
                <a:gd name="connsiteY92" fmla="*/ 4017887 h 4326984"/>
                <a:gd name="connsiteX93" fmla="*/ 2659961 w 4326152"/>
                <a:gd name="connsiteY93" fmla="*/ 4017887 h 4326984"/>
                <a:gd name="connsiteX94" fmla="*/ 2566320 w 4326152"/>
                <a:gd name="connsiteY94" fmla="*/ 4180078 h 4326984"/>
                <a:gd name="connsiteX95" fmla="*/ 2595431 w 4326152"/>
                <a:gd name="connsiteY95" fmla="*/ 4288723 h 4326984"/>
                <a:gd name="connsiteX96" fmla="*/ 2549612 w 4326152"/>
                <a:gd name="connsiteY96" fmla="*/ 4298926 h 4326984"/>
                <a:gd name="connsiteX97" fmla="*/ 2371233 w 4326152"/>
                <a:gd name="connsiteY97" fmla="*/ 4323399 h 4326984"/>
                <a:gd name="connsiteX98" fmla="*/ 2295504 w 4326152"/>
                <a:gd name="connsiteY98" fmla="*/ 4326984 h 4326984"/>
                <a:gd name="connsiteX99" fmla="*/ 2295504 w 4326152"/>
                <a:gd name="connsiteY99" fmla="*/ 4215732 h 4326984"/>
                <a:gd name="connsiteX100" fmla="*/ 2214623 w 4326152"/>
                <a:gd name="connsiteY100" fmla="*/ 4093711 h 4326984"/>
                <a:gd name="connsiteX101" fmla="*/ 2163077 w 4326152"/>
                <a:gd name="connsiteY101" fmla="*/ 4083304 h 4326984"/>
                <a:gd name="connsiteX102" fmla="*/ 2111530 w 4326152"/>
                <a:gd name="connsiteY102" fmla="*/ 4093711 h 4326984"/>
                <a:gd name="connsiteX103" fmla="*/ 2030649 w 4326152"/>
                <a:gd name="connsiteY103" fmla="*/ 4215732 h 4326984"/>
                <a:gd name="connsiteX104" fmla="*/ 2030649 w 4326152"/>
                <a:gd name="connsiteY104" fmla="*/ 4326984 h 4326984"/>
                <a:gd name="connsiteX105" fmla="*/ 1954919 w 4326152"/>
                <a:gd name="connsiteY105" fmla="*/ 4323399 h 4326984"/>
                <a:gd name="connsiteX106" fmla="*/ 1776540 w 4326152"/>
                <a:gd name="connsiteY106" fmla="*/ 4298926 h 4326984"/>
                <a:gd name="connsiteX107" fmla="*/ 1730721 w 4326152"/>
                <a:gd name="connsiteY107" fmla="*/ 4288723 h 4326984"/>
                <a:gd name="connsiteX108" fmla="*/ 1759832 w 4326152"/>
                <a:gd name="connsiteY108" fmla="*/ 4180078 h 4326984"/>
                <a:gd name="connsiteX109" fmla="*/ 1666192 w 4326152"/>
                <a:gd name="connsiteY109" fmla="*/ 4017887 h 4326984"/>
                <a:gd name="connsiteX110" fmla="*/ 1666193 w 4326152"/>
                <a:gd name="connsiteY110" fmla="*/ 4017887 h 4326984"/>
                <a:gd name="connsiteX111" fmla="*/ 1504002 w 4326152"/>
                <a:gd name="connsiteY111" fmla="*/ 4111528 h 4326984"/>
                <a:gd name="connsiteX112" fmla="*/ 1474816 w 4326152"/>
                <a:gd name="connsiteY112" fmla="*/ 4220455 h 4326984"/>
                <a:gd name="connsiteX113" fmla="*/ 1435137 w 4326152"/>
                <a:gd name="connsiteY113" fmla="*/ 4208128 h 4326984"/>
                <a:gd name="connsiteX114" fmla="*/ 1273332 w 4326152"/>
                <a:gd name="connsiteY114" fmla="*/ 4143025 h 4326984"/>
                <a:gd name="connsiteX115" fmla="*/ 1196114 w 4326152"/>
                <a:gd name="connsiteY115" fmla="*/ 4103174 h 4326984"/>
                <a:gd name="connsiteX116" fmla="*/ 1251642 w 4326152"/>
                <a:gd name="connsiteY116" fmla="*/ 4006996 h 4326984"/>
                <a:gd name="connsiteX117" fmla="*/ 1203170 w 4326152"/>
                <a:gd name="connsiteY117" fmla="*/ 3826096 h 4326984"/>
                <a:gd name="connsiteX118" fmla="*/ 1203171 w 4326152"/>
                <a:gd name="connsiteY118" fmla="*/ 3826097 h 4326984"/>
                <a:gd name="connsiteX119" fmla="*/ 1022271 w 4326152"/>
                <a:gd name="connsiteY119" fmla="*/ 3874569 h 4326984"/>
                <a:gd name="connsiteX120" fmla="*/ 966928 w 4326152"/>
                <a:gd name="connsiteY120" fmla="*/ 3970425 h 4326984"/>
                <a:gd name="connsiteX121" fmla="*/ 876487 w 4326152"/>
                <a:gd name="connsiteY121" fmla="*/ 3910825 h 4326984"/>
                <a:gd name="connsiteX122" fmla="*/ 742398 w 4326152"/>
                <a:gd name="connsiteY122" fmla="*/ 3803519 h 4326984"/>
                <a:gd name="connsiteX123" fmla="*/ 725853 w 4326152"/>
                <a:gd name="connsiteY123" fmla="*/ 3787994 h 4326984"/>
                <a:gd name="connsiteX124" fmla="*/ 805563 w 4326152"/>
                <a:gd name="connsiteY124" fmla="*/ 3708284 h 4326984"/>
                <a:gd name="connsiteX125" fmla="*/ 834654 w 4326152"/>
                <a:gd name="connsiteY125" fmla="*/ 3564810 h 4326984"/>
                <a:gd name="connsiteX126" fmla="*/ 805564 w 4326152"/>
                <a:gd name="connsiteY126" fmla="*/ 3521003 h 4326984"/>
                <a:gd name="connsiteX127" fmla="*/ 805564 w 4326152"/>
                <a:gd name="connsiteY127" fmla="*/ 3521003 h 4326984"/>
                <a:gd name="connsiteX128" fmla="*/ 805563 w 4326152"/>
                <a:gd name="connsiteY128" fmla="*/ 3521002 h 4326984"/>
                <a:gd name="connsiteX129" fmla="*/ 805564 w 4326152"/>
                <a:gd name="connsiteY129" fmla="*/ 3521003 h 4326984"/>
                <a:gd name="connsiteX130" fmla="*/ 761756 w 4326152"/>
                <a:gd name="connsiteY130" fmla="*/ 3491913 h 4326984"/>
                <a:gd name="connsiteX131" fmla="*/ 618283 w 4326152"/>
                <a:gd name="connsiteY131" fmla="*/ 3521003 h 4326984"/>
                <a:gd name="connsiteX132" fmla="*/ 539069 w 4326152"/>
                <a:gd name="connsiteY132" fmla="*/ 3600217 h 4326984"/>
                <a:gd name="connsiteX133" fmla="*/ 501776 w 4326152"/>
                <a:gd name="connsiteY133" fmla="*/ 3559259 h 4326984"/>
                <a:gd name="connsiteX134" fmla="*/ 396463 w 4326152"/>
                <a:gd name="connsiteY134" fmla="*/ 3423525 h 4326984"/>
                <a:gd name="connsiteX135" fmla="*/ 355151 w 4326152"/>
                <a:gd name="connsiteY135" fmla="*/ 3360211 h 4326984"/>
                <a:gd name="connsiteX136" fmla="*/ 451998 w 4326152"/>
                <a:gd name="connsiteY136" fmla="*/ 3304297 h 4326984"/>
                <a:gd name="connsiteX137" fmla="*/ 500470 w 4326152"/>
                <a:gd name="connsiteY137" fmla="*/ 3123397 h 4326984"/>
                <a:gd name="connsiteX138" fmla="*/ 500470 w 4326152"/>
                <a:gd name="connsiteY138" fmla="*/ 3123397 h 4326984"/>
                <a:gd name="connsiteX139" fmla="*/ 319570 w 4326152"/>
                <a:gd name="connsiteY139" fmla="*/ 3074925 h 4326984"/>
                <a:gd name="connsiteX140" fmla="*/ 221749 w 4326152"/>
                <a:gd name="connsiteY140" fmla="*/ 3131402 h 4326984"/>
                <a:gd name="connsiteX141" fmla="*/ 208706 w 4326152"/>
                <a:gd name="connsiteY141" fmla="*/ 3107136 h 4326984"/>
                <a:gd name="connsiteX142" fmla="*/ 135132 w 4326152"/>
                <a:gd name="connsiteY142" fmla="*/ 2936704 h 4326984"/>
                <a:gd name="connsiteX143" fmla="*/ 106824 w 4326152"/>
                <a:gd name="connsiteY143" fmla="*/ 2851561 h 4326984"/>
                <a:gd name="connsiteX144" fmla="*/ 215039 w 4326152"/>
                <a:gd name="connsiteY144" fmla="*/ 2822564 h 4326984"/>
                <a:gd name="connsiteX145" fmla="*/ 308680 w 4326152"/>
                <a:gd name="connsiteY145" fmla="*/ 2660374 h 4326984"/>
                <a:gd name="connsiteX146" fmla="*/ 308680 w 4326152"/>
                <a:gd name="connsiteY146" fmla="*/ 2660375 h 4326984"/>
                <a:gd name="connsiteX147" fmla="*/ 146490 w 4326152"/>
                <a:gd name="connsiteY147" fmla="*/ 2566734 h 4326984"/>
                <a:gd name="connsiteX148" fmla="*/ 37277 w 4326152"/>
                <a:gd name="connsiteY148" fmla="*/ 2595997 h 4326984"/>
                <a:gd name="connsiteX149" fmla="*/ 32296 w 4326152"/>
                <a:gd name="connsiteY149" fmla="*/ 2575063 h 4326984"/>
                <a:gd name="connsiteX150" fmla="*/ 4516 w 4326152"/>
                <a:gd name="connsiteY150" fmla="*/ 2385337 h 4326984"/>
                <a:gd name="connsiteX151" fmla="*/ 0 w 4326152"/>
                <a:gd name="connsiteY151" fmla="*/ 2295920 h 4326984"/>
                <a:gd name="connsiteX152" fmla="*/ 110836 w 4326152"/>
                <a:gd name="connsiteY152" fmla="*/ 2295920 h 4326984"/>
                <a:gd name="connsiteX153" fmla="*/ 243264 w 4326152"/>
                <a:gd name="connsiteY153" fmla="*/ 2163492 h 4326984"/>
                <a:gd name="connsiteX154" fmla="*/ 243265 w 4326152"/>
                <a:gd name="connsiteY154" fmla="*/ 2163492 h 4326984"/>
                <a:gd name="connsiteX155" fmla="*/ 110837 w 4326152"/>
                <a:gd name="connsiteY155" fmla="*/ 2031064 h 4326984"/>
                <a:gd name="connsiteX156" fmla="*/ 0 w 4326152"/>
                <a:gd name="connsiteY156" fmla="*/ 2031064 h 4326984"/>
                <a:gd name="connsiteX157" fmla="*/ 4516 w 4326152"/>
                <a:gd name="connsiteY157" fmla="*/ 1941645 h 4326984"/>
                <a:gd name="connsiteX158" fmla="*/ 32296 w 4326152"/>
                <a:gd name="connsiteY158" fmla="*/ 1751919 h 4326984"/>
                <a:gd name="connsiteX159" fmla="*/ 37277 w 4326152"/>
                <a:gd name="connsiteY159" fmla="*/ 1730986 h 4326984"/>
                <a:gd name="connsiteX160" fmla="*/ 146489 w 4326152"/>
                <a:gd name="connsiteY160" fmla="*/ 1760249 h 4326984"/>
                <a:gd name="connsiteX161" fmla="*/ 308680 w 4326152"/>
                <a:gd name="connsiteY161" fmla="*/ 1666608 h 4326984"/>
                <a:gd name="connsiteX162" fmla="*/ 308681 w 4326152"/>
                <a:gd name="connsiteY162" fmla="*/ 1666609 h 4326984"/>
                <a:gd name="connsiteX163" fmla="*/ 215040 w 4326152"/>
                <a:gd name="connsiteY163" fmla="*/ 1504418 h 4326984"/>
                <a:gd name="connsiteX164" fmla="*/ 106824 w 4326152"/>
                <a:gd name="connsiteY164" fmla="*/ 1475422 h 4326984"/>
                <a:gd name="connsiteX165" fmla="*/ 135132 w 4326152"/>
                <a:gd name="connsiteY165" fmla="*/ 1390279 h 4326984"/>
                <a:gd name="connsiteX166" fmla="*/ 208706 w 4326152"/>
                <a:gd name="connsiteY166" fmla="*/ 1219846 h 4326984"/>
                <a:gd name="connsiteX167" fmla="*/ 221749 w 4326152"/>
                <a:gd name="connsiteY167" fmla="*/ 1195581 h 4326984"/>
                <a:gd name="connsiteX168" fmla="*/ 319570 w 4326152"/>
                <a:gd name="connsiteY168" fmla="*/ 1252058 h 4326984"/>
                <a:gd name="connsiteX169" fmla="*/ 500470 w 4326152"/>
                <a:gd name="connsiteY169" fmla="*/ 1203586 h 4326984"/>
                <a:gd name="connsiteX170" fmla="*/ 500471 w 4326152"/>
                <a:gd name="connsiteY170" fmla="*/ 1203586 h 4326984"/>
                <a:gd name="connsiteX171" fmla="*/ 451999 w 4326152"/>
                <a:gd name="connsiteY171" fmla="*/ 1022686 h 4326984"/>
                <a:gd name="connsiteX172" fmla="*/ 355151 w 4326152"/>
                <a:gd name="connsiteY172" fmla="*/ 966771 h 4326984"/>
                <a:gd name="connsiteX173" fmla="*/ 396463 w 4326152"/>
                <a:gd name="connsiteY173" fmla="*/ 903458 h 4326984"/>
                <a:gd name="connsiteX174" fmla="*/ 501776 w 4326152"/>
                <a:gd name="connsiteY174" fmla="*/ 767725 h 4326984"/>
                <a:gd name="connsiteX175" fmla="*/ 539068 w 4326152"/>
                <a:gd name="connsiteY175" fmla="*/ 726767 h 4326984"/>
                <a:gd name="connsiteX176" fmla="*/ 618282 w 4326152"/>
                <a:gd name="connsiteY176" fmla="*/ 805980 h 4326984"/>
                <a:gd name="connsiteX177" fmla="*/ 805563 w 4326152"/>
                <a:gd name="connsiteY177" fmla="*/ 805980 h 4326984"/>
                <a:gd name="connsiteX178" fmla="*/ 805564 w 4326152"/>
                <a:gd name="connsiteY178" fmla="*/ 805981 h 4326984"/>
                <a:gd name="connsiteX179" fmla="*/ 805564 w 4326152"/>
                <a:gd name="connsiteY179" fmla="*/ 618700 h 4326984"/>
                <a:gd name="connsiteX180" fmla="*/ 725853 w 4326152"/>
                <a:gd name="connsiteY180" fmla="*/ 538989 h 4326984"/>
                <a:gd name="connsiteX181" fmla="*/ 742398 w 4326152"/>
                <a:gd name="connsiteY181" fmla="*/ 523465 h 4326984"/>
                <a:gd name="connsiteX182" fmla="*/ 876487 w 4326152"/>
                <a:gd name="connsiteY182" fmla="*/ 416159 h 4326984"/>
                <a:gd name="connsiteX183" fmla="*/ 966928 w 4326152"/>
                <a:gd name="connsiteY183" fmla="*/ 356559 h 4326984"/>
                <a:gd name="connsiteX184" fmla="*/ 1022270 w 4326152"/>
                <a:gd name="connsiteY184" fmla="*/ 452415 h 4326984"/>
                <a:gd name="connsiteX185" fmla="*/ 1203170 w 4326152"/>
                <a:gd name="connsiteY185" fmla="*/ 500888 h 4326984"/>
                <a:gd name="connsiteX186" fmla="*/ 1203171 w 4326152"/>
                <a:gd name="connsiteY186" fmla="*/ 500888 h 4326984"/>
                <a:gd name="connsiteX187" fmla="*/ 1251643 w 4326152"/>
                <a:gd name="connsiteY187" fmla="*/ 319988 h 4326984"/>
                <a:gd name="connsiteX188" fmla="*/ 1196114 w 4326152"/>
                <a:gd name="connsiteY188" fmla="*/ 223810 h 4326984"/>
                <a:gd name="connsiteX189" fmla="*/ 1273332 w 4326152"/>
                <a:gd name="connsiteY189" fmla="*/ 183959 h 4326984"/>
                <a:gd name="connsiteX190" fmla="*/ 1435137 w 4326152"/>
                <a:gd name="connsiteY190" fmla="*/ 118856 h 4326984"/>
                <a:gd name="connsiteX191" fmla="*/ 1474815 w 4326152"/>
                <a:gd name="connsiteY191" fmla="*/ 106529 h 4326984"/>
                <a:gd name="connsiteX192" fmla="*/ 1504001 w 4326152"/>
                <a:gd name="connsiteY192" fmla="*/ 215456 h 4326984"/>
                <a:gd name="connsiteX193" fmla="*/ 1666192 w 4326152"/>
                <a:gd name="connsiteY193" fmla="*/ 309096 h 4326984"/>
                <a:gd name="connsiteX194" fmla="*/ 1666192 w 4326152"/>
                <a:gd name="connsiteY194" fmla="*/ 309098 h 4326984"/>
                <a:gd name="connsiteX195" fmla="*/ 1759833 w 4326152"/>
                <a:gd name="connsiteY195" fmla="*/ 146907 h 4326984"/>
                <a:gd name="connsiteX196" fmla="*/ 1730721 w 4326152"/>
                <a:gd name="connsiteY196" fmla="*/ 38261 h 4326984"/>
                <a:gd name="connsiteX197" fmla="*/ 1776540 w 4326152"/>
                <a:gd name="connsiteY197" fmla="*/ 28059 h 4326984"/>
                <a:gd name="connsiteX198" fmla="*/ 1954919 w 4326152"/>
                <a:gd name="connsiteY198" fmla="*/ 3586 h 432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326152" h="4326984">
                  <a:moveTo>
                    <a:pt x="2030648" y="0"/>
                  </a:moveTo>
                  <a:lnTo>
                    <a:pt x="2030648" y="111254"/>
                  </a:lnTo>
                  <a:cubicBezTo>
                    <a:pt x="2030648" y="184392"/>
                    <a:pt x="2089938" y="243682"/>
                    <a:pt x="2163076" y="243682"/>
                  </a:cubicBezTo>
                  <a:lnTo>
                    <a:pt x="2163076" y="243683"/>
                  </a:lnTo>
                  <a:cubicBezTo>
                    <a:pt x="2236214" y="243683"/>
                    <a:pt x="2295504" y="184393"/>
                    <a:pt x="2295504" y="111255"/>
                  </a:cubicBezTo>
                  <a:lnTo>
                    <a:pt x="2295504" y="0"/>
                  </a:lnTo>
                  <a:lnTo>
                    <a:pt x="2371233" y="3586"/>
                  </a:lnTo>
                  <a:cubicBezTo>
                    <a:pt x="2431444" y="9316"/>
                    <a:pt x="2490937" y="17508"/>
                    <a:pt x="2549612" y="28059"/>
                  </a:cubicBezTo>
                  <a:lnTo>
                    <a:pt x="2595431" y="38261"/>
                  </a:lnTo>
                  <a:lnTo>
                    <a:pt x="2566319" y="146906"/>
                  </a:lnTo>
                  <a:cubicBezTo>
                    <a:pt x="2547390" y="217552"/>
                    <a:pt x="2589314" y="290167"/>
                    <a:pt x="2659960" y="309097"/>
                  </a:cubicBezTo>
                  <a:lnTo>
                    <a:pt x="2659960" y="309098"/>
                  </a:lnTo>
                  <a:cubicBezTo>
                    <a:pt x="2730606" y="328027"/>
                    <a:pt x="2803221" y="286103"/>
                    <a:pt x="2822150" y="215457"/>
                  </a:cubicBezTo>
                  <a:lnTo>
                    <a:pt x="2851337" y="106529"/>
                  </a:lnTo>
                  <a:lnTo>
                    <a:pt x="2891016" y="118856"/>
                  </a:lnTo>
                  <a:cubicBezTo>
                    <a:pt x="2946007" y="138435"/>
                    <a:pt x="2999976" y="160170"/>
                    <a:pt x="3052820" y="183959"/>
                  </a:cubicBezTo>
                  <a:lnTo>
                    <a:pt x="3130038" y="223810"/>
                  </a:lnTo>
                  <a:lnTo>
                    <a:pt x="3074510" y="319987"/>
                  </a:lnTo>
                  <a:cubicBezTo>
                    <a:pt x="3037941" y="383327"/>
                    <a:pt x="3059643" y="464318"/>
                    <a:pt x="3122982" y="500887"/>
                  </a:cubicBezTo>
                  <a:lnTo>
                    <a:pt x="3122982" y="500886"/>
                  </a:lnTo>
                  <a:cubicBezTo>
                    <a:pt x="3186322" y="537455"/>
                    <a:pt x="3267313" y="515753"/>
                    <a:pt x="3303882" y="452415"/>
                  </a:cubicBezTo>
                  <a:lnTo>
                    <a:pt x="3359224" y="356559"/>
                  </a:lnTo>
                  <a:lnTo>
                    <a:pt x="3449666" y="416159"/>
                  </a:lnTo>
                  <a:cubicBezTo>
                    <a:pt x="3495792" y="450178"/>
                    <a:pt x="3540522" y="485981"/>
                    <a:pt x="3583755" y="523465"/>
                  </a:cubicBezTo>
                  <a:lnTo>
                    <a:pt x="3600299" y="538988"/>
                  </a:lnTo>
                  <a:lnTo>
                    <a:pt x="3520588" y="618698"/>
                  </a:lnTo>
                  <a:cubicBezTo>
                    <a:pt x="3468872" y="670415"/>
                    <a:pt x="3468872" y="754263"/>
                    <a:pt x="3520588" y="805980"/>
                  </a:cubicBezTo>
                  <a:lnTo>
                    <a:pt x="3520589" y="805979"/>
                  </a:lnTo>
                  <a:cubicBezTo>
                    <a:pt x="3572305" y="857695"/>
                    <a:pt x="3656154" y="857695"/>
                    <a:pt x="3707871" y="805979"/>
                  </a:cubicBezTo>
                  <a:lnTo>
                    <a:pt x="3787084" y="726766"/>
                  </a:lnTo>
                  <a:lnTo>
                    <a:pt x="3824377" y="767725"/>
                  </a:lnTo>
                  <a:cubicBezTo>
                    <a:pt x="3861215" y="811526"/>
                    <a:pt x="3896353" y="856804"/>
                    <a:pt x="3929689" y="903458"/>
                  </a:cubicBezTo>
                  <a:lnTo>
                    <a:pt x="3971001" y="966771"/>
                  </a:lnTo>
                  <a:lnTo>
                    <a:pt x="3874154" y="1022685"/>
                  </a:lnTo>
                  <a:cubicBezTo>
                    <a:pt x="3810815" y="1059254"/>
                    <a:pt x="3789113" y="1140246"/>
                    <a:pt x="3825682" y="1203585"/>
                  </a:cubicBezTo>
                  <a:lnTo>
                    <a:pt x="3825683" y="1203585"/>
                  </a:lnTo>
                  <a:cubicBezTo>
                    <a:pt x="3862252" y="1266924"/>
                    <a:pt x="3943243" y="1288626"/>
                    <a:pt x="4006583" y="1252057"/>
                  </a:cubicBezTo>
                  <a:lnTo>
                    <a:pt x="4104403" y="1195580"/>
                  </a:lnTo>
                  <a:lnTo>
                    <a:pt x="4117447" y="1219846"/>
                  </a:lnTo>
                  <a:cubicBezTo>
                    <a:pt x="4144310" y="1275380"/>
                    <a:pt x="4168875" y="1332232"/>
                    <a:pt x="4191020" y="1390279"/>
                  </a:cubicBezTo>
                  <a:lnTo>
                    <a:pt x="4219328" y="1475421"/>
                  </a:lnTo>
                  <a:lnTo>
                    <a:pt x="4111112" y="1504417"/>
                  </a:lnTo>
                  <a:cubicBezTo>
                    <a:pt x="4040466" y="1523347"/>
                    <a:pt x="3998542" y="1595962"/>
                    <a:pt x="4017472" y="1666608"/>
                  </a:cubicBezTo>
                  <a:lnTo>
                    <a:pt x="4017472" y="1666607"/>
                  </a:lnTo>
                  <a:cubicBezTo>
                    <a:pt x="4036402" y="1737253"/>
                    <a:pt x="4109017" y="1779178"/>
                    <a:pt x="4179663" y="1760248"/>
                  </a:cubicBezTo>
                  <a:lnTo>
                    <a:pt x="4288875" y="1730985"/>
                  </a:lnTo>
                  <a:lnTo>
                    <a:pt x="4293856" y="1751919"/>
                  </a:lnTo>
                  <a:cubicBezTo>
                    <a:pt x="4305825" y="1814254"/>
                    <a:pt x="4315127" y="1877537"/>
                    <a:pt x="4321637" y="1941645"/>
                  </a:cubicBezTo>
                  <a:lnTo>
                    <a:pt x="4326152" y="2031064"/>
                  </a:lnTo>
                  <a:lnTo>
                    <a:pt x="4215316" y="2031064"/>
                  </a:lnTo>
                  <a:cubicBezTo>
                    <a:pt x="4160463" y="2031064"/>
                    <a:pt x="4113399" y="2064415"/>
                    <a:pt x="4093295" y="2111945"/>
                  </a:cubicBezTo>
                  <a:lnTo>
                    <a:pt x="4082888" y="2163492"/>
                  </a:lnTo>
                  <a:lnTo>
                    <a:pt x="4093295" y="2215038"/>
                  </a:lnTo>
                  <a:cubicBezTo>
                    <a:pt x="4113399" y="2262568"/>
                    <a:pt x="4160463" y="2295919"/>
                    <a:pt x="4215316" y="2295919"/>
                  </a:cubicBezTo>
                  <a:lnTo>
                    <a:pt x="4326152" y="2295919"/>
                  </a:lnTo>
                  <a:lnTo>
                    <a:pt x="4321637" y="2385337"/>
                  </a:lnTo>
                  <a:cubicBezTo>
                    <a:pt x="4315127" y="2449445"/>
                    <a:pt x="4305825" y="2512729"/>
                    <a:pt x="4293856" y="2575063"/>
                  </a:cubicBezTo>
                  <a:lnTo>
                    <a:pt x="4288875" y="2595998"/>
                  </a:lnTo>
                  <a:lnTo>
                    <a:pt x="4179663" y="2566735"/>
                  </a:lnTo>
                  <a:cubicBezTo>
                    <a:pt x="4109017" y="2547805"/>
                    <a:pt x="4036402" y="2589730"/>
                    <a:pt x="4017472" y="2660376"/>
                  </a:cubicBezTo>
                  <a:lnTo>
                    <a:pt x="4017472" y="2660375"/>
                  </a:lnTo>
                  <a:cubicBezTo>
                    <a:pt x="3998543" y="2731021"/>
                    <a:pt x="4040467" y="2803636"/>
                    <a:pt x="4111113" y="2822565"/>
                  </a:cubicBezTo>
                  <a:lnTo>
                    <a:pt x="4219329" y="2851562"/>
                  </a:lnTo>
                  <a:lnTo>
                    <a:pt x="4191021" y="2936704"/>
                  </a:lnTo>
                  <a:cubicBezTo>
                    <a:pt x="4168876" y="2994751"/>
                    <a:pt x="4144310" y="3051603"/>
                    <a:pt x="4117447" y="3107136"/>
                  </a:cubicBezTo>
                  <a:lnTo>
                    <a:pt x="4104403" y="3131403"/>
                  </a:lnTo>
                  <a:lnTo>
                    <a:pt x="4006582" y="3074926"/>
                  </a:lnTo>
                  <a:cubicBezTo>
                    <a:pt x="3943243" y="3038357"/>
                    <a:pt x="3862251" y="3060059"/>
                    <a:pt x="3825682" y="3123398"/>
                  </a:cubicBezTo>
                  <a:lnTo>
                    <a:pt x="3825683" y="3123398"/>
                  </a:lnTo>
                  <a:cubicBezTo>
                    <a:pt x="3789114" y="3186737"/>
                    <a:pt x="3810815" y="3267729"/>
                    <a:pt x="3874155" y="3304298"/>
                  </a:cubicBezTo>
                  <a:lnTo>
                    <a:pt x="3971001" y="3360212"/>
                  </a:lnTo>
                  <a:lnTo>
                    <a:pt x="3929689" y="3423525"/>
                  </a:lnTo>
                  <a:cubicBezTo>
                    <a:pt x="3896353" y="3470179"/>
                    <a:pt x="3861215" y="3515458"/>
                    <a:pt x="3824377" y="3559259"/>
                  </a:cubicBezTo>
                  <a:lnTo>
                    <a:pt x="3787083" y="3600218"/>
                  </a:lnTo>
                  <a:lnTo>
                    <a:pt x="3707870" y="3521004"/>
                  </a:lnTo>
                  <a:cubicBezTo>
                    <a:pt x="3669082" y="3482217"/>
                    <a:pt x="3612221" y="3472520"/>
                    <a:pt x="3564396" y="3491914"/>
                  </a:cubicBezTo>
                  <a:lnTo>
                    <a:pt x="3520589" y="3521004"/>
                  </a:lnTo>
                  <a:lnTo>
                    <a:pt x="3491499" y="3564811"/>
                  </a:lnTo>
                  <a:cubicBezTo>
                    <a:pt x="3472105" y="3612636"/>
                    <a:pt x="3481802" y="3669497"/>
                    <a:pt x="3520589" y="3708285"/>
                  </a:cubicBezTo>
                  <a:lnTo>
                    <a:pt x="3600299" y="3787995"/>
                  </a:lnTo>
                  <a:lnTo>
                    <a:pt x="3583755" y="3803519"/>
                  </a:lnTo>
                  <a:cubicBezTo>
                    <a:pt x="3540522" y="3841003"/>
                    <a:pt x="3495791" y="3876805"/>
                    <a:pt x="3449666" y="3910825"/>
                  </a:cubicBezTo>
                  <a:lnTo>
                    <a:pt x="3359224" y="3970425"/>
                  </a:lnTo>
                  <a:lnTo>
                    <a:pt x="3303882" y="3874570"/>
                  </a:lnTo>
                  <a:cubicBezTo>
                    <a:pt x="3267313" y="3811230"/>
                    <a:pt x="3186321" y="3789529"/>
                    <a:pt x="3122982" y="3826098"/>
                  </a:cubicBezTo>
                  <a:lnTo>
                    <a:pt x="3122982" y="3826097"/>
                  </a:lnTo>
                  <a:cubicBezTo>
                    <a:pt x="3059643" y="3862666"/>
                    <a:pt x="3037941" y="3943658"/>
                    <a:pt x="3074510" y="4006997"/>
                  </a:cubicBezTo>
                  <a:lnTo>
                    <a:pt x="3130038" y="4103174"/>
                  </a:lnTo>
                  <a:lnTo>
                    <a:pt x="3052820" y="4143025"/>
                  </a:lnTo>
                  <a:cubicBezTo>
                    <a:pt x="2999976" y="4166814"/>
                    <a:pt x="2946007" y="4188549"/>
                    <a:pt x="2891016" y="4208128"/>
                  </a:cubicBezTo>
                  <a:lnTo>
                    <a:pt x="2851337" y="4220455"/>
                  </a:lnTo>
                  <a:lnTo>
                    <a:pt x="2822150" y="4111528"/>
                  </a:lnTo>
                  <a:cubicBezTo>
                    <a:pt x="2803221" y="4040882"/>
                    <a:pt x="2730606" y="3998958"/>
                    <a:pt x="2659960" y="4017887"/>
                  </a:cubicBezTo>
                  <a:lnTo>
                    <a:pt x="2659961" y="4017887"/>
                  </a:lnTo>
                  <a:cubicBezTo>
                    <a:pt x="2589315" y="4036817"/>
                    <a:pt x="2547391" y="4109432"/>
                    <a:pt x="2566320" y="4180078"/>
                  </a:cubicBezTo>
                  <a:lnTo>
                    <a:pt x="2595431" y="4288723"/>
                  </a:lnTo>
                  <a:lnTo>
                    <a:pt x="2549612" y="4298926"/>
                  </a:lnTo>
                  <a:cubicBezTo>
                    <a:pt x="2490937" y="4309476"/>
                    <a:pt x="2431444" y="4317668"/>
                    <a:pt x="2371233" y="4323399"/>
                  </a:cubicBezTo>
                  <a:lnTo>
                    <a:pt x="2295504" y="4326984"/>
                  </a:lnTo>
                  <a:lnTo>
                    <a:pt x="2295504" y="4215732"/>
                  </a:lnTo>
                  <a:cubicBezTo>
                    <a:pt x="2295504" y="4160879"/>
                    <a:pt x="2262154" y="4113815"/>
                    <a:pt x="2214623" y="4093711"/>
                  </a:cubicBezTo>
                  <a:lnTo>
                    <a:pt x="2163077" y="4083304"/>
                  </a:lnTo>
                  <a:lnTo>
                    <a:pt x="2111530" y="4093711"/>
                  </a:lnTo>
                  <a:cubicBezTo>
                    <a:pt x="2064000" y="4113815"/>
                    <a:pt x="2030649" y="4160879"/>
                    <a:pt x="2030649" y="4215732"/>
                  </a:cubicBezTo>
                  <a:lnTo>
                    <a:pt x="2030649" y="4326984"/>
                  </a:lnTo>
                  <a:lnTo>
                    <a:pt x="1954919" y="4323399"/>
                  </a:lnTo>
                  <a:cubicBezTo>
                    <a:pt x="1894708" y="4317668"/>
                    <a:pt x="1835215" y="4309476"/>
                    <a:pt x="1776540" y="4298926"/>
                  </a:cubicBezTo>
                  <a:lnTo>
                    <a:pt x="1730721" y="4288723"/>
                  </a:lnTo>
                  <a:lnTo>
                    <a:pt x="1759832" y="4180078"/>
                  </a:lnTo>
                  <a:cubicBezTo>
                    <a:pt x="1778762" y="4109432"/>
                    <a:pt x="1736838" y="4036817"/>
                    <a:pt x="1666192" y="4017887"/>
                  </a:cubicBezTo>
                  <a:lnTo>
                    <a:pt x="1666193" y="4017887"/>
                  </a:lnTo>
                  <a:cubicBezTo>
                    <a:pt x="1595547" y="3998958"/>
                    <a:pt x="1522932" y="4040882"/>
                    <a:pt x="1504002" y="4111528"/>
                  </a:cubicBezTo>
                  <a:lnTo>
                    <a:pt x="1474816" y="4220455"/>
                  </a:lnTo>
                  <a:lnTo>
                    <a:pt x="1435137" y="4208128"/>
                  </a:lnTo>
                  <a:cubicBezTo>
                    <a:pt x="1380146" y="4188549"/>
                    <a:pt x="1326177" y="4166814"/>
                    <a:pt x="1273332" y="4143025"/>
                  </a:cubicBezTo>
                  <a:lnTo>
                    <a:pt x="1196114" y="4103174"/>
                  </a:lnTo>
                  <a:lnTo>
                    <a:pt x="1251642" y="4006996"/>
                  </a:lnTo>
                  <a:cubicBezTo>
                    <a:pt x="1288211" y="3943657"/>
                    <a:pt x="1266509" y="3862665"/>
                    <a:pt x="1203170" y="3826096"/>
                  </a:cubicBezTo>
                  <a:lnTo>
                    <a:pt x="1203171" y="3826097"/>
                  </a:lnTo>
                  <a:cubicBezTo>
                    <a:pt x="1139832" y="3789528"/>
                    <a:pt x="1058840" y="3811229"/>
                    <a:pt x="1022271" y="3874569"/>
                  </a:cubicBezTo>
                  <a:lnTo>
                    <a:pt x="966928" y="3970425"/>
                  </a:lnTo>
                  <a:lnTo>
                    <a:pt x="876487" y="3910825"/>
                  </a:lnTo>
                  <a:cubicBezTo>
                    <a:pt x="830362" y="3876805"/>
                    <a:pt x="785631" y="3841003"/>
                    <a:pt x="742398" y="3803519"/>
                  </a:cubicBezTo>
                  <a:lnTo>
                    <a:pt x="725853" y="3787994"/>
                  </a:lnTo>
                  <a:lnTo>
                    <a:pt x="805563" y="3708284"/>
                  </a:lnTo>
                  <a:cubicBezTo>
                    <a:pt x="844351" y="3669496"/>
                    <a:pt x="854048" y="3612635"/>
                    <a:pt x="834654" y="3564810"/>
                  </a:cubicBezTo>
                  <a:lnTo>
                    <a:pt x="805564" y="3521003"/>
                  </a:lnTo>
                  <a:lnTo>
                    <a:pt x="805564" y="3521003"/>
                  </a:lnTo>
                  <a:lnTo>
                    <a:pt x="805563" y="3521002"/>
                  </a:lnTo>
                  <a:lnTo>
                    <a:pt x="805564" y="3521003"/>
                  </a:lnTo>
                  <a:lnTo>
                    <a:pt x="761756" y="3491913"/>
                  </a:lnTo>
                  <a:cubicBezTo>
                    <a:pt x="713932" y="3472519"/>
                    <a:pt x="657070" y="3482216"/>
                    <a:pt x="618283" y="3521003"/>
                  </a:cubicBezTo>
                  <a:lnTo>
                    <a:pt x="539069" y="3600217"/>
                  </a:lnTo>
                  <a:lnTo>
                    <a:pt x="501776" y="3559259"/>
                  </a:lnTo>
                  <a:cubicBezTo>
                    <a:pt x="464937" y="3515458"/>
                    <a:pt x="429799" y="3470179"/>
                    <a:pt x="396463" y="3423525"/>
                  </a:cubicBezTo>
                  <a:lnTo>
                    <a:pt x="355151" y="3360211"/>
                  </a:lnTo>
                  <a:lnTo>
                    <a:pt x="451998" y="3304297"/>
                  </a:lnTo>
                  <a:cubicBezTo>
                    <a:pt x="515337" y="3267728"/>
                    <a:pt x="537039" y="3186736"/>
                    <a:pt x="500470" y="3123397"/>
                  </a:cubicBezTo>
                  <a:lnTo>
                    <a:pt x="500470" y="3123397"/>
                  </a:lnTo>
                  <a:cubicBezTo>
                    <a:pt x="463901" y="3060058"/>
                    <a:pt x="382910" y="3038356"/>
                    <a:pt x="319570" y="3074925"/>
                  </a:cubicBezTo>
                  <a:lnTo>
                    <a:pt x="221749" y="3131402"/>
                  </a:lnTo>
                  <a:lnTo>
                    <a:pt x="208706" y="3107136"/>
                  </a:lnTo>
                  <a:cubicBezTo>
                    <a:pt x="181843" y="3051603"/>
                    <a:pt x="157277" y="2994751"/>
                    <a:pt x="135132" y="2936704"/>
                  </a:cubicBezTo>
                  <a:lnTo>
                    <a:pt x="106824" y="2851561"/>
                  </a:lnTo>
                  <a:lnTo>
                    <a:pt x="215039" y="2822564"/>
                  </a:lnTo>
                  <a:cubicBezTo>
                    <a:pt x="285685" y="2803635"/>
                    <a:pt x="327610" y="2731020"/>
                    <a:pt x="308680" y="2660374"/>
                  </a:cubicBezTo>
                  <a:lnTo>
                    <a:pt x="308680" y="2660375"/>
                  </a:lnTo>
                  <a:cubicBezTo>
                    <a:pt x="289751" y="2589729"/>
                    <a:pt x="217136" y="2547804"/>
                    <a:pt x="146490" y="2566734"/>
                  </a:cubicBezTo>
                  <a:lnTo>
                    <a:pt x="37277" y="2595997"/>
                  </a:lnTo>
                  <a:lnTo>
                    <a:pt x="32296" y="2575063"/>
                  </a:lnTo>
                  <a:cubicBezTo>
                    <a:pt x="20328" y="2512729"/>
                    <a:pt x="11026" y="2449445"/>
                    <a:pt x="4516" y="2385337"/>
                  </a:cubicBezTo>
                  <a:lnTo>
                    <a:pt x="0" y="2295920"/>
                  </a:lnTo>
                  <a:lnTo>
                    <a:pt x="110836" y="2295920"/>
                  </a:lnTo>
                  <a:cubicBezTo>
                    <a:pt x="183974" y="2295920"/>
                    <a:pt x="243264" y="2236630"/>
                    <a:pt x="243264" y="2163492"/>
                  </a:cubicBezTo>
                  <a:lnTo>
                    <a:pt x="243265" y="2163492"/>
                  </a:lnTo>
                  <a:cubicBezTo>
                    <a:pt x="243265" y="2090354"/>
                    <a:pt x="183975" y="2031064"/>
                    <a:pt x="110837" y="2031064"/>
                  </a:cubicBezTo>
                  <a:lnTo>
                    <a:pt x="0" y="2031064"/>
                  </a:lnTo>
                  <a:lnTo>
                    <a:pt x="4516" y="1941645"/>
                  </a:lnTo>
                  <a:cubicBezTo>
                    <a:pt x="11026" y="1877537"/>
                    <a:pt x="20327" y="1814254"/>
                    <a:pt x="32296" y="1751919"/>
                  </a:cubicBezTo>
                  <a:lnTo>
                    <a:pt x="37277" y="1730986"/>
                  </a:lnTo>
                  <a:lnTo>
                    <a:pt x="146489" y="1760249"/>
                  </a:lnTo>
                  <a:cubicBezTo>
                    <a:pt x="217135" y="1779179"/>
                    <a:pt x="289751" y="1737254"/>
                    <a:pt x="308680" y="1666608"/>
                  </a:cubicBezTo>
                  <a:lnTo>
                    <a:pt x="308681" y="1666609"/>
                  </a:lnTo>
                  <a:cubicBezTo>
                    <a:pt x="327610" y="1595963"/>
                    <a:pt x="285686" y="1523348"/>
                    <a:pt x="215040" y="1504418"/>
                  </a:cubicBezTo>
                  <a:lnTo>
                    <a:pt x="106824" y="1475422"/>
                  </a:lnTo>
                  <a:lnTo>
                    <a:pt x="135132" y="1390279"/>
                  </a:lnTo>
                  <a:cubicBezTo>
                    <a:pt x="157277" y="1332232"/>
                    <a:pt x="181843" y="1275379"/>
                    <a:pt x="208706" y="1219846"/>
                  </a:cubicBezTo>
                  <a:lnTo>
                    <a:pt x="221749" y="1195581"/>
                  </a:lnTo>
                  <a:lnTo>
                    <a:pt x="319570" y="1252058"/>
                  </a:lnTo>
                  <a:cubicBezTo>
                    <a:pt x="382909" y="1288627"/>
                    <a:pt x="463901" y="1266925"/>
                    <a:pt x="500470" y="1203586"/>
                  </a:cubicBezTo>
                  <a:lnTo>
                    <a:pt x="500471" y="1203586"/>
                  </a:lnTo>
                  <a:cubicBezTo>
                    <a:pt x="537040" y="1140247"/>
                    <a:pt x="515338" y="1059255"/>
                    <a:pt x="451999" y="1022686"/>
                  </a:cubicBezTo>
                  <a:lnTo>
                    <a:pt x="355151" y="966771"/>
                  </a:lnTo>
                  <a:lnTo>
                    <a:pt x="396463" y="903458"/>
                  </a:lnTo>
                  <a:cubicBezTo>
                    <a:pt x="429799" y="856804"/>
                    <a:pt x="464937" y="811526"/>
                    <a:pt x="501776" y="767725"/>
                  </a:cubicBezTo>
                  <a:lnTo>
                    <a:pt x="539068" y="726767"/>
                  </a:lnTo>
                  <a:lnTo>
                    <a:pt x="618282" y="805980"/>
                  </a:lnTo>
                  <a:cubicBezTo>
                    <a:pt x="669998" y="857696"/>
                    <a:pt x="753847" y="857696"/>
                    <a:pt x="805563" y="805980"/>
                  </a:cubicBezTo>
                  <a:lnTo>
                    <a:pt x="805564" y="805981"/>
                  </a:lnTo>
                  <a:cubicBezTo>
                    <a:pt x="857281" y="754265"/>
                    <a:pt x="857281" y="670416"/>
                    <a:pt x="805564" y="618700"/>
                  </a:cubicBezTo>
                  <a:lnTo>
                    <a:pt x="725853" y="538989"/>
                  </a:lnTo>
                  <a:lnTo>
                    <a:pt x="742398" y="523465"/>
                  </a:lnTo>
                  <a:cubicBezTo>
                    <a:pt x="785631" y="485981"/>
                    <a:pt x="830362" y="450178"/>
                    <a:pt x="876487" y="416159"/>
                  </a:cubicBezTo>
                  <a:lnTo>
                    <a:pt x="966928" y="356559"/>
                  </a:lnTo>
                  <a:lnTo>
                    <a:pt x="1022270" y="452415"/>
                  </a:lnTo>
                  <a:cubicBezTo>
                    <a:pt x="1058839" y="515755"/>
                    <a:pt x="1139831" y="537457"/>
                    <a:pt x="1203170" y="500888"/>
                  </a:cubicBezTo>
                  <a:lnTo>
                    <a:pt x="1203171" y="500888"/>
                  </a:lnTo>
                  <a:cubicBezTo>
                    <a:pt x="1266510" y="464320"/>
                    <a:pt x="1288212" y="383328"/>
                    <a:pt x="1251643" y="319988"/>
                  </a:cubicBezTo>
                  <a:lnTo>
                    <a:pt x="1196114" y="223810"/>
                  </a:lnTo>
                  <a:lnTo>
                    <a:pt x="1273332" y="183959"/>
                  </a:lnTo>
                  <a:cubicBezTo>
                    <a:pt x="1326177" y="160170"/>
                    <a:pt x="1380146" y="138435"/>
                    <a:pt x="1435137" y="118856"/>
                  </a:cubicBezTo>
                  <a:lnTo>
                    <a:pt x="1474815" y="106529"/>
                  </a:lnTo>
                  <a:lnTo>
                    <a:pt x="1504001" y="215456"/>
                  </a:lnTo>
                  <a:cubicBezTo>
                    <a:pt x="1522931" y="286102"/>
                    <a:pt x="1595546" y="328026"/>
                    <a:pt x="1666192" y="309096"/>
                  </a:cubicBezTo>
                  <a:lnTo>
                    <a:pt x="1666192" y="309098"/>
                  </a:lnTo>
                  <a:cubicBezTo>
                    <a:pt x="1736838" y="290168"/>
                    <a:pt x="1778762" y="217553"/>
                    <a:pt x="1759833" y="146907"/>
                  </a:cubicBezTo>
                  <a:lnTo>
                    <a:pt x="1730721" y="38261"/>
                  </a:lnTo>
                  <a:lnTo>
                    <a:pt x="1776540" y="28059"/>
                  </a:lnTo>
                  <a:cubicBezTo>
                    <a:pt x="1835215" y="17508"/>
                    <a:pt x="1894708" y="9316"/>
                    <a:pt x="1954919" y="3586"/>
                  </a:cubicBezTo>
                  <a:close/>
                </a:path>
              </a:pathLst>
            </a:custGeom>
            <a:solidFill>
              <a:srgbClr val="5B9BD5"/>
            </a:solidFill>
            <a:ln w="12700" cap="flat" cmpd="sng" algn="ctr">
              <a:noFill/>
              <a:prstDash val="solid"/>
              <a:miter lim="800000"/>
            </a:ln>
            <a:effectLst>
              <a:outerShdw blurRad="4572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任意多边形 94"/>
            <p:cNvSpPr/>
            <p:nvPr/>
          </p:nvSpPr>
          <p:spPr>
            <a:xfrm>
              <a:off x="41714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BFBFBF"/>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6" name="任意多边形 95"/>
            <p:cNvSpPr/>
            <p:nvPr/>
          </p:nvSpPr>
          <p:spPr>
            <a:xfrm flipH="1">
              <a:off x="60231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C00000"/>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7" name="任意多边形 96"/>
            <p:cNvSpPr/>
            <p:nvPr/>
          </p:nvSpPr>
          <p:spPr>
            <a:xfrm flipV="1">
              <a:off x="41714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C00000"/>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8" name="任意多边形 97"/>
            <p:cNvSpPr/>
            <p:nvPr/>
          </p:nvSpPr>
          <p:spPr>
            <a:xfrm flipH="1" flipV="1">
              <a:off x="60231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BFBFBF"/>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9" name="椭圆 98"/>
            <p:cNvSpPr/>
            <p:nvPr/>
          </p:nvSpPr>
          <p:spPr>
            <a:xfrm>
              <a:off x="5114428" y="2613165"/>
              <a:ext cx="1818177" cy="1818177"/>
            </a:xfrm>
            <a:prstGeom prst="ellipse">
              <a:avLst/>
            </a:prstGeom>
            <a:gradFill>
              <a:gsLst>
                <a:gs pos="100000">
                  <a:sysClr val="window" lastClr="FFFFFF"/>
                </a:gs>
                <a:gs pos="0">
                  <a:srgbClr val="B2B2B2"/>
                </a:gs>
              </a:gsLst>
              <a:lin ang="2700000" scaled="1"/>
            </a:gradFill>
            <a:ln w="15875" cap="flat" cmpd="sng" algn="ctr">
              <a:gradFill flip="none" rotWithShape="1">
                <a:gsLst>
                  <a:gs pos="0">
                    <a:srgbClr val="B0B0B0"/>
                  </a:gs>
                  <a:gs pos="100000">
                    <a:sysClr val="window" lastClr="FFFFFF">
                      <a:lumMod val="95000"/>
                    </a:sysClr>
                  </a:gs>
                </a:gsLst>
                <a:lin ang="2700000" scaled="1"/>
                <a:tileRect/>
              </a:gradFill>
              <a:prstDash val="solid"/>
              <a:miter lim="800000"/>
            </a:ln>
            <a:effectLst>
              <a:innerShdw blurRad="558800" dist="101600" dir="13500000">
                <a:prstClr val="black">
                  <a:alpha val="2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0" name="Group 41"/>
            <p:cNvGrpSpPr>
              <a:grpSpLocks noChangeAspect="1"/>
            </p:cNvGrpSpPr>
            <p:nvPr/>
          </p:nvGrpSpPr>
          <p:grpSpPr bwMode="auto">
            <a:xfrm>
              <a:off x="4865078" y="2446036"/>
              <a:ext cx="348413" cy="426505"/>
              <a:chOff x="3783" y="2089"/>
              <a:chExt cx="116" cy="142"/>
            </a:xfrm>
            <a:solidFill>
              <a:sysClr val="window" lastClr="FFFFFF"/>
            </a:solidFill>
            <a:effectLst/>
          </p:grpSpPr>
          <p:sp>
            <p:nvSpPr>
              <p:cNvPr id="12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1" name="Group 52"/>
            <p:cNvGrpSpPr>
              <a:grpSpLocks noChangeAspect="1"/>
            </p:cNvGrpSpPr>
            <p:nvPr/>
          </p:nvGrpSpPr>
          <p:grpSpPr bwMode="auto">
            <a:xfrm>
              <a:off x="4859275" y="4171037"/>
              <a:ext cx="442081" cy="438269"/>
              <a:chOff x="3783" y="2102"/>
              <a:chExt cx="116" cy="115"/>
            </a:xfrm>
            <a:solidFill>
              <a:sysClr val="window" lastClr="FFFFFF"/>
            </a:solidFill>
            <a:effectLst/>
          </p:grpSpPr>
          <p:sp>
            <p:nvSpPr>
              <p:cNvPr id="114"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6"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7"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0"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2" name="Group 62"/>
            <p:cNvGrpSpPr>
              <a:grpSpLocks noChangeAspect="1"/>
            </p:cNvGrpSpPr>
            <p:nvPr/>
          </p:nvGrpSpPr>
          <p:grpSpPr bwMode="auto">
            <a:xfrm>
              <a:off x="6751809" y="2519083"/>
              <a:ext cx="428564" cy="342187"/>
              <a:chOff x="3775" y="2110"/>
              <a:chExt cx="129" cy="103"/>
            </a:xfrm>
            <a:solidFill>
              <a:sysClr val="window" lastClr="FFFFFF"/>
            </a:solidFill>
            <a:effectLst/>
          </p:grpSpPr>
          <p:sp>
            <p:nvSpPr>
              <p:cNvPr id="11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3" name="Group 68"/>
            <p:cNvGrpSpPr>
              <a:grpSpLocks noChangeAspect="1"/>
            </p:cNvGrpSpPr>
            <p:nvPr/>
          </p:nvGrpSpPr>
          <p:grpSpPr bwMode="auto">
            <a:xfrm>
              <a:off x="6708675" y="4162910"/>
              <a:ext cx="420525" cy="405179"/>
              <a:chOff x="3770" y="2095"/>
              <a:chExt cx="137" cy="132"/>
            </a:xfrm>
            <a:solidFill>
              <a:sysClr val="window" lastClr="FFFFFF"/>
            </a:solidFill>
            <a:effectLst/>
          </p:grpSpPr>
          <p:sp>
            <p:nvSpPr>
              <p:cNvPr id="10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29" name="组合 128"/>
          <p:cNvGrpSpPr/>
          <p:nvPr/>
        </p:nvGrpSpPr>
        <p:grpSpPr>
          <a:xfrm>
            <a:off x="899448" y="2418033"/>
            <a:ext cx="1771114" cy="690757"/>
            <a:chOff x="2047385" y="1803897"/>
            <a:chExt cx="2361178" cy="921222"/>
          </a:xfrm>
        </p:grpSpPr>
        <p:sp>
          <p:nvSpPr>
            <p:cNvPr id="130" name="文本框 96"/>
            <p:cNvSpPr txBox="1"/>
            <p:nvPr/>
          </p:nvSpPr>
          <p:spPr>
            <a:xfrm>
              <a:off x="2914713" y="1885036"/>
              <a:ext cx="1493850" cy="3694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31" name="文本框 98"/>
            <p:cNvSpPr txBox="1"/>
            <p:nvPr/>
          </p:nvSpPr>
          <p:spPr>
            <a:xfrm>
              <a:off x="2579682" y="1803897"/>
              <a:ext cx="588355"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32" name="文本框 113"/>
            <p:cNvSpPr txBox="1"/>
            <p:nvPr/>
          </p:nvSpPr>
          <p:spPr>
            <a:xfrm>
              <a:off x="2047385" y="2232562"/>
              <a:ext cx="2247621" cy="492557"/>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3" name="组合 132"/>
          <p:cNvGrpSpPr/>
          <p:nvPr/>
        </p:nvGrpSpPr>
        <p:grpSpPr>
          <a:xfrm>
            <a:off x="899114" y="4375290"/>
            <a:ext cx="1771448" cy="688879"/>
            <a:chOff x="347439" y="3865512"/>
            <a:chExt cx="2361623" cy="918718"/>
          </a:xfrm>
        </p:grpSpPr>
        <p:sp>
          <p:nvSpPr>
            <p:cNvPr id="134" name="文本框 100"/>
            <p:cNvSpPr txBox="1"/>
            <p:nvPr/>
          </p:nvSpPr>
          <p:spPr>
            <a:xfrm>
              <a:off x="1215213" y="3946651"/>
              <a:ext cx="1493849"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35" name="文本框 102"/>
            <p:cNvSpPr txBox="1"/>
            <p:nvPr/>
          </p:nvSpPr>
          <p:spPr>
            <a:xfrm>
              <a:off x="863133" y="3865512"/>
              <a:ext cx="588355"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36" name="文本框 113"/>
            <p:cNvSpPr txBox="1"/>
            <p:nvPr/>
          </p:nvSpPr>
          <p:spPr>
            <a:xfrm>
              <a:off x="347439" y="4291673"/>
              <a:ext cx="2247621" cy="492557"/>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7" name="组合 136"/>
          <p:cNvGrpSpPr/>
          <p:nvPr/>
        </p:nvGrpSpPr>
        <p:grpSpPr>
          <a:xfrm>
            <a:off x="6429411" y="2418031"/>
            <a:ext cx="1707450" cy="684030"/>
            <a:chOff x="7494654" y="2117107"/>
            <a:chExt cx="2276303" cy="912251"/>
          </a:xfrm>
        </p:grpSpPr>
        <p:sp>
          <p:nvSpPr>
            <p:cNvPr id="138" name="文本框 104"/>
            <p:cNvSpPr txBox="1"/>
            <p:nvPr/>
          </p:nvSpPr>
          <p:spPr>
            <a:xfrm>
              <a:off x="7829688" y="2198246"/>
              <a:ext cx="1493849"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39" name="文本框 106"/>
            <p:cNvSpPr txBox="1"/>
            <p:nvPr/>
          </p:nvSpPr>
          <p:spPr>
            <a:xfrm>
              <a:off x="7494654" y="2117107"/>
              <a:ext cx="615844"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40" name="文本框 113"/>
            <p:cNvSpPr txBox="1"/>
            <p:nvPr/>
          </p:nvSpPr>
          <p:spPr>
            <a:xfrm>
              <a:off x="7523337" y="2536801"/>
              <a:ext cx="2247620" cy="49255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41" name="组合 140"/>
          <p:cNvGrpSpPr/>
          <p:nvPr/>
        </p:nvGrpSpPr>
        <p:grpSpPr>
          <a:xfrm>
            <a:off x="6419616" y="4375288"/>
            <a:ext cx="1717244" cy="686031"/>
            <a:chOff x="7481597" y="3875197"/>
            <a:chExt cx="2289360" cy="914919"/>
          </a:xfrm>
        </p:grpSpPr>
        <p:sp>
          <p:nvSpPr>
            <p:cNvPr id="142" name="文本框 108"/>
            <p:cNvSpPr txBox="1"/>
            <p:nvPr/>
          </p:nvSpPr>
          <p:spPr>
            <a:xfrm>
              <a:off x="7816629" y="3956336"/>
              <a:ext cx="1493849" cy="3694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43" name="文本框 110"/>
            <p:cNvSpPr txBox="1"/>
            <p:nvPr/>
          </p:nvSpPr>
          <p:spPr>
            <a:xfrm>
              <a:off x="7481597" y="3875197"/>
              <a:ext cx="576853" cy="49255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04</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44" name="文本框 113"/>
            <p:cNvSpPr txBox="1"/>
            <p:nvPr/>
          </p:nvSpPr>
          <p:spPr>
            <a:xfrm>
              <a:off x="7523336" y="4297560"/>
              <a:ext cx="2247621" cy="492556"/>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45" name="文本框 136"/>
          <p:cNvSpPr txBox="1"/>
          <p:nvPr/>
        </p:nvSpPr>
        <p:spPr>
          <a:xfrm>
            <a:off x="4071360" y="3367205"/>
            <a:ext cx="893201" cy="738664"/>
          </a:xfrm>
          <a:prstGeom prst="rect">
            <a:avLst/>
          </a:prstGeom>
          <a:noFill/>
        </p:spPr>
        <p:txBody>
          <a:bodyPr wrap="square" rtlCol="0">
            <a:spAutoFit/>
          </a:bodyPr>
          <a:lstStyle/>
          <a:p>
            <a:pPr algn="ctr"/>
            <a:r>
              <a:rPr lang="zh-CN" altLang="en-US" sz="2100" dirty="0">
                <a:solidFill>
                  <a:srgbClr val="C00000"/>
                </a:solidFill>
                <a:latin typeface="微软雅黑" panose="020B0503020204020204" pitchFamily="34" charset="-122"/>
                <a:ea typeface="微软雅黑" panose="020B0503020204020204" pitchFamily="34" charset="-122"/>
              </a:rPr>
              <a:t>添加</a:t>
            </a:r>
            <a:endParaRPr lang="en-US" altLang="zh-CN" sz="2100" dirty="0">
              <a:solidFill>
                <a:srgbClr val="C00000"/>
              </a:solidFill>
              <a:latin typeface="微软雅黑" panose="020B0503020204020204" pitchFamily="34" charset="-122"/>
              <a:ea typeface="微软雅黑" panose="020B0503020204020204" pitchFamily="34" charset="-122"/>
            </a:endParaRPr>
          </a:p>
          <a:p>
            <a:pPr algn="ctr"/>
            <a:r>
              <a:rPr lang="zh-CN" altLang="en-US" sz="2100" dirty="0">
                <a:solidFill>
                  <a:srgbClr val="C00000"/>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anim calcmode="lin" valueType="num">
                                      <p:cBhvr>
                                        <p:cTn id="8" dur="500" fill="hold"/>
                                        <p:tgtEl>
                                          <p:spTgt spid="74"/>
                                        </p:tgtEl>
                                        <p:attrNameLst>
                                          <p:attrName>ppt_x</p:attrName>
                                        </p:attrNameLst>
                                      </p:cBhvr>
                                      <p:tavLst>
                                        <p:tav tm="0">
                                          <p:val>
                                            <p:strVal val="#ppt_x"/>
                                          </p:val>
                                        </p:tav>
                                        <p:tav tm="100000">
                                          <p:val>
                                            <p:strVal val="#ppt_x"/>
                                          </p:val>
                                        </p:tav>
                                      </p:tavLst>
                                    </p:anim>
                                    <p:anim calcmode="lin" valueType="num">
                                      <p:cBhvr>
                                        <p:cTn id="9" dur="500" fill="hold"/>
                                        <p:tgtEl>
                                          <p:spTgt spid="7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500"/>
                                        <p:tgtEl>
                                          <p:spTgt spid="85"/>
                                        </p:tgtEl>
                                      </p:cBhvr>
                                    </p:animEffect>
                                  </p:childTnLst>
                                </p:cTn>
                              </p:par>
                              <p:par>
                                <p:cTn id="13" presetID="22" presetClass="entr" presetSubtype="8" fill="hold" nodeType="withEffect">
                                  <p:stCondLst>
                                    <p:cond delay="400"/>
                                  </p:stCondLst>
                                  <p:childTnLst>
                                    <p:set>
                                      <p:cBhvr>
                                        <p:cTn id="14" dur="1" fill="hold">
                                          <p:stCondLst>
                                            <p:cond delay="0"/>
                                          </p:stCondLst>
                                        </p:cTn>
                                        <p:tgtEl>
                                          <p:spTgt spid="79"/>
                                        </p:tgtEl>
                                        <p:attrNameLst>
                                          <p:attrName>style.visibility</p:attrName>
                                        </p:attrNameLst>
                                      </p:cBhvr>
                                      <p:to>
                                        <p:strVal val="visible"/>
                                      </p:to>
                                    </p:set>
                                    <p:animEffect transition="in" filter="wipe(left)">
                                      <p:cBhvr>
                                        <p:cTn id="15" dur="500"/>
                                        <p:tgtEl>
                                          <p:spTgt spid="79"/>
                                        </p:tgtEl>
                                      </p:cBhvr>
                                    </p:animEffect>
                                  </p:childTnLst>
                                </p:cTn>
                              </p:par>
                              <p:par>
                                <p:cTn id="16" presetID="53" presetClass="entr" presetSubtype="16" fill="hold" nodeType="withEffect">
                                  <p:stCondLst>
                                    <p:cond delay="0"/>
                                  </p:stCondLst>
                                  <p:childTnLst>
                                    <p:set>
                                      <p:cBhvr>
                                        <p:cTn id="17" dur="1" fill="hold">
                                          <p:stCondLst>
                                            <p:cond delay="0"/>
                                          </p:stCondLst>
                                        </p:cTn>
                                        <p:tgtEl>
                                          <p:spTgt spid="82"/>
                                        </p:tgtEl>
                                        <p:attrNameLst>
                                          <p:attrName>style.visibility</p:attrName>
                                        </p:attrNameLst>
                                      </p:cBhvr>
                                      <p:to>
                                        <p:strVal val="visible"/>
                                      </p:to>
                                    </p:set>
                                    <p:anim calcmode="lin" valueType="num">
                                      <p:cBhvr>
                                        <p:cTn id="18" dur="500" fill="hold"/>
                                        <p:tgtEl>
                                          <p:spTgt spid="82"/>
                                        </p:tgtEl>
                                        <p:attrNameLst>
                                          <p:attrName>ppt_w</p:attrName>
                                        </p:attrNameLst>
                                      </p:cBhvr>
                                      <p:tavLst>
                                        <p:tav tm="0">
                                          <p:val>
                                            <p:fltVal val="0"/>
                                          </p:val>
                                        </p:tav>
                                        <p:tav tm="100000">
                                          <p:val>
                                            <p:strVal val="#ppt_w"/>
                                          </p:val>
                                        </p:tav>
                                      </p:tavLst>
                                    </p:anim>
                                    <p:anim calcmode="lin" valueType="num">
                                      <p:cBhvr>
                                        <p:cTn id="19" dur="500" fill="hold"/>
                                        <p:tgtEl>
                                          <p:spTgt spid="82"/>
                                        </p:tgtEl>
                                        <p:attrNameLst>
                                          <p:attrName>ppt_h</p:attrName>
                                        </p:attrNameLst>
                                      </p:cBhvr>
                                      <p:tavLst>
                                        <p:tav tm="0">
                                          <p:val>
                                            <p:fltVal val="0"/>
                                          </p:val>
                                        </p:tav>
                                        <p:tav tm="100000">
                                          <p:val>
                                            <p:strVal val="#ppt_h"/>
                                          </p:val>
                                        </p:tav>
                                      </p:tavLst>
                                    </p:anim>
                                    <p:animEffect transition="in" filter="fade">
                                      <p:cBhvr>
                                        <p:cTn id="20" dur="500"/>
                                        <p:tgtEl>
                                          <p:spTgt spid="82"/>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left)">
                                      <p:cBhvr>
                                        <p:cTn id="24" dur="500"/>
                                        <p:tgtEl>
                                          <p:spTgt spid="88"/>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500"/>
                                        <p:tgtEl>
                                          <p:spTgt spid="89"/>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p:cTn id="31" dur="500" fill="hold"/>
                                        <p:tgtEl>
                                          <p:spTgt spid="90"/>
                                        </p:tgtEl>
                                        <p:attrNameLst>
                                          <p:attrName>ppt_w</p:attrName>
                                        </p:attrNameLst>
                                      </p:cBhvr>
                                      <p:tavLst>
                                        <p:tav tm="0">
                                          <p:val>
                                            <p:fltVal val="0"/>
                                          </p:val>
                                        </p:tav>
                                        <p:tav tm="100000">
                                          <p:val>
                                            <p:strVal val="#ppt_w"/>
                                          </p:val>
                                        </p:tav>
                                      </p:tavLst>
                                    </p:anim>
                                    <p:anim calcmode="lin" valueType="num">
                                      <p:cBhvr>
                                        <p:cTn id="32" dur="500" fill="hold"/>
                                        <p:tgtEl>
                                          <p:spTgt spid="90"/>
                                        </p:tgtEl>
                                        <p:attrNameLst>
                                          <p:attrName>ppt_h</p:attrName>
                                        </p:attrNameLst>
                                      </p:cBhvr>
                                      <p:tavLst>
                                        <p:tav tm="0">
                                          <p:val>
                                            <p:fltVal val="0"/>
                                          </p:val>
                                        </p:tav>
                                        <p:tav tm="100000">
                                          <p:val>
                                            <p:strVal val="#ppt_h"/>
                                          </p:val>
                                        </p:tav>
                                      </p:tavLst>
                                    </p:anim>
                                    <p:animEffect transition="in" filter="fade">
                                      <p:cBhvr>
                                        <p:cTn id="33" dur="500"/>
                                        <p:tgtEl>
                                          <p:spTgt spid="90"/>
                                        </p:tgtEl>
                                      </p:cBhvr>
                                    </p:animEffect>
                                  </p:childTnLst>
                                </p:cTn>
                              </p:par>
                            </p:childTnLst>
                          </p:cTn>
                        </p:par>
                        <p:par>
                          <p:cTn id="34" fill="hold">
                            <p:stCondLst>
                              <p:cond delay="2400"/>
                            </p:stCondLst>
                            <p:childTnLst>
                              <p:par>
                                <p:cTn id="35" presetID="21" presetClass="entr" presetSubtype="1" fill="hold"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heel(1)">
                                      <p:cBhvr>
                                        <p:cTn id="37" dur="2000"/>
                                        <p:tgtEl>
                                          <p:spTgt spid="93"/>
                                        </p:tgtEl>
                                      </p:cBhvr>
                                    </p:animEffect>
                                  </p:childTnLst>
                                </p:cTn>
                              </p:par>
                            </p:childTnLst>
                          </p:cTn>
                        </p:par>
                        <p:par>
                          <p:cTn id="38" fill="hold">
                            <p:stCondLst>
                              <p:cond delay="4400"/>
                            </p:stCondLst>
                            <p:childTnLst>
                              <p:par>
                                <p:cTn id="39" presetID="21" presetClass="entr" presetSubtype="1" fill="hold" grpId="0" nodeType="afterEffect">
                                  <p:stCondLst>
                                    <p:cond delay="0"/>
                                  </p:stCondLst>
                                  <p:childTnLst>
                                    <p:set>
                                      <p:cBhvr>
                                        <p:cTn id="40" dur="1" fill="hold">
                                          <p:stCondLst>
                                            <p:cond delay="0"/>
                                          </p:stCondLst>
                                        </p:cTn>
                                        <p:tgtEl>
                                          <p:spTgt spid="145"/>
                                        </p:tgtEl>
                                        <p:attrNameLst>
                                          <p:attrName>style.visibility</p:attrName>
                                        </p:attrNameLst>
                                      </p:cBhvr>
                                      <p:to>
                                        <p:strVal val="visible"/>
                                      </p:to>
                                    </p:set>
                                    <p:animEffect transition="in" filter="wheel(1)">
                                      <p:cBhvr>
                                        <p:cTn id="41" dur="2000"/>
                                        <p:tgtEl>
                                          <p:spTgt spid="145"/>
                                        </p:tgtEl>
                                      </p:cBhvr>
                                    </p:animEffect>
                                  </p:childTnLst>
                                </p:cTn>
                              </p:par>
                            </p:childTnLst>
                          </p:cTn>
                        </p:par>
                        <p:par>
                          <p:cTn id="42" fill="hold">
                            <p:stCondLst>
                              <p:cond delay="6400"/>
                            </p:stCondLst>
                            <p:childTnLst>
                              <p:par>
                                <p:cTn id="43" presetID="2" presetClass="entr" presetSubtype="8" fill="hold" nodeType="afterEffect">
                                  <p:stCondLst>
                                    <p:cond delay="0"/>
                                  </p:stCondLst>
                                  <p:childTnLst>
                                    <p:set>
                                      <p:cBhvr>
                                        <p:cTn id="44" dur="1" fill="hold">
                                          <p:stCondLst>
                                            <p:cond delay="0"/>
                                          </p:stCondLst>
                                        </p:cTn>
                                        <p:tgtEl>
                                          <p:spTgt spid="129"/>
                                        </p:tgtEl>
                                        <p:attrNameLst>
                                          <p:attrName>style.visibility</p:attrName>
                                        </p:attrNameLst>
                                      </p:cBhvr>
                                      <p:to>
                                        <p:strVal val="visible"/>
                                      </p:to>
                                    </p:set>
                                    <p:anim calcmode="lin" valueType="num">
                                      <p:cBhvr additive="base">
                                        <p:cTn id="45" dur="500" fill="hold"/>
                                        <p:tgtEl>
                                          <p:spTgt spid="129"/>
                                        </p:tgtEl>
                                        <p:attrNameLst>
                                          <p:attrName>ppt_x</p:attrName>
                                        </p:attrNameLst>
                                      </p:cBhvr>
                                      <p:tavLst>
                                        <p:tav tm="0">
                                          <p:val>
                                            <p:strVal val="0-#ppt_w/2"/>
                                          </p:val>
                                        </p:tav>
                                        <p:tav tm="100000">
                                          <p:val>
                                            <p:strVal val="#ppt_x"/>
                                          </p:val>
                                        </p:tav>
                                      </p:tavLst>
                                    </p:anim>
                                    <p:anim calcmode="lin" valueType="num">
                                      <p:cBhvr additive="base">
                                        <p:cTn id="46" dur="500" fill="hold"/>
                                        <p:tgtEl>
                                          <p:spTgt spid="129"/>
                                        </p:tgtEl>
                                        <p:attrNameLst>
                                          <p:attrName>ppt_y</p:attrName>
                                        </p:attrNameLst>
                                      </p:cBhvr>
                                      <p:tavLst>
                                        <p:tav tm="0">
                                          <p:val>
                                            <p:strVal val="#ppt_y"/>
                                          </p:val>
                                        </p:tav>
                                        <p:tav tm="100000">
                                          <p:val>
                                            <p:strVal val="#ppt_y"/>
                                          </p:val>
                                        </p:tav>
                                      </p:tavLst>
                                    </p:anim>
                                  </p:childTnLst>
                                </p:cTn>
                              </p:par>
                            </p:childTnLst>
                          </p:cTn>
                        </p:par>
                        <p:par>
                          <p:cTn id="47" fill="hold">
                            <p:stCondLst>
                              <p:cond delay="6900"/>
                            </p:stCondLst>
                            <p:childTnLst>
                              <p:par>
                                <p:cTn id="48" presetID="2" presetClass="entr" presetSubtype="2" fill="hold" nodeType="afterEffect">
                                  <p:stCondLst>
                                    <p:cond delay="0"/>
                                  </p:stCondLst>
                                  <p:childTnLst>
                                    <p:set>
                                      <p:cBhvr>
                                        <p:cTn id="49" dur="1" fill="hold">
                                          <p:stCondLst>
                                            <p:cond delay="0"/>
                                          </p:stCondLst>
                                        </p:cTn>
                                        <p:tgtEl>
                                          <p:spTgt spid="137"/>
                                        </p:tgtEl>
                                        <p:attrNameLst>
                                          <p:attrName>style.visibility</p:attrName>
                                        </p:attrNameLst>
                                      </p:cBhvr>
                                      <p:to>
                                        <p:strVal val="visible"/>
                                      </p:to>
                                    </p:set>
                                    <p:anim calcmode="lin" valueType="num">
                                      <p:cBhvr additive="base">
                                        <p:cTn id="50" dur="500" fill="hold"/>
                                        <p:tgtEl>
                                          <p:spTgt spid="137"/>
                                        </p:tgtEl>
                                        <p:attrNameLst>
                                          <p:attrName>ppt_x</p:attrName>
                                        </p:attrNameLst>
                                      </p:cBhvr>
                                      <p:tavLst>
                                        <p:tav tm="0">
                                          <p:val>
                                            <p:strVal val="1+#ppt_w/2"/>
                                          </p:val>
                                        </p:tav>
                                        <p:tav tm="100000">
                                          <p:val>
                                            <p:strVal val="#ppt_x"/>
                                          </p:val>
                                        </p:tav>
                                      </p:tavLst>
                                    </p:anim>
                                    <p:anim calcmode="lin" valueType="num">
                                      <p:cBhvr additive="base">
                                        <p:cTn id="51" dur="500" fill="hold"/>
                                        <p:tgtEl>
                                          <p:spTgt spid="137"/>
                                        </p:tgtEl>
                                        <p:attrNameLst>
                                          <p:attrName>ppt_y</p:attrName>
                                        </p:attrNameLst>
                                      </p:cBhvr>
                                      <p:tavLst>
                                        <p:tav tm="0">
                                          <p:val>
                                            <p:strVal val="#ppt_y"/>
                                          </p:val>
                                        </p:tav>
                                        <p:tav tm="100000">
                                          <p:val>
                                            <p:strVal val="#ppt_y"/>
                                          </p:val>
                                        </p:tav>
                                      </p:tavLst>
                                    </p:anim>
                                  </p:childTnLst>
                                </p:cTn>
                              </p:par>
                            </p:childTnLst>
                          </p:cTn>
                        </p:par>
                        <p:par>
                          <p:cTn id="52" fill="hold">
                            <p:stCondLst>
                              <p:cond delay="7400"/>
                            </p:stCondLst>
                            <p:childTnLst>
                              <p:par>
                                <p:cTn id="53" presetID="2" presetClass="entr" presetSubtype="8" fill="hold" nodeType="afterEffect">
                                  <p:stCondLst>
                                    <p:cond delay="0"/>
                                  </p:stCondLst>
                                  <p:childTnLst>
                                    <p:set>
                                      <p:cBhvr>
                                        <p:cTn id="54" dur="1" fill="hold">
                                          <p:stCondLst>
                                            <p:cond delay="0"/>
                                          </p:stCondLst>
                                        </p:cTn>
                                        <p:tgtEl>
                                          <p:spTgt spid="133"/>
                                        </p:tgtEl>
                                        <p:attrNameLst>
                                          <p:attrName>style.visibility</p:attrName>
                                        </p:attrNameLst>
                                      </p:cBhvr>
                                      <p:to>
                                        <p:strVal val="visible"/>
                                      </p:to>
                                    </p:set>
                                    <p:anim calcmode="lin" valueType="num">
                                      <p:cBhvr additive="base">
                                        <p:cTn id="55" dur="500" fill="hold"/>
                                        <p:tgtEl>
                                          <p:spTgt spid="133"/>
                                        </p:tgtEl>
                                        <p:attrNameLst>
                                          <p:attrName>ppt_x</p:attrName>
                                        </p:attrNameLst>
                                      </p:cBhvr>
                                      <p:tavLst>
                                        <p:tav tm="0">
                                          <p:val>
                                            <p:strVal val="0-#ppt_w/2"/>
                                          </p:val>
                                        </p:tav>
                                        <p:tav tm="100000">
                                          <p:val>
                                            <p:strVal val="#ppt_x"/>
                                          </p:val>
                                        </p:tav>
                                      </p:tavLst>
                                    </p:anim>
                                    <p:anim calcmode="lin" valueType="num">
                                      <p:cBhvr additive="base">
                                        <p:cTn id="56" dur="500" fill="hold"/>
                                        <p:tgtEl>
                                          <p:spTgt spid="133"/>
                                        </p:tgtEl>
                                        <p:attrNameLst>
                                          <p:attrName>ppt_y</p:attrName>
                                        </p:attrNameLst>
                                      </p:cBhvr>
                                      <p:tavLst>
                                        <p:tav tm="0">
                                          <p:val>
                                            <p:strVal val="#ppt_y"/>
                                          </p:val>
                                        </p:tav>
                                        <p:tav tm="100000">
                                          <p:val>
                                            <p:strVal val="#ppt_y"/>
                                          </p:val>
                                        </p:tav>
                                      </p:tavLst>
                                    </p:anim>
                                  </p:childTnLst>
                                </p:cTn>
                              </p:par>
                            </p:childTnLst>
                          </p:cTn>
                        </p:par>
                        <p:par>
                          <p:cTn id="57" fill="hold">
                            <p:stCondLst>
                              <p:cond delay="7900"/>
                            </p:stCondLst>
                            <p:childTnLst>
                              <p:par>
                                <p:cTn id="58" presetID="2" presetClass="entr" presetSubtype="2" fill="hold" nodeType="afterEffect">
                                  <p:stCondLst>
                                    <p:cond delay="0"/>
                                  </p:stCondLst>
                                  <p:childTnLst>
                                    <p:set>
                                      <p:cBhvr>
                                        <p:cTn id="59" dur="1" fill="hold">
                                          <p:stCondLst>
                                            <p:cond delay="0"/>
                                          </p:stCondLst>
                                        </p:cTn>
                                        <p:tgtEl>
                                          <p:spTgt spid="141"/>
                                        </p:tgtEl>
                                        <p:attrNameLst>
                                          <p:attrName>style.visibility</p:attrName>
                                        </p:attrNameLst>
                                      </p:cBhvr>
                                      <p:to>
                                        <p:strVal val="visible"/>
                                      </p:to>
                                    </p:set>
                                    <p:anim calcmode="lin" valueType="num">
                                      <p:cBhvr additive="base">
                                        <p:cTn id="60" dur="500" fill="hold"/>
                                        <p:tgtEl>
                                          <p:spTgt spid="141"/>
                                        </p:tgtEl>
                                        <p:attrNameLst>
                                          <p:attrName>ppt_x</p:attrName>
                                        </p:attrNameLst>
                                      </p:cBhvr>
                                      <p:tavLst>
                                        <p:tav tm="0">
                                          <p:val>
                                            <p:strVal val="1+#ppt_w/2"/>
                                          </p:val>
                                        </p:tav>
                                        <p:tav tm="100000">
                                          <p:val>
                                            <p:strVal val="#ppt_x"/>
                                          </p:val>
                                        </p:tav>
                                      </p:tavLst>
                                    </p:anim>
                                    <p:anim calcmode="lin" valueType="num">
                                      <p:cBhvr additive="base">
                                        <p:cTn id="61" dur="500" fill="hold"/>
                                        <p:tgtEl>
                                          <p:spTgt spid="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1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6130416" y="4248062"/>
            <a:ext cx="1178917" cy="1178917"/>
            <a:chOff x="304800" y="673100"/>
            <a:chExt cx="4000500" cy="4000500"/>
          </a:xfrm>
          <a:effectLst>
            <a:outerShdw blurRad="444500" dist="254000" dir="8100000" algn="tr" rotWithShape="0">
              <a:prstClr val="black">
                <a:alpha val="50000"/>
              </a:prstClr>
            </a:outerShdw>
          </a:effectLst>
        </p:grpSpPr>
        <p:sp>
          <p:nvSpPr>
            <p:cNvPr id="73"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4"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5" name="组合 74"/>
          <p:cNvGrpSpPr/>
          <p:nvPr/>
        </p:nvGrpSpPr>
        <p:grpSpPr>
          <a:xfrm>
            <a:off x="4603732" y="4742900"/>
            <a:ext cx="630036" cy="630036"/>
            <a:chOff x="304800" y="673100"/>
            <a:chExt cx="4000500" cy="4000500"/>
          </a:xfrm>
          <a:effectLst>
            <a:outerShdw blurRad="444500" dist="254000" dir="8100000" algn="tr" rotWithShape="0">
              <a:prstClr val="black">
                <a:alpha val="50000"/>
              </a:prstClr>
            </a:outerShdw>
          </a:effectLst>
        </p:grpSpPr>
        <p:sp>
          <p:nvSpPr>
            <p:cNvPr id="76"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78" name="组合 77"/>
          <p:cNvGrpSpPr/>
          <p:nvPr/>
        </p:nvGrpSpPr>
        <p:grpSpPr>
          <a:xfrm>
            <a:off x="5282313" y="5057919"/>
            <a:ext cx="890244" cy="890244"/>
            <a:chOff x="304800" y="673100"/>
            <a:chExt cx="4000500" cy="4000500"/>
          </a:xfrm>
          <a:effectLst>
            <a:outerShdw blurRad="444500" dist="254000" dir="8100000" algn="tr" rotWithShape="0">
              <a:prstClr val="black">
                <a:alpha val="50000"/>
              </a:prstClr>
            </a:outerShdw>
          </a:effectLst>
        </p:grpSpPr>
        <p:sp>
          <p:nvSpPr>
            <p:cNvPr id="79"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0"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1" name="组合 80"/>
          <p:cNvGrpSpPr/>
          <p:nvPr/>
        </p:nvGrpSpPr>
        <p:grpSpPr>
          <a:xfrm>
            <a:off x="7604099" y="4868101"/>
            <a:ext cx="685588" cy="685588"/>
            <a:chOff x="304800" y="673100"/>
            <a:chExt cx="4000500" cy="4000500"/>
          </a:xfrm>
          <a:effectLst>
            <a:outerShdw blurRad="444500" dist="254000" dir="8100000" algn="tr" rotWithShape="0">
              <a:prstClr val="black">
                <a:alpha val="50000"/>
              </a:prstClr>
            </a:outerShdw>
          </a:effectLst>
        </p:grpSpPr>
        <p:sp>
          <p:nvSpPr>
            <p:cNvPr id="82"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3"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4" name="组合 83"/>
          <p:cNvGrpSpPr/>
          <p:nvPr/>
        </p:nvGrpSpPr>
        <p:grpSpPr>
          <a:xfrm>
            <a:off x="612696" y="5176612"/>
            <a:ext cx="588675" cy="588675"/>
            <a:chOff x="304800" y="673100"/>
            <a:chExt cx="4000500" cy="4000500"/>
          </a:xfrm>
          <a:effectLst>
            <a:outerShdw blurRad="444500" dist="254000" dir="8100000" algn="tr" rotWithShape="0">
              <a:prstClr val="black">
                <a:alpha val="50000"/>
              </a:prstClr>
            </a:outerShdw>
          </a:effectLst>
        </p:grpSpPr>
        <p:sp>
          <p:nvSpPr>
            <p:cNvPr id="8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6"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7" name="组合 86"/>
          <p:cNvGrpSpPr/>
          <p:nvPr/>
        </p:nvGrpSpPr>
        <p:grpSpPr>
          <a:xfrm>
            <a:off x="3808332" y="4666134"/>
            <a:ext cx="252413" cy="252413"/>
            <a:chOff x="304800" y="673100"/>
            <a:chExt cx="4000500" cy="4000500"/>
          </a:xfrm>
          <a:effectLst>
            <a:outerShdw blurRad="444500" dist="254000" dir="8100000" algn="tr" rotWithShape="0">
              <a:prstClr val="black">
                <a:alpha val="50000"/>
              </a:prstClr>
            </a:outerShdw>
          </a:effectLst>
        </p:grpSpPr>
        <p:sp>
          <p:nvSpPr>
            <p:cNvPr id="88"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9"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0" name="组合 89"/>
          <p:cNvGrpSpPr/>
          <p:nvPr/>
        </p:nvGrpSpPr>
        <p:grpSpPr>
          <a:xfrm>
            <a:off x="3027181" y="4463394"/>
            <a:ext cx="528912" cy="528912"/>
            <a:chOff x="304800" y="673100"/>
            <a:chExt cx="4000500" cy="4000500"/>
          </a:xfrm>
          <a:effectLst>
            <a:outerShdw blurRad="444500" dist="254000" dir="8100000" algn="tr" rotWithShape="0">
              <a:prstClr val="black">
                <a:alpha val="50000"/>
              </a:prstClr>
            </a:outerShdw>
          </a:effectLst>
        </p:grpSpPr>
        <p:sp>
          <p:nvSpPr>
            <p:cNvPr id="91"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2"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3" name="组合 92"/>
          <p:cNvGrpSpPr/>
          <p:nvPr/>
        </p:nvGrpSpPr>
        <p:grpSpPr>
          <a:xfrm>
            <a:off x="8309202" y="3968160"/>
            <a:ext cx="1178917" cy="1178917"/>
            <a:chOff x="304800" y="673100"/>
            <a:chExt cx="4000500" cy="4000500"/>
          </a:xfrm>
          <a:effectLst>
            <a:outerShdw blurRad="444500" dist="254000" dir="8100000" algn="tr" rotWithShape="0">
              <a:prstClr val="black">
                <a:alpha val="50000"/>
              </a:prstClr>
            </a:outerShdw>
          </a:effectLst>
        </p:grpSpPr>
        <p:sp>
          <p:nvSpPr>
            <p:cNvPr id="94"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5"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6" name="组合 95"/>
          <p:cNvGrpSpPr/>
          <p:nvPr/>
        </p:nvGrpSpPr>
        <p:grpSpPr>
          <a:xfrm>
            <a:off x="4265390" y="4461487"/>
            <a:ext cx="223011" cy="223011"/>
            <a:chOff x="304800" y="673100"/>
            <a:chExt cx="4000500" cy="4000500"/>
          </a:xfrm>
          <a:effectLst>
            <a:outerShdw blurRad="444500" dist="254000" dir="8100000" algn="tr" rotWithShape="0">
              <a:prstClr val="black">
                <a:alpha val="50000"/>
              </a:prstClr>
            </a:outerShdw>
          </a:effectLst>
        </p:grpSpPr>
        <p:sp>
          <p:nvSpPr>
            <p:cNvPr id="97"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8"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9" name="组合 98"/>
          <p:cNvGrpSpPr/>
          <p:nvPr/>
        </p:nvGrpSpPr>
        <p:grpSpPr>
          <a:xfrm>
            <a:off x="1789234" y="4842371"/>
            <a:ext cx="1178917" cy="1178917"/>
            <a:chOff x="304800" y="673100"/>
            <a:chExt cx="4000500" cy="4000500"/>
          </a:xfrm>
          <a:effectLst>
            <a:outerShdw blurRad="444500" dist="254000" dir="8100000" algn="tr" rotWithShape="0">
              <a:prstClr val="black">
                <a:alpha val="50000"/>
              </a:prstClr>
            </a:outerShdw>
          </a:effectLst>
        </p:grpSpPr>
        <p:sp>
          <p:nvSpPr>
            <p:cNvPr id="100"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1"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2" name="组合 101"/>
          <p:cNvGrpSpPr/>
          <p:nvPr/>
        </p:nvGrpSpPr>
        <p:grpSpPr>
          <a:xfrm>
            <a:off x="1121383" y="4742903"/>
            <a:ext cx="520031" cy="520031"/>
            <a:chOff x="304800" y="673100"/>
            <a:chExt cx="4000500" cy="4000500"/>
          </a:xfrm>
          <a:effectLst>
            <a:outerShdw blurRad="444500" dist="254000" dir="8100000" algn="tr" rotWithShape="0">
              <a:prstClr val="black">
                <a:alpha val="50000"/>
              </a:prstClr>
            </a:outerShdw>
          </a:effectLst>
        </p:grpSpPr>
        <p:sp>
          <p:nvSpPr>
            <p:cNvPr id="103"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4"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5" name="组合 104"/>
          <p:cNvGrpSpPr/>
          <p:nvPr/>
        </p:nvGrpSpPr>
        <p:grpSpPr>
          <a:xfrm>
            <a:off x="137399" y="5057920"/>
            <a:ext cx="316779" cy="316779"/>
            <a:chOff x="304800" y="673100"/>
            <a:chExt cx="4000500" cy="4000500"/>
          </a:xfrm>
          <a:effectLst>
            <a:outerShdw blurRad="444500" dist="254000" dir="8100000" algn="tr" rotWithShape="0">
              <a:prstClr val="black">
                <a:alpha val="50000"/>
              </a:prstClr>
            </a:outerShdw>
          </a:effectLst>
        </p:grpSpPr>
        <p:sp>
          <p:nvSpPr>
            <p:cNvPr id="106"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7"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8" name="组合 107"/>
          <p:cNvGrpSpPr/>
          <p:nvPr/>
        </p:nvGrpSpPr>
        <p:grpSpPr>
          <a:xfrm>
            <a:off x="-36512" y="4874669"/>
            <a:ext cx="158389" cy="158389"/>
            <a:chOff x="304800" y="673100"/>
            <a:chExt cx="4000500" cy="4000500"/>
          </a:xfrm>
          <a:effectLst>
            <a:outerShdw blurRad="444500" dist="254000" dir="8100000" algn="tr" rotWithShape="0">
              <a:prstClr val="black">
                <a:alpha val="50000"/>
              </a:prstClr>
            </a:outerShdw>
          </a:effectLst>
        </p:grpSpPr>
        <p:sp>
          <p:nvSpPr>
            <p:cNvPr id="109"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0"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11" name="直接连接符 110"/>
          <p:cNvCxnSpPr/>
          <p:nvPr/>
        </p:nvCxnSpPr>
        <p:spPr>
          <a:xfrm>
            <a:off x="5958971" y="1209014"/>
            <a:ext cx="0" cy="1943400"/>
          </a:xfrm>
          <a:prstGeom prst="line">
            <a:avLst/>
          </a:prstGeom>
          <a:noFill/>
          <a:ln w="6350" cap="flat" cmpd="sng" algn="ctr">
            <a:solidFill>
              <a:srgbClr val="C00000"/>
            </a:solidFill>
            <a:prstDash val="solid"/>
            <a:miter lim="800000"/>
          </a:ln>
          <a:effectLst/>
        </p:spPr>
      </p:cxnSp>
      <p:grpSp>
        <p:nvGrpSpPr>
          <p:cNvPr id="112" name="组合 111"/>
          <p:cNvGrpSpPr/>
          <p:nvPr/>
        </p:nvGrpSpPr>
        <p:grpSpPr>
          <a:xfrm>
            <a:off x="5886985" y="1131489"/>
            <a:ext cx="143972" cy="143972"/>
            <a:chOff x="4971660" y="1569718"/>
            <a:chExt cx="144016" cy="144016"/>
          </a:xfrm>
          <a:solidFill>
            <a:srgbClr val="C00000"/>
          </a:solidFill>
        </p:grpSpPr>
        <p:sp>
          <p:nvSpPr>
            <p:cNvPr id="113" name="椭圆 51"/>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4" name="椭圆 52"/>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5" name="组合 114"/>
          <p:cNvGrpSpPr/>
          <p:nvPr/>
        </p:nvGrpSpPr>
        <p:grpSpPr>
          <a:xfrm>
            <a:off x="5886985" y="1529154"/>
            <a:ext cx="143972" cy="143972"/>
            <a:chOff x="4971660" y="1569718"/>
            <a:chExt cx="144016" cy="144016"/>
          </a:xfrm>
          <a:solidFill>
            <a:srgbClr val="C00000"/>
          </a:solidFill>
        </p:grpSpPr>
        <p:sp>
          <p:nvSpPr>
            <p:cNvPr id="116" name="椭圆 54"/>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7" name="椭圆 55"/>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8" name="组合 117"/>
          <p:cNvGrpSpPr/>
          <p:nvPr/>
        </p:nvGrpSpPr>
        <p:grpSpPr>
          <a:xfrm>
            <a:off x="5886985" y="1926821"/>
            <a:ext cx="143972" cy="143972"/>
            <a:chOff x="4971660" y="1569718"/>
            <a:chExt cx="144016" cy="144016"/>
          </a:xfrm>
          <a:solidFill>
            <a:srgbClr val="C00000"/>
          </a:solidFill>
        </p:grpSpPr>
        <p:sp>
          <p:nvSpPr>
            <p:cNvPr id="119" name="椭圆 57"/>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0" name="椭圆 58"/>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1" name="组合 120"/>
          <p:cNvGrpSpPr/>
          <p:nvPr/>
        </p:nvGrpSpPr>
        <p:grpSpPr>
          <a:xfrm>
            <a:off x="5886985" y="2324487"/>
            <a:ext cx="143972" cy="143972"/>
            <a:chOff x="4971660" y="1569718"/>
            <a:chExt cx="144016" cy="144016"/>
          </a:xfrm>
          <a:solidFill>
            <a:srgbClr val="C00000"/>
          </a:solidFill>
        </p:grpSpPr>
        <p:sp>
          <p:nvSpPr>
            <p:cNvPr id="122" name="椭圆 60"/>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3" name="椭圆 61"/>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4" name="组合 123"/>
          <p:cNvGrpSpPr/>
          <p:nvPr/>
        </p:nvGrpSpPr>
        <p:grpSpPr>
          <a:xfrm>
            <a:off x="5886985" y="2722154"/>
            <a:ext cx="143972" cy="143972"/>
            <a:chOff x="4971660" y="1569718"/>
            <a:chExt cx="144016" cy="144016"/>
          </a:xfrm>
          <a:solidFill>
            <a:srgbClr val="C00000"/>
          </a:solidFill>
        </p:grpSpPr>
        <p:sp>
          <p:nvSpPr>
            <p:cNvPr id="125" name="椭圆 63"/>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6" name="椭圆 64"/>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7" name="组合 126"/>
          <p:cNvGrpSpPr/>
          <p:nvPr/>
        </p:nvGrpSpPr>
        <p:grpSpPr>
          <a:xfrm>
            <a:off x="5886985" y="3119820"/>
            <a:ext cx="143972" cy="143972"/>
            <a:chOff x="4971660" y="1569718"/>
            <a:chExt cx="144016" cy="144016"/>
          </a:xfrm>
          <a:solidFill>
            <a:srgbClr val="C00000"/>
          </a:solidFill>
        </p:grpSpPr>
        <p:sp>
          <p:nvSpPr>
            <p:cNvPr id="128" name="椭圆 66"/>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9" name="椭圆 67"/>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sp>
        <p:nvSpPr>
          <p:cNvPr id="130" name="TextBox 71"/>
          <p:cNvSpPr txBox="1"/>
          <p:nvPr/>
        </p:nvSpPr>
        <p:spPr>
          <a:xfrm>
            <a:off x="6169800" y="949330"/>
            <a:ext cx="1697774" cy="2469875"/>
          </a:xfrm>
          <a:prstGeom prst="rect">
            <a:avLst/>
          </a:prstGeom>
          <a:noFill/>
        </p:spPr>
        <p:txBody>
          <a:bodyPr wrap="square" lIns="68550" tIns="34274" rIns="68550" bIns="34274"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p:txBody>
      </p:sp>
      <p:sp>
        <p:nvSpPr>
          <p:cNvPr id="131" name="Rectangle 4"/>
          <p:cNvSpPr txBox="1">
            <a:spLocks noChangeArrowheads="1"/>
          </p:cNvSpPr>
          <p:nvPr/>
        </p:nvSpPr>
        <p:spPr bwMode="auto">
          <a:xfrm>
            <a:off x="1049346" y="3027236"/>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2499"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grpSp>
        <p:nvGrpSpPr>
          <p:cNvPr id="132" name="组合 131"/>
          <p:cNvGrpSpPr/>
          <p:nvPr/>
        </p:nvGrpSpPr>
        <p:grpSpPr>
          <a:xfrm>
            <a:off x="1113680" y="1033546"/>
            <a:ext cx="1857566" cy="2144979"/>
            <a:chOff x="1267713" y="896144"/>
            <a:chExt cx="1858140" cy="2145641"/>
          </a:xfrm>
        </p:grpSpPr>
        <p:grpSp>
          <p:nvGrpSpPr>
            <p:cNvPr id="133" name="组合 132"/>
            <p:cNvGrpSpPr/>
            <p:nvPr/>
          </p:nvGrpSpPr>
          <p:grpSpPr>
            <a:xfrm>
              <a:off x="1267713" y="896144"/>
              <a:ext cx="1858140" cy="2145641"/>
              <a:chOff x="789153" y="2729597"/>
              <a:chExt cx="1202093" cy="1388087"/>
            </a:xfrm>
          </p:grpSpPr>
          <p:grpSp>
            <p:nvGrpSpPr>
              <p:cNvPr id="137" name="组合 136"/>
              <p:cNvGrpSpPr/>
              <p:nvPr/>
            </p:nvGrpSpPr>
            <p:grpSpPr>
              <a:xfrm>
                <a:off x="789153" y="2729597"/>
                <a:ext cx="1202093" cy="1388087"/>
                <a:chOff x="3273692" y="1099961"/>
                <a:chExt cx="1202093" cy="1388087"/>
              </a:xfrm>
            </p:grpSpPr>
            <p:sp>
              <p:nvSpPr>
                <p:cNvPr id="139"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38" name="TextBox 79"/>
              <p:cNvSpPr txBox="1"/>
              <p:nvPr/>
            </p:nvSpPr>
            <p:spPr>
              <a:xfrm>
                <a:off x="925160" y="2836434"/>
                <a:ext cx="948647" cy="4380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799" b="0" i="0" u="none" strike="noStrike" kern="0" cap="none" spc="0" normalizeH="0" baseline="0" noProof="0" dirty="0">
                    <a:ln>
                      <a:noFill/>
                    </a:ln>
                    <a:solidFill>
                      <a:srgbClr val="FFFFFF"/>
                    </a:solidFill>
                    <a:effectLst/>
                    <a:uLnTx/>
                    <a:uFillTx/>
                    <a:latin typeface="Agency FB" panose="020B0503020202020204" pitchFamily="34" charset="0"/>
                  </a:rPr>
                  <a:t>03</a:t>
                </a:r>
                <a:endParaRPr kumimoji="0" lang="zh-CN" altLang="en-US" sz="3799"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4" name="组合 133"/>
            <p:cNvGrpSpPr/>
            <p:nvPr/>
          </p:nvGrpSpPr>
          <p:grpSpPr>
            <a:xfrm>
              <a:off x="1709723" y="1575989"/>
              <a:ext cx="881192" cy="881320"/>
              <a:chOff x="5699322" y="3963624"/>
              <a:chExt cx="132182" cy="132201"/>
            </a:xfrm>
            <a:solidFill>
              <a:srgbClr val="A5A5A5">
                <a:lumMod val="75000"/>
              </a:srgbClr>
            </a:solidFill>
          </p:grpSpPr>
          <p:sp>
            <p:nvSpPr>
              <p:cNvPr id="135"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800" fill="hold"/>
                                        <p:tgtEl>
                                          <p:spTgt spid="132"/>
                                        </p:tgtEl>
                                        <p:attrNameLst>
                                          <p:attrName>ppt_w</p:attrName>
                                        </p:attrNameLst>
                                      </p:cBhvr>
                                      <p:tavLst>
                                        <p:tav tm="0">
                                          <p:val>
                                            <p:fltVal val="0"/>
                                          </p:val>
                                        </p:tav>
                                        <p:tav tm="100000">
                                          <p:val>
                                            <p:strVal val="#ppt_w"/>
                                          </p:val>
                                        </p:tav>
                                      </p:tavLst>
                                    </p:anim>
                                    <p:anim calcmode="lin" valueType="num">
                                      <p:cBhvr>
                                        <p:cTn id="8" dur="800" fill="hold"/>
                                        <p:tgtEl>
                                          <p:spTgt spid="132"/>
                                        </p:tgtEl>
                                        <p:attrNameLst>
                                          <p:attrName>ppt_h</p:attrName>
                                        </p:attrNameLst>
                                      </p:cBhvr>
                                      <p:tavLst>
                                        <p:tav tm="0">
                                          <p:val>
                                            <p:fltVal val="0"/>
                                          </p:val>
                                        </p:tav>
                                        <p:tav tm="100000">
                                          <p:val>
                                            <p:strVal val="#ppt_h"/>
                                          </p:val>
                                        </p:tav>
                                      </p:tavLst>
                                    </p:anim>
                                    <p:animEffect transition="in" filter="fade">
                                      <p:cBhvr>
                                        <p:cTn id="9" dur="800"/>
                                        <p:tgtEl>
                                          <p:spTgt spid="13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131"/>
                                        </p:tgtEl>
                                        <p:attrNameLst>
                                          <p:attrName>style.visibility</p:attrName>
                                        </p:attrNameLst>
                                      </p:cBhvr>
                                      <p:to>
                                        <p:strVal val="visible"/>
                                      </p:to>
                                    </p:set>
                                    <p:animEffect transition="in" filter="wipe(left)">
                                      <p:cBhvr>
                                        <p:cTn id="12" dur="700"/>
                                        <p:tgtEl>
                                          <p:spTgt spid="131"/>
                                        </p:tgtEl>
                                      </p:cBhvr>
                                    </p:animEffect>
                                  </p:childTnLst>
                                </p:cTn>
                              </p:par>
                            </p:childTnLst>
                          </p:cTn>
                        </p:par>
                        <p:par>
                          <p:cTn id="13" fill="hold">
                            <p:stCondLst>
                              <p:cond delay="800"/>
                            </p:stCondLst>
                            <p:childTnLst>
                              <p:par>
                                <p:cTn id="14" presetID="23" presetClass="entr" presetSubtype="528" fill="hold" nodeType="afterEffect">
                                  <p:stCondLst>
                                    <p:cond delay="0"/>
                                  </p:stCondLst>
                                  <p:childTnLst>
                                    <p:set>
                                      <p:cBhvr>
                                        <p:cTn id="15" dur="1" fill="hold">
                                          <p:stCondLst>
                                            <p:cond delay="0"/>
                                          </p:stCondLst>
                                        </p:cTn>
                                        <p:tgtEl>
                                          <p:spTgt spid="72"/>
                                        </p:tgtEl>
                                        <p:attrNameLst>
                                          <p:attrName>style.visibility</p:attrName>
                                        </p:attrNameLst>
                                      </p:cBhvr>
                                      <p:to>
                                        <p:strVal val="visible"/>
                                      </p:to>
                                    </p:set>
                                    <p:anim calcmode="lin" valueType="num">
                                      <p:cBhvr>
                                        <p:cTn id="16" dur="500" fill="hold"/>
                                        <p:tgtEl>
                                          <p:spTgt spid="72"/>
                                        </p:tgtEl>
                                        <p:attrNameLst>
                                          <p:attrName>ppt_w</p:attrName>
                                        </p:attrNameLst>
                                      </p:cBhvr>
                                      <p:tavLst>
                                        <p:tav tm="0">
                                          <p:val>
                                            <p:fltVal val="0"/>
                                          </p:val>
                                        </p:tav>
                                        <p:tav tm="100000">
                                          <p:val>
                                            <p:strVal val="#ppt_w"/>
                                          </p:val>
                                        </p:tav>
                                      </p:tavLst>
                                    </p:anim>
                                    <p:anim calcmode="lin" valueType="num">
                                      <p:cBhvr>
                                        <p:cTn id="17" dur="500" fill="hold"/>
                                        <p:tgtEl>
                                          <p:spTgt spid="72"/>
                                        </p:tgtEl>
                                        <p:attrNameLst>
                                          <p:attrName>ppt_h</p:attrName>
                                        </p:attrNameLst>
                                      </p:cBhvr>
                                      <p:tavLst>
                                        <p:tav tm="0">
                                          <p:val>
                                            <p:fltVal val="0"/>
                                          </p:val>
                                        </p:tav>
                                        <p:tav tm="100000">
                                          <p:val>
                                            <p:strVal val="#ppt_h"/>
                                          </p:val>
                                        </p:tav>
                                      </p:tavLst>
                                    </p:anim>
                                    <p:anim calcmode="lin" valueType="num">
                                      <p:cBhvr>
                                        <p:cTn id="18" dur="500" fill="hold"/>
                                        <p:tgtEl>
                                          <p:spTgt spid="72"/>
                                        </p:tgtEl>
                                        <p:attrNameLst>
                                          <p:attrName>ppt_x</p:attrName>
                                        </p:attrNameLst>
                                      </p:cBhvr>
                                      <p:tavLst>
                                        <p:tav tm="0">
                                          <p:val>
                                            <p:fltVal val="0.5"/>
                                          </p:val>
                                        </p:tav>
                                        <p:tav tm="100000">
                                          <p:val>
                                            <p:strVal val="#ppt_x"/>
                                          </p:val>
                                        </p:tav>
                                      </p:tavLst>
                                    </p:anim>
                                    <p:anim calcmode="lin" valueType="num">
                                      <p:cBhvr>
                                        <p:cTn id="19" dur="500" fill="hold"/>
                                        <p:tgtEl>
                                          <p:spTgt spid="72"/>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75"/>
                                        </p:tgtEl>
                                        <p:attrNameLst>
                                          <p:attrName>style.visibility</p:attrName>
                                        </p:attrNameLst>
                                      </p:cBhvr>
                                      <p:to>
                                        <p:strVal val="visible"/>
                                      </p:to>
                                    </p:set>
                                    <p:anim calcmode="lin" valueType="num">
                                      <p:cBhvr>
                                        <p:cTn id="22" dur="500" fill="hold"/>
                                        <p:tgtEl>
                                          <p:spTgt spid="75"/>
                                        </p:tgtEl>
                                        <p:attrNameLst>
                                          <p:attrName>ppt_w</p:attrName>
                                        </p:attrNameLst>
                                      </p:cBhvr>
                                      <p:tavLst>
                                        <p:tav tm="0">
                                          <p:val>
                                            <p:fltVal val="0"/>
                                          </p:val>
                                        </p:tav>
                                        <p:tav tm="100000">
                                          <p:val>
                                            <p:strVal val="#ppt_w"/>
                                          </p:val>
                                        </p:tav>
                                      </p:tavLst>
                                    </p:anim>
                                    <p:anim calcmode="lin" valueType="num">
                                      <p:cBhvr>
                                        <p:cTn id="23" dur="500" fill="hold"/>
                                        <p:tgtEl>
                                          <p:spTgt spid="75"/>
                                        </p:tgtEl>
                                        <p:attrNameLst>
                                          <p:attrName>ppt_h</p:attrName>
                                        </p:attrNameLst>
                                      </p:cBhvr>
                                      <p:tavLst>
                                        <p:tav tm="0">
                                          <p:val>
                                            <p:fltVal val="0"/>
                                          </p:val>
                                        </p:tav>
                                        <p:tav tm="100000">
                                          <p:val>
                                            <p:strVal val="#ppt_h"/>
                                          </p:val>
                                        </p:tav>
                                      </p:tavLst>
                                    </p:anim>
                                    <p:anim calcmode="lin" valueType="num">
                                      <p:cBhvr>
                                        <p:cTn id="24" dur="500" fill="hold"/>
                                        <p:tgtEl>
                                          <p:spTgt spid="75"/>
                                        </p:tgtEl>
                                        <p:attrNameLst>
                                          <p:attrName>ppt_x</p:attrName>
                                        </p:attrNameLst>
                                      </p:cBhvr>
                                      <p:tavLst>
                                        <p:tav tm="0">
                                          <p:val>
                                            <p:fltVal val="0.5"/>
                                          </p:val>
                                        </p:tav>
                                        <p:tav tm="100000">
                                          <p:val>
                                            <p:strVal val="#ppt_x"/>
                                          </p:val>
                                        </p:tav>
                                      </p:tavLst>
                                    </p:anim>
                                    <p:anim calcmode="lin" valueType="num">
                                      <p:cBhvr>
                                        <p:cTn id="25" dur="500" fill="hold"/>
                                        <p:tgtEl>
                                          <p:spTgt spid="75"/>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 calcmode="lin" valueType="num">
                                      <p:cBhvr>
                                        <p:cTn id="30" dur="500" fill="hold"/>
                                        <p:tgtEl>
                                          <p:spTgt spid="78"/>
                                        </p:tgtEl>
                                        <p:attrNameLst>
                                          <p:attrName>ppt_x</p:attrName>
                                        </p:attrNameLst>
                                      </p:cBhvr>
                                      <p:tavLst>
                                        <p:tav tm="0">
                                          <p:val>
                                            <p:fltVal val="0.5"/>
                                          </p:val>
                                        </p:tav>
                                        <p:tav tm="100000">
                                          <p:val>
                                            <p:strVal val="#ppt_x"/>
                                          </p:val>
                                        </p:tav>
                                      </p:tavLst>
                                    </p:anim>
                                    <p:anim calcmode="lin" valueType="num">
                                      <p:cBhvr>
                                        <p:cTn id="31" dur="500" fill="hold"/>
                                        <p:tgtEl>
                                          <p:spTgt spid="78"/>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81"/>
                                        </p:tgtEl>
                                        <p:attrNameLst>
                                          <p:attrName>style.visibility</p:attrName>
                                        </p:attrNameLst>
                                      </p:cBhvr>
                                      <p:to>
                                        <p:strVal val="visible"/>
                                      </p:to>
                                    </p:set>
                                    <p:anim calcmode="lin" valueType="num">
                                      <p:cBhvr>
                                        <p:cTn id="34" dur="500" fill="hold"/>
                                        <p:tgtEl>
                                          <p:spTgt spid="81"/>
                                        </p:tgtEl>
                                        <p:attrNameLst>
                                          <p:attrName>ppt_w</p:attrName>
                                        </p:attrNameLst>
                                      </p:cBhvr>
                                      <p:tavLst>
                                        <p:tav tm="0">
                                          <p:val>
                                            <p:fltVal val="0"/>
                                          </p:val>
                                        </p:tav>
                                        <p:tav tm="100000">
                                          <p:val>
                                            <p:strVal val="#ppt_w"/>
                                          </p:val>
                                        </p:tav>
                                      </p:tavLst>
                                    </p:anim>
                                    <p:anim calcmode="lin" valueType="num">
                                      <p:cBhvr>
                                        <p:cTn id="35" dur="500" fill="hold"/>
                                        <p:tgtEl>
                                          <p:spTgt spid="81"/>
                                        </p:tgtEl>
                                        <p:attrNameLst>
                                          <p:attrName>ppt_h</p:attrName>
                                        </p:attrNameLst>
                                      </p:cBhvr>
                                      <p:tavLst>
                                        <p:tav tm="0">
                                          <p:val>
                                            <p:fltVal val="0"/>
                                          </p:val>
                                        </p:tav>
                                        <p:tav tm="100000">
                                          <p:val>
                                            <p:strVal val="#ppt_h"/>
                                          </p:val>
                                        </p:tav>
                                      </p:tavLst>
                                    </p:anim>
                                    <p:anim calcmode="lin" valueType="num">
                                      <p:cBhvr>
                                        <p:cTn id="36" dur="500" fill="hold"/>
                                        <p:tgtEl>
                                          <p:spTgt spid="81"/>
                                        </p:tgtEl>
                                        <p:attrNameLst>
                                          <p:attrName>ppt_x</p:attrName>
                                        </p:attrNameLst>
                                      </p:cBhvr>
                                      <p:tavLst>
                                        <p:tav tm="0">
                                          <p:val>
                                            <p:fltVal val="0.5"/>
                                          </p:val>
                                        </p:tav>
                                        <p:tav tm="100000">
                                          <p:val>
                                            <p:strVal val="#ppt_x"/>
                                          </p:val>
                                        </p:tav>
                                      </p:tavLst>
                                    </p:anim>
                                    <p:anim calcmode="lin" valueType="num">
                                      <p:cBhvr>
                                        <p:cTn id="37" dur="500" fill="hold"/>
                                        <p:tgtEl>
                                          <p:spTgt spid="81"/>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 calcmode="lin" valueType="num">
                                      <p:cBhvr>
                                        <p:cTn id="42" dur="500" fill="hold"/>
                                        <p:tgtEl>
                                          <p:spTgt spid="84"/>
                                        </p:tgtEl>
                                        <p:attrNameLst>
                                          <p:attrName>ppt_x</p:attrName>
                                        </p:attrNameLst>
                                      </p:cBhvr>
                                      <p:tavLst>
                                        <p:tav tm="0">
                                          <p:val>
                                            <p:fltVal val="0.5"/>
                                          </p:val>
                                        </p:tav>
                                        <p:tav tm="100000">
                                          <p:val>
                                            <p:strVal val="#ppt_x"/>
                                          </p:val>
                                        </p:tav>
                                      </p:tavLst>
                                    </p:anim>
                                    <p:anim calcmode="lin" valueType="num">
                                      <p:cBhvr>
                                        <p:cTn id="43" dur="500" fill="hold"/>
                                        <p:tgtEl>
                                          <p:spTgt spid="84"/>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87"/>
                                        </p:tgtEl>
                                        <p:attrNameLst>
                                          <p:attrName>style.visibility</p:attrName>
                                        </p:attrNameLst>
                                      </p:cBhvr>
                                      <p:to>
                                        <p:strVal val="visible"/>
                                      </p:to>
                                    </p:set>
                                    <p:anim calcmode="lin" valueType="num">
                                      <p:cBhvr>
                                        <p:cTn id="46" dur="500" fill="hold"/>
                                        <p:tgtEl>
                                          <p:spTgt spid="87"/>
                                        </p:tgtEl>
                                        <p:attrNameLst>
                                          <p:attrName>ppt_w</p:attrName>
                                        </p:attrNameLst>
                                      </p:cBhvr>
                                      <p:tavLst>
                                        <p:tav tm="0">
                                          <p:val>
                                            <p:fltVal val="0"/>
                                          </p:val>
                                        </p:tav>
                                        <p:tav tm="100000">
                                          <p:val>
                                            <p:strVal val="#ppt_w"/>
                                          </p:val>
                                        </p:tav>
                                      </p:tavLst>
                                    </p:anim>
                                    <p:anim calcmode="lin" valueType="num">
                                      <p:cBhvr>
                                        <p:cTn id="47" dur="500" fill="hold"/>
                                        <p:tgtEl>
                                          <p:spTgt spid="87"/>
                                        </p:tgtEl>
                                        <p:attrNameLst>
                                          <p:attrName>ppt_h</p:attrName>
                                        </p:attrNameLst>
                                      </p:cBhvr>
                                      <p:tavLst>
                                        <p:tav tm="0">
                                          <p:val>
                                            <p:fltVal val="0"/>
                                          </p:val>
                                        </p:tav>
                                        <p:tav tm="100000">
                                          <p:val>
                                            <p:strVal val="#ppt_h"/>
                                          </p:val>
                                        </p:tav>
                                      </p:tavLst>
                                    </p:anim>
                                    <p:anim calcmode="lin" valueType="num">
                                      <p:cBhvr>
                                        <p:cTn id="48" dur="500" fill="hold"/>
                                        <p:tgtEl>
                                          <p:spTgt spid="87"/>
                                        </p:tgtEl>
                                        <p:attrNameLst>
                                          <p:attrName>ppt_x</p:attrName>
                                        </p:attrNameLst>
                                      </p:cBhvr>
                                      <p:tavLst>
                                        <p:tav tm="0">
                                          <p:val>
                                            <p:fltVal val="0.5"/>
                                          </p:val>
                                        </p:tav>
                                        <p:tav tm="100000">
                                          <p:val>
                                            <p:strVal val="#ppt_x"/>
                                          </p:val>
                                        </p:tav>
                                      </p:tavLst>
                                    </p:anim>
                                    <p:anim calcmode="lin" valueType="num">
                                      <p:cBhvr>
                                        <p:cTn id="49" dur="500" fill="hold"/>
                                        <p:tgtEl>
                                          <p:spTgt spid="87"/>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ppt_x</p:attrName>
                                        </p:attrNameLst>
                                      </p:cBhvr>
                                      <p:tavLst>
                                        <p:tav tm="0">
                                          <p:val>
                                            <p:fltVal val="0.5"/>
                                          </p:val>
                                        </p:tav>
                                        <p:tav tm="100000">
                                          <p:val>
                                            <p:strVal val="#ppt_x"/>
                                          </p:val>
                                        </p:tav>
                                      </p:tavLst>
                                    </p:anim>
                                    <p:anim calcmode="lin" valueType="num">
                                      <p:cBhvr>
                                        <p:cTn id="55" dur="500" fill="hold"/>
                                        <p:tgtEl>
                                          <p:spTgt spid="90"/>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 calcmode="lin" valueType="num">
                                      <p:cBhvr>
                                        <p:cTn id="60" dur="500" fill="hold"/>
                                        <p:tgtEl>
                                          <p:spTgt spid="93"/>
                                        </p:tgtEl>
                                        <p:attrNameLst>
                                          <p:attrName>ppt_x</p:attrName>
                                        </p:attrNameLst>
                                      </p:cBhvr>
                                      <p:tavLst>
                                        <p:tav tm="0">
                                          <p:val>
                                            <p:fltVal val="0.5"/>
                                          </p:val>
                                        </p:tav>
                                        <p:tav tm="100000">
                                          <p:val>
                                            <p:strVal val="#ppt_x"/>
                                          </p:val>
                                        </p:tav>
                                      </p:tavLst>
                                    </p:anim>
                                    <p:anim calcmode="lin" valueType="num">
                                      <p:cBhvr>
                                        <p:cTn id="61" dur="500" fill="hold"/>
                                        <p:tgtEl>
                                          <p:spTgt spid="93"/>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ppt_x</p:attrName>
                                        </p:attrNameLst>
                                      </p:cBhvr>
                                      <p:tavLst>
                                        <p:tav tm="0">
                                          <p:val>
                                            <p:fltVal val="0.5"/>
                                          </p:val>
                                        </p:tav>
                                        <p:tav tm="100000">
                                          <p:val>
                                            <p:strVal val="#ppt_x"/>
                                          </p:val>
                                        </p:tav>
                                      </p:tavLst>
                                    </p:anim>
                                    <p:anim calcmode="lin" valueType="num">
                                      <p:cBhvr>
                                        <p:cTn id="67" dur="500" fill="hold"/>
                                        <p:tgtEl>
                                          <p:spTgt spid="96"/>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99"/>
                                        </p:tgtEl>
                                        <p:attrNameLst>
                                          <p:attrName>style.visibility</p:attrName>
                                        </p:attrNameLst>
                                      </p:cBhvr>
                                      <p:to>
                                        <p:strVal val="visible"/>
                                      </p:to>
                                    </p:set>
                                    <p:anim calcmode="lin" valueType="num">
                                      <p:cBhvr>
                                        <p:cTn id="70" dur="500" fill="hold"/>
                                        <p:tgtEl>
                                          <p:spTgt spid="99"/>
                                        </p:tgtEl>
                                        <p:attrNameLst>
                                          <p:attrName>ppt_w</p:attrName>
                                        </p:attrNameLst>
                                      </p:cBhvr>
                                      <p:tavLst>
                                        <p:tav tm="0">
                                          <p:val>
                                            <p:fltVal val="0"/>
                                          </p:val>
                                        </p:tav>
                                        <p:tav tm="100000">
                                          <p:val>
                                            <p:strVal val="#ppt_w"/>
                                          </p:val>
                                        </p:tav>
                                      </p:tavLst>
                                    </p:anim>
                                    <p:anim calcmode="lin" valueType="num">
                                      <p:cBhvr>
                                        <p:cTn id="71" dur="500" fill="hold"/>
                                        <p:tgtEl>
                                          <p:spTgt spid="99"/>
                                        </p:tgtEl>
                                        <p:attrNameLst>
                                          <p:attrName>ppt_h</p:attrName>
                                        </p:attrNameLst>
                                      </p:cBhvr>
                                      <p:tavLst>
                                        <p:tav tm="0">
                                          <p:val>
                                            <p:fltVal val="0"/>
                                          </p:val>
                                        </p:tav>
                                        <p:tav tm="100000">
                                          <p:val>
                                            <p:strVal val="#ppt_h"/>
                                          </p:val>
                                        </p:tav>
                                      </p:tavLst>
                                    </p:anim>
                                    <p:anim calcmode="lin" valueType="num">
                                      <p:cBhvr>
                                        <p:cTn id="72" dur="500" fill="hold"/>
                                        <p:tgtEl>
                                          <p:spTgt spid="99"/>
                                        </p:tgtEl>
                                        <p:attrNameLst>
                                          <p:attrName>ppt_x</p:attrName>
                                        </p:attrNameLst>
                                      </p:cBhvr>
                                      <p:tavLst>
                                        <p:tav tm="0">
                                          <p:val>
                                            <p:fltVal val="0.5"/>
                                          </p:val>
                                        </p:tav>
                                        <p:tav tm="100000">
                                          <p:val>
                                            <p:strVal val="#ppt_x"/>
                                          </p:val>
                                        </p:tav>
                                      </p:tavLst>
                                    </p:anim>
                                    <p:anim calcmode="lin" valueType="num">
                                      <p:cBhvr>
                                        <p:cTn id="73" dur="500" fill="hold"/>
                                        <p:tgtEl>
                                          <p:spTgt spid="99"/>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500" fill="hold"/>
                                        <p:tgtEl>
                                          <p:spTgt spid="102"/>
                                        </p:tgtEl>
                                        <p:attrNameLst>
                                          <p:attrName>ppt_w</p:attrName>
                                        </p:attrNameLst>
                                      </p:cBhvr>
                                      <p:tavLst>
                                        <p:tav tm="0">
                                          <p:val>
                                            <p:fltVal val="0"/>
                                          </p:val>
                                        </p:tav>
                                        <p:tav tm="100000">
                                          <p:val>
                                            <p:strVal val="#ppt_w"/>
                                          </p:val>
                                        </p:tav>
                                      </p:tavLst>
                                    </p:anim>
                                    <p:anim calcmode="lin" valueType="num">
                                      <p:cBhvr>
                                        <p:cTn id="77" dur="500" fill="hold"/>
                                        <p:tgtEl>
                                          <p:spTgt spid="102"/>
                                        </p:tgtEl>
                                        <p:attrNameLst>
                                          <p:attrName>ppt_h</p:attrName>
                                        </p:attrNameLst>
                                      </p:cBhvr>
                                      <p:tavLst>
                                        <p:tav tm="0">
                                          <p:val>
                                            <p:fltVal val="0"/>
                                          </p:val>
                                        </p:tav>
                                        <p:tav tm="100000">
                                          <p:val>
                                            <p:strVal val="#ppt_h"/>
                                          </p:val>
                                        </p:tav>
                                      </p:tavLst>
                                    </p:anim>
                                    <p:anim calcmode="lin" valueType="num">
                                      <p:cBhvr>
                                        <p:cTn id="78" dur="500" fill="hold"/>
                                        <p:tgtEl>
                                          <p:spTgt spid="102"/>
                                        </p:tgtEl>
                                        <p:attrNameLst>
                                          <p:attrName>ppt_x</p:attrName>
                                        </p:attrNameLst>
                                      </p:cBhvr>
                                      <p:tavLst>
                                        <p:tav tm="0">
                                          <p:val>
                                            <p:fltVal val="0.5"/>
                                          </p:val>
                                        </p:tav>
                                        <p:tav tm="100000">
                                          <p:val>
                                            <p:strVal val="#ppt_x"/>
                                          </p:val>
                                        </p:tav>
                                      </p:tavLst>
                                    </p:anim>
                                    <p:anim calcmode="lin" valueType="num">
                                      <p:cBhvr>
                                        <p:cTn id="79" dur="500" fill="hold"/>
                                        <p:tgtEl>
                                          <p:spTgt spid="102"/>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105"/>
                                        </p:tgtEl>
                                        <p:attrNameLst>
                                          <p:attrName>style.visibility</p:attrName>
                                        </p:attrNameLst>
                                      </p:cBhvr>
                                      <p:to>
                                        <p:strVal val="visible"/>
                                      </p:to>
                                    </p:set>
                                    <p:anim calcmode="lin" valueType="num">
                                      <p:cBhvr>
                                        <p:cTn id="82" dur="500" fill="hold"/>
                                        <p:tgtEl>
                                          <p:spTgt spid="105"/>
                                        </p:tgtEl>
                                        <p:attrNameLst>
                                          <p:attrName>ppt_w</p:attrName>
                                        </p:attrNameLst>
                                      </p:cBhvr>
                                      <p:tavLst>
                                        <p:tav tm="0">
                                          <p:val>
                                            <p:fltVal val="0"/>
                                          </p:val>
                                        </p:tav>
                                        <p:tav tm="100000">
                                          <p:val>
                                            <p:strVal val="#ppt_w"/>
                                          </p:val>
                                        </p:tav>
                                      </p:tavLst>
                                    </p:anim>
                                    <p:anim calcmode="lin" valueType="num">
                                      <p:cBhvr>
                                        <p:cTn id="83" dur="500" fill="hold"/>
                                        <p:tgtEl>
                                          <p:spTgt spid="105"/>
                                        </p:tgtEl>
                                        <p:attrNameLst>
                                          <p:attrName>ppt_h</p:attrName>
                                        </p:attrNameLst>
                                      </p:cBhvr>
                                      <p:tavLst>
                                        <p:tav tm="0">
                                          <p:val>
                                            <p:fltVal val="0"/>
                                          </p:val>
                                        </p:tav>
                                        <p:tav tm="100000">
                                          <p:val>
                                            <p:strVal val="#ppt_h"/>
                                          </p:val>
                                        </p:tav>
                                      </p:tavLst>
                                    </p:anim>
                                    <p:anim calcmode="lin" valueType="num">
                                      <p:cBhvr>
                                        <p:cTn id="84" dur="500" fill="hold"/>
                                        <p:tgtEl>
                                          <p:spTgt spid="105"/>
                                        </p:tgtEl>
                                        <p:attrNameLst>
                                          <p:attrName>ppt_x</p:attrName>
                                        </p:attrNameLst>
                                      </p:cBhvr>
                                      <p:tavLst>
                                        <p:tav tm="0">
                                          <p:val>
                                            <p:fltVal val="0.5"/>
                                          </p:val>
                                        </p:tav>
                                        <p:tav tm="100000">
                                          <p:val>
                                            <p:strVal val="#ppt_x"/>
                                          </p:val>
                                        </p:tav>
                                      </p:tavLst>
                                    </p:anim>
                                    <p:anim calcmode="lin" valueType="num">
                                      <p:cBhvr>
                                        <p:cTn id="85" dur="500" fill="hold"/>
                                        <p:tgtEl>
                                          <p:spTgt spid="105"/>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108"/>
                                        </p:tgtEl>
                                        <p:attrNameLst>
                                          <p:attrName>style.visibility</p:attrName>
                                        </p:attrNameLst>
                                      </p:cBhvr>
                                      <p:to>
                                        <p:strVal val="visible"/>
                                      </p:to>
                                    </p:set>
                                    <p:anim calcmode="lin" valueType="num">
                                      <p:cBhvr>
                                        <p:cTn id="88" dur="500" fill="hold"/>
                                        <p:tgtEl>
                                          <p:spTgt spid="108"/>
                                        </p:tgtEl>
                                        <p:attrNameLst>
                                          <p:attrName>ppt_w</p:attrName>
                                        </p:attrNameLst>
                                      </p:cBhvr>
                                      <p:tavLst>
                                        <p:tav tm="0">
                                          <p:val>
                                            <p:fltVal val="0"/>
                                          </p:val>
                                        </p:tav>
                                        <p:tav tm="100000">
                                          <p:val>
                                            <p:strVal val="#ppt_w"/>
                                          </p:val>
                                        </p:tav>
                                      </p:tavLst>
                                    </p:anim>
                                    <p:anim calcmode="lin" valueType="num">
                                      <p:cBhvr>
                                        <p:cTn id="89" dur="500" fill="hold"/>
                                        <p:tgtEl>
                                          <p:spTgt spid="108"/>
                                        </p:tgtEl>
                                        <p:attrNameLst>
                                          <p:attrName>ppt_h</p:attrName>
                                        </p:attrNameLst>
                                      </p:cBhvr>
                                      <p:tavLst>
                                        <p:tav tm="0">
                                          <p:val>
                                            <p:fltVal val="0"/>
                                          </p:val>
                                        </p:tav>
                                        <p:tav tm="100000">
                                          <p:val>
                                            <p:strVal val="#ppt_h"/>
                                          </p:val>
                                        </p:tav>
                                      </p:tavLst>
                                    </p:anim>
                                    <p:anim calcmode="lin" valueType="num">
                                      <p:cBhvr>
                                        <p:cTn id="90" dur="500" fill="hold"/>
                                        <p:tgtEl>
                                          <p:spTgt spid="108"/>
                                        </p:tgtEl>
                                        <p:attrNameLst>
                                          <p:attrName>ppt_x</p:attrName>
                                        </p:attrNameLst>
                                      </p:cBhvr>
                                      <p:tavLst>
                                        <p:tav tm="0">
                                          <p:val>
                                            <p:fltVal val="0.5"/>
                                          </p:val>
                                        </p:tav>
                                        <p:tav tm="100000">
                                          <p:val>
                                            <p:strVal val="#ppt_x"/>
                                          </p:val>
                                        </p:tav>
                                      </p:tavLst>
                                    </p:anim>
                                    <p:anim calcmode="lin" valueType="num">
                                      <p:cBhvr>
                                        <p:cTn id="91" dur="500" fill="hold"/>
                                        <p:tgtEl>
                                          <p:spTgt spid="108"/>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72"/>
                                        </p:tgtEl>
                                      </p:cBhvr>
                                    </p:animEffect>
                                    <p:animScale>
                                      <p:cBhvr>
                                        <p:cTn id="94" dur="250" autoRev="1" fill="hold"/>
                                        <p:tgtEl>
                                          <p:spTgt spid="72"/>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93"/>
                                        </p:tgtEl>
                                      </p:cBhvr>
                                    </p:animEffect>
                                    <p:animScale>
                                      <p:cBhvr>
                                        <p:cTn id="97" dur="250" autoRev="1" fill="hold"/>
                                        <p:tgtEl>
                                          <p:spTgt spid="93"/>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99"/>
                                        </p:tgtEl>
                                      </p:cBhvr>
                                    </p:animEffect>
                                    <p:animScale>
                                      <p:cBhvr>
                                        <p:cTn id="100" dur="250" autoRev="1" fill="hold"/>
                                        <p:tgtEl>
                                          <p:spTgt spid="99"/>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102"/>
                                        </p:tgtEl>
                                      </p:cBhvr>
                                    </p:animEffect>
                                    <p:animScale>
                                      <p:cBhvr>
                                        <p:cTn id="103" dur="250" autoRev="1" fill="hold"/>
                                        <p:tgtEl>
                                          <p:spTgt spid="102"/>
                                        </p:tgtEl>
                                      </p:cBhvr>
                                      <p:by x="105000" y="105000"/>
                                    </p:animScale>
                                  </p:childTnLst>
                                </p:cTn>
                              </p:par>
                            </p:childTnLst>
                          </p:cTn>
                        </p:par>
                        <p:par>
                          <p:cTn id="104" fill="hold">
                            <p:stCondLst>
                              <p:cond delay="3110"/>
                            </p:stCondLst>
                            <p:childTnLst>
                              <p:par>
                                <p:cTn id="105" presetID="16" presetClass="entr" presetSubtype="42" fill="hold" nodeType="afterEffect">
                                  <p:stCondLst>
                                    <p:cond delay="0"/>
                                  </p:stCondLst>
                                  <p:childTnLst>
                                    <p:set>
                                      <p:cBhvr>
                                        <p:cTn id="106" dur="1" fill="hold">
                                          <p:stCondLst>
                                            <p:cond delay="0"/>
                                          </p:stCondLst>
                                        </p:cTn>
                                        <p:tgtEl>
                                          <p:spTgt spid="111"/>
                                        </p:tgtEl>
                                        <p:attrNameLst>
                                          <p:attrName>style.visibility</p:attrName>
                                        </p:attrNameLst>
                                      </p:cBhvr>
                                      <p:to>
                                        <p:strVal val="visible"/>
                                      </p:to>
                                    </p:set>
                                    <p:animEffect transition="in" filter="barn(outHorizontal)">
                                      <p:cBhvr>
                                        <p:cTn id="107" dur="500"/>
                                        <p:tgtEl>
                                          <p:spTgt spid="111"/>
                                        </p:tgtEl>
                                      </p:cBhvr>
                                    </p:animEffect>
                                  </p:childTnLst>
                                </p:cTn>
                              </p:par>
                            </p:childTnLst>
                          </p:cTn>
                        </p:par>
                        <p:par>
                          <p:cTn id="108" fill="hold">
                            <p:stCondLst>
                              <p:cond delay="3610"/>
                            </p:stCondLst>
                            <p:childTnLst>
                              <p:par>
                                <p:cTn id="109" presetID="23" presetClass="entr" presetSubtype="32" fill="hold" nodeType="afterEffect">
                                  <p:stCondLst>
                                    <p:cond delay="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ppt_w"/>
                                          </p:val>
                                        </p:tav>
                                        <p:tav tm="100000">
                                          <p:val>
                                            <p:strVal val="#ppt_w"/>
                                          </p:val>
                                        </p:tav>
                                      </p:tavLst>
                                    </p:anim>
                                    <p:anim calcmode="lin" valueType="num">
                                      <p:cBhvr>
                                        <p:cTn id="112" dur="500" fill="hold"/>
                                        <p:tgtEl>
                                          <p:spTgt spid="112"/>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115"/>
                                        </p:tgtEl>
                                        <p:attrNameLst>
                                          <p:attrName>style.visibility</p:attrName>
                                        </p:attrNameLst>
                                      </p:cBhvr>
                                      <p:to>
                                        <p:strVal val="visible"/>
                                      </p:to>
                                    </p:set>
                                    <p:anim calcmode="lin" valueType="num">
                                      <p:cBhvr>
                                        <p:cTn id="115" dur="500" fill="hold"/>
                                        <p:tgtEl>
                                          <p:spTgt spid="115"/>
                                        </p:tgtEl>
                                        <p:attrNameLst>
                                          <p:attrName>ppt_w</p:attrName>
                                        </p:attrNameLst>
                                      </p:cBhvr>
                                      <p:tavLst>
                                        <p:tav tm="0">
                                          <p:val>
                                            <p:strVal val="4*#ppt_w"/>
                                          </p:val>
                                        </p:tav>
                                        <p:tav tm="100000">
                                          <p:val>
                                            <p:strVal val="#ppt_w"/>
                                          </p:val>
                                        </p:tav>
                                      </p:tavLst>
                                    </p:anim>
                                    <p:anim calcmode="lin" valueType="num">
                                      <p:cBhvr>
                                        <p:cTn id="116" dur="500" fill="hold"/>
                                        <p:tgtEl>
                                          <p:spTgt spid="115"/>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118"/>
                                        </p:tgtEl>
                                        <p:attrNameLst>
                                          <p:attrName>style.visibility</p:attrName>
                                        </p:attrNameLst>
                                      </p:cBhvr>
                                      <p:to>
                                        <p:strVal val="visible"/>
                                      </p:to>
                                    </p:set>
                                    <p:anim calcmode="lin" valueType="num">
                                      <p:cBhvr>
                                        <p:cTn id="119" dur="500" fill="hold"/>
                                        <p:tgtEl>
                                          <p:spTgt spid="118"/>
                                        </p:tgtEl>
                                        <p:attrNameLst>
                                          <p:attrName>ppt_w</p:attrName>
                                        </p:attrNameLst>
                                      </p:cBhvr>
                                      <p:tavLst>
                                        <p:tav tm="0">
                                          <p:val>
                                            <p:strVal val="4*#ppt_w"/>
                                          </p:val>
                                        </p:tav>
                                        <p:tav tm="100000">
                                          <p:val>
                                            <p:strVal val="#ppt_w"/>
                                          </p:val>
                                        </p:tav>
                                      </p:tavLst>
                                    </p:anim>
                                    <p:anim calcmode="lin" valueType="num">
                                      <p:cBhvr>
                                        <p:cTn id="120" dur="500" fill="hold"/>
                                        <p:tgtEl>
                                          <p:spTgt spid="118"/>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121"/>
                                        </p:tgtEl>
                                        <p:attrNameLst>
                                          <p:attrName>style.visibility</p:attrName>
                                        </p:attrNameLst>
                                      </p:cBhvr>
                                      <p:to>
                                        <p:strVal val="visible"/>
                                      </p:to>
                                    </p:set>
                                    <p:anim calcmode="lin" valueType="num">
                                      <p:cBhvr>
                                        <p:cTn id="123" dur="500" fill="hold"/>
                                        <p:tgtEl>
                                          <p:spTgt spid="121"/>
                                        </p:tgtEl>
                                        <p:attrNameLst>
                                          <p:attrName>ppt_w</p:attrName>
                                        </p:attrNameLst>
                                      </p:cBhvr>
                                      <p:tavLst>
                                        <p:tav tm="0">
                                          <p:val>
                                            <p:strVal val="4*#ppt_w"/>
                                          </p:val>
                                        </p:tav>
                                        <p:tav tm="100000">
                                          <p:val>
                                            <p:strVal val="#ppt_w"/>
                                          </p:val>
                                        </p:tav>
                                      </p:tavLst>
                                    </p:anim>
                                    <p:anim calcmode="lin" valueType="num">
                                      <p:cBhvr>
                                        <p:cTn id="124" dur="500" fill="hold"/>
                                        <p:tgtEl>
                                          <p:spTgt spid="121"/>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124"/>
                                        </p:tgtEl>
                                        <p:attrNameLst>
                                          <p:attrName>style.visibility</p:attrName>
                                        </p:attrNameLst>
                                      </p:cBhvr>
                                      <p:to>
                                        <p:strVal val="visible"/>
                                      </p:to>
                                    </p:set>
                                    <p:anim calcmode="lin" valueType="num">
                                      <p:cBhvr>
                                        <p:cTn id="127" dur="500" fill="hold"/>
                                        <p:tgtEl>
                                          <p:spTgt spid="124"/>
                                        </p:tgtEl>
                                        <p:attrNameLst>
                                          <p:attrName>ppt_w</p:attrName>
                                        </p:attrNameLst>
                                      </p:cBhvr>
                                      <p:tavLst>
                                        <p:tav tm="0">
                                          <p:val>
                                            <p:strVal val="4*#ppt_w"/>
                                          </p:val>
                                        </p:tav>
                                        <p:tav tm="100000">
                                          <p:val>
                                            <p:strVal val="#ppt_w"/>
                                          </p:val>
                                        </p:tav>
                                      </p:tavLst>
                                    </p:anim>
                                    <p:anim calcmode="lin" valueType="num">
                                      <p:cBhvr>
                                        <p:cTn id="128" dur="500" fill="hold"/>
                                        <p:tgtEl>
                                          <p:spTgt spid="124"/>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127"/>
                                        </p:tgtEl>
                                        <p:attrNameLst>
                                          <p:attrName>style.visibility</p:attrName>
                                        </p:attrNameLst>
                                      </p:cBhvr>
                                      <p:to>
                                        <p:strVal val="visible"/>
                                      </p:to>
                                    </p:set>
                                    <p:anim calcmode="lin" valueType="num">
                                      <p:cBhvr>
                                        <p:cTn id="131" dur="500" fill="hold"/>
                                        <p:tgtEl>
                                          <p:spTgt spid="127"/>
                                        </p:tgtEl>
                                        <p:attrNameLst>
                                          <p:attrName>ppt_w</p:attrName>
                                        </p:attrNameLst>
                                      </p:cBhvr>
                                      <p:tavLst>
                                        <p:tav tm="0">
                                          <p:val>
                                            <p:strVal val="4*#ppt_w"/>
                                          </p:val>
                                        </p:tav>
                                        <p:tav tm="100000">
                                          <p:val>
                                            <p:strVal val="#ppt_w"/>
                                          </p:val>
                                        </p:tav>
                                      </p:tavLst>
                                    </p:anim>
                                    <p:anim calcmode="lin" valueType="num">
                                      <p:cBhvr>
                                        <p:cTn id="132" dur="500" fill="hold"/>
                                        <p:tgtEl>
                                          <p:spTgt spid="127"/>
                                        </p:tgtEl>
                                        <p:attrNameLst>
                                          <p:attrName>ppt_h</p:attrName>
                                        </p:attrNameLst>
                                      </p:cBhvr>
                                      <p:tavLst>
                                        <p:tav tm="0">
                                          <p:val>
                                            <p:strVal val="4*#ppt_h"/>
                                          </p:val>
                                        </p:tav>
                                        <p:tav tm="100000">
                                          <p:val>
                                            <p:strVal val="#ppt_h"/>
                                          </p:val>
                                        </p:tav>
                                      </p:tavLst>
                                    </p:anim>
                                  </p:childTnLst>
                                </p:cTn>
                              </p:par>
                            </p:childTnLst>
                          </p:cTn>
                        </p:par>
                        <p:par>
                          <p:cTn id="133" fill="hold">
                            <p:stCondLst>
                              <p:cond delay="4310"/>
                            </p:stCondLst>
                            <p:childTnLst>
                              <p:par>
                                <p:cTn id="134" presetID="22" presetClass="entr" presetSubtype="8" fill="hold" grpId="0" nodeType="afterEffect">
                                  <p:stCondLst>
                                    <p:cond delay="0"/>
                                  </p:stCondLst>
                                  <p:childTnLst>
                                    <p:set>
                                      <p:cBhvr>
                                        <p:cTn id="135" dur="1" fill="hold">
                                          <p:stCondLst>
                                            <p:cond delay="0"/>
                                          </p:stCondLst>
                                        </p:cTn>
                                        <p:tgtEl>
                                          <p:spTgt spid="130"/>
                                        </p:tgtEl>
                                        <p:attrNameLst>
                                          <p:attrName>style.visibility</p:attrName>
                                        </p:attrNameLst>
                                      </p:cBhvr>
                                      <p:to>
                                        <p:strVal val="visible"/>
                                      </p:to>
                                    </p:set>
                                    <p:animEffect transition="in" filter="wipe(left)">
                                      <p:cBhvr>
                                        <p:cTn id="136"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8264978" y="868223"/>
            <a:ext cx="593292" cy="761765"/>
            <a:chOff x="8266914" y="-18254"/>
            <a:chExt cx="593475" cy="762000"/>
          </a:xfrm>
        </p:grpSpPr>
        <p:sp>
          <p:nvSpPr>
            <p:cNvPr id="44"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45" name="组合 44"/>
            <p:cNvGrpSpPr/>
            <p:nvPr/>
          </p:nvGrpSpPr>
          <p:grpSpPr>
            <a:xfrm>
              <a:off x="8266914" y="134144"/>
              <a:ext cx="593475" cy="475620"/>
              <a:chOff x="235091" y="185120"/>
              <a:chExt cx="593475" cy="475620"/>
            </a:xfrm>
          </p:grpSpPr>
          <p:sp>
            <p:nvSpPr>
              <p:cNvPr id="46" name="矩形 45"/>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47" name="矩形 46"/>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48" name="组合 47"/>
          <p:cNvGrpSpPr/>
          <p:nvPr/>
        </p:nvGrpSpPr>
        <p:grpSpPr>
          <a:xfrm>
            <a:off x="903710" y="1136339"/>
            <a:ext cx="2830349" cy="679489"/>
            <a:chOff x="903371" y="249943"/>
            <a:chExt cx="2831223" cy="679699"/>
          </a:xfrm>
        </p:grpSpPr>
        <p:sp>
          <p:nvSpPr>
            <p:cNvPr id="49" name="任意多边形 4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0" name="任意多边形 4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1" name="组合 50"/>
          <p:cNvGrpSpPr/>
          <p:nvPr/>
        </p:nvGrpSpPr>
        <p:grpSpPr>
          <a:xfrm rot="16200000">
            <a:off x="574965" y="1044585"/>
            <a:ext cx="764867" cy="862996"/>
            <a:chOff x="8439634" y="3544648"/>
            <a:chExt cx="1611146" cy="1817848"/>
          </a:xfrm>
        </p:grpSpPr>
        <p:sp>
          <p:nvSpPr>
            <p:cNvPr id="5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4" name="Group 17"/>
          <p:cNvGrpSpPr>
            <a:grpSpLocks noChangeAspect="1"/>
          </p:cNvGrpSpPr>
          <p:nvPr/>
        </p:nvGrpSpPr>
        <p:grpSpPr bwMode="auto">
          <a:xfrm>
            <a:off x="827767" y="1341986"/>
            <a:ext cx="259260" cy="278300"/>
            <a:chOff x="231" y="1205"/>
            <a:chExt cx="640" cy="687"/>
          </a:xfrm>
          <a:solidFill>
            <a:sysClr val="window" lastClr="FFFFFF"/>
          </a:solidFill>
          <a:effectLst/>
        </p:grpSpPr>
        <p:sp>
          <p:nvSpPr>
            <p:cNvPr id="55"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7" name="矩形 3"/>
          <p:cNvSpPr>
            <a:spLocks noChangeArrowheads="1"/>
          </p:cNvSpPr>
          <p:nvPr/>
        </p:nvSpPr>
        <p:spPr bwMode="auto">
          <a:xfrm>
            <a:off x="1448766" y="1329249"/>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58" name="文本框 37"/>
          <p:cNvSpPr>
            <a:spLocks noChangeArrowheads="1"/>
          </p:cNvSpPr>
          <p:nvPr/>
        </p:nvSpPr>
        <p:spPr bwMode="auto">
          <a:xfrm>
            <a:off x="2591414" y="1456528"/>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59" name="组合 58"/>
          <p:cNvGrpSpPr/>
          <p:nvPr/>
        </p:nvGrpSpPr>
        <p:grpSpPr>
          <a:xfrm>
            <a:off x="2527023" y="1808400"/>
            <a:ext cx="4074164" cy="3708832"/>
            <a:chOff x="2638696" y="526547"/>
            <a:chExt cx="6346736" cy="5779709"/>
          </a:xfrm>
        </p:grpSpPr>
        <p:grpSp>
          <p:nvGrpSpPr>
            <p:cNvPr id="60" name="组合 59"/>
            <p:cNvGrpSpPr/>
            <p:nvPr/>
          </p:nvGrpSpPr>
          <p:grpSpPr>
            <a:xfrm>
              <a:off x="2638696" y="526547"/>
              <a:ext cx="3383280" cy="3383640"/>
              <a:chOff x="2987040" y="1497648"/>
              <a:chExt cx="3383280" cy="3383640"/>
            </a:xfrm>
          </p:grpSpPr>
          <p:sp>
            <p:nvSpPr>
              <p:cNvPr id="74" name="任意多边形 73"/>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8100000" scaled="1"/>
                <a:tileRect/>
              </a:gradFill>
              <a:ln w="28575" cap="flat" cmpd="sng" algn="ctr">
                <a:gradFill flip="none" rotWithShape="1">
                  <a:gsLst>
                    <a:gs pos="0">
                      <a:sysClr val="window" lastClr="FFFFFF"/>
                    </a:gs>
                    <a:gs pos="100000">
                      <a:sysClr val="window" lastClr="FFFFFF">
                        <a:lumMod val="85000"/>
                      </a:sysClr>
                    </a:gs>
                  </a:gsLst>
                  <a:lin ang="81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椭圆 74"/>
              <p:cNvSpPr/>
              <p:nvPr/>
            </p:nvSpPr>
            <p:spPr>
              <a:xfrm>
                <a:off x="3197860" y="1708648"/>
                <a:ext cx="2961640" cy="2961640"/>
              </a:xfrm>
              <a:prstGeom prst="ellipse">
                <a:avLst/>
              </a:prstGeom>
              <a:solidFill>
                <a:srgbClr val="C00000"/>
              </a:solidFill>
              <a:ln w="12700" cap="flat" cmpd="sng" algn="ctr">
                <a:noFill/>
                <a:prstDash val="solid"/>
                <a:miter lim="800000"/>
              </a:ln>
              <a:effectLst>
                <a:innerShdw blurRad="114300" dist="25400" dir="135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1" name="组合 60"/>
            <p:cNvGrpSpPr/>
            <p:nvPr/>
          </p:nvGrpSpPr>
          <p:grpSpPr>
            <a:xfrm flipH="1">
              <a:off x="6145712" y="1070165"/>
              <a:ext cx="2839720" cy="2840022"/>
              <a:chOff x="6748780" y="1497648"/>
              <a:chExt cx="3383280" cy="3383640"/>
            </a:xfrm>
          </p:grpSpPr>
          <p:sp>
            <p:nvSpPr>
              <p:cNvPr id="72" name="任意多边形 71"/>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2700000" scaled="1"/>
                <a:tileRect/>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3" name="椭圆 72"/>
              <p:cNvSpPr/>
              <p:nvPr/>
            </p:nvSpPr>
            <p:spPr>
              <a:xfrm>
                <a:off x="6959600" y="1708648"/>
                <a:ext cx="2961640" cy="2961640"/>
              </a:xfrm>
              <a:prstGeom prst="ellipse">
                <a:avLst/>
              </a:prstGeom>
              <a:solidFill>
                <a:srgbClr val="BFBFBF"/>
              </a:solidFill>
              <a:ln w="12700" cap="flat" cmpd="sng" algn="ctr">
                <a:noFill/>
                <a:prstDash val="solid"/>
                <a:miter lim="800000"/>
              </a:ln>
              <a:effectLst>
                <a:innerShdw blurRad="114300" dist="25400" dir="189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2" name="组合 61"/>
            <p:cNvGrpSpPr/>
            <p:nvPr/>
          </p:nvGrpSpPr>
          <p:grpSpPr>
            <a:xfrm flipH="1" flipV="1">
              <a:off x="6145712" y="4029232"/>
              <a:ext cx="2276782" cy="2277024"/>
              <a:chOff x="6748780" y="1497648"/>
              <a:chExt cx="3383280" cy="3383640"/>
            </a:xfrm>
          </p:grpSpPr>
          <p:sp>
            <p:nvSpPr>
              <p:cNvPr id="70" name="任意多边形 6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8900000" scaled="1"/>
                <a:tileRect/>
              </a:gradFill>
              <a:ln w="285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椭圆 70"/>
              <p:cNvSpPr/>
              <p:nvPr/>
            </p:nvSpPr>
            <p:spPr>
              <a:xfrm>
                <a:off x="6959600" y="1708648"/>
                <a:ext cx="2961640" cy="2961640"/>
              </a:xfrm>
              <a:prstGeom prst="ellipse">
                <a:avLst/>
              </a:prstGeom>
              <a:solidFill>
                <a:srgbClr val="C00000"/>
              </a:solidFill>
              <a:ln w="12700" cap="flat" cmpd="sng" algn="ctr">
                <a:noFill/>
                <a:prstDash val="solid"/>
                <a:miter lim="800000"/>
              </a:ln>
              <a:effectLst>
                <a:innerShdw blurRad="114300" dist="25400" dir="27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3" name="组合 62"/>
            <p:cNvGrpSpPr/>
            <p:nvPr/>
          </p:nvGrpSpPr>
          <p:grpSpPr>
            <a:xfrm flipV="1">
              <a:off x="4310634" y="4018644"/>
              <a:ext cx="1708764" cy="1708946"/>
              <a:chOff x="6748780" y="1497648"/>
              <a:chExt cx="3383280" cy="3383640"/>
            </a:xfrm>
          </p:grpSpPr>
          <p:sp>
            <p:nvSpPr>
              <p:cNvPr id="68" name="任意多边形 6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3500000" scaled="0"/>
                <a:tileRect/>
              </a:gradFill>
              <a:ln w="285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9" name="椭圆 68"/>
              <p:cNvSpPr/>
              <p:nvPr/>
            </p:nvSpPr>
            <p:spPr>
              <a:xfrm>
                <a:off x="6959600" y="1708648"/>
                <a:ext cx="2961640" cy="2961640"/>
              </a:xfrm>
              <a:prstGeom prst="ellipse">
                <a:avLst/>
              </a:prstGeom>
              <a:solidFill>
                <a:srgbClr val="BFBFBF"/>
              </a:solidFill>
              <a:ln w="12700" cap="flat" cmpd="sng" algn="ctr">
                <a:noFill/>
                <a:prstDash val="solid"/>
                <a:miter lim="800000"/>
              </a:ln>
              <a:effectLst>
                <a:innerShdw blurRad="114300" dist="25400" dir="81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4" name="文本框 40"/>
            <p:cNvSpPr txBox="1"/>
            <p:nvPr/>
          </p:nvSpPr>
          <p:spPr>
            <a:xfrm>
              <a:off x="3520710" y="1665289"/>
              <a:ext cx="1619250" cy="12230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prstClr val="white"/>
                  </a:solidFill>
                  <a:effectLst/>
                  <a:uLnTx/>
                  <a:uFillTx/>
                  <a:latin typeface="Impact" panose="020B0806030902050204" pitchFamily="34" charset="0"/>
                </a:rPr>
                <a:t>95</a:t>
              </a:r>
              <a:r>
                <a:rPr kumimoji="0" lang="en-US" altLang="zh-CN" sz="2700" b="0" i="0" u="none" strike="noStrike" kern="0" cap="none" spc="0" normalizeH="0" baseline="0" noProof="0" dirty="0">
                  <a:ln>
                    <a:noFill/>
                  </a:ln>
                  <a:solidFill>
                    <a:prstClr val="white"/>
                  </a:solidFill>
                  <a:effectLst/>
                  <a:uLnTx/>
                  <a:uFillTx/>
                  <a:latin typeface="Impact" panose="020B0806030902050204" pitchFamily="34" charset="0"/>
                </a:rPr>
                <a:t>%</a:t>
              </a:r>
              <a:endParaRPr kumimoji="0" lang="zh-CN" altLang="en-US" sz="27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65" name="文本框 41"/>
            <p:cNvSpPr txBox="1"/>
            <p:nvPr/>
          </p:nvSpPr>
          <p:spPr>
            <a:xfrm>
              <a:off x="6755946" y="1982344"/>
              <a:ext cx="1619250" cy="111513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50" b="0" i="0" u="none" strike="noStrike" kern="0" cap="none" spc="0" normalizeH="0" baseline="0" noProof="0" dirty="0">
                  <a:ln>
                    <a:noFill/>
                  </a:ln>
                  <a:solidFill>
                    <a:prstClr val="white"/>
                  </a:solidFill>
                  <a:effectLst/>
                  <a:uLnTx/>
                  <a:uFillTx/>
                  <a:latin typeface="Impact" panose="020B0806030902050204" pitchFamily="34" charset="0"/>
                </a:rPr>
                <a:t>77</a:t>
              </a: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rPr>
                <a:t>%</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66" name="文本框 42"/>
            <p:cNvSpPr txBox="1"/>
            <p:nvPr/>
          </p:nvSpPr>
          <p:spPr>
            <a:xfrm>
              <a:off x="6474478" y="4706077"/>
              <a:ext cx="1619250" cy="10072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Impact" panose="020B0806030902050204" pitchFamily="34" charset="0"/>
                </a:rPr>
                <a:t>56</a:t>
              </a:r>
              <a:r>
                <a:rPr kumimoji="0" lang="en-US" altLang="zh-CN" sz="2100" b="0" i="0" u="none" strike="noStrike" kern="0" cap="none" spc="0" normalizeH="0" baseline="0" noProof="0" dirty="0">
                  <a:ln>
                    <a:noFill/>
                  </a:ln>
                  <a:solidFill>
                    <a:prstClr val="white"/>
                  </a:solidFill>
                  <a:effectLst/>
                  <a:uLnTx/>
                  <a:uFillTx/>
                  <a:latin typeface="Impact" panose="020B0806030902050204" pitchFamily="34" charset="0"/>
                </a:rPr>
                <a:t>%</a:t>
              </a:r>
              <a:endParaRPr kumimoji="0" lang="zh-CN" altLang="en-US" sz="2100" b="0" i="0" u="none" strike="noStrike" kern="0" cap="none" spc="0" normalizeH="0" baseline="0" noProof="0" dirty="0">
                <a:ln>
                  <a:noFill/>
                </a:ln>
                <a:solidFill>
                  <a:prstClr val="white"/>
                </a:solidFill>
                <a:effectLst/>
                <a:uLnTx/>
                <a:uFillTx/>
                <a:latin typeface="Impact" panose="020B0806030902050204" pitchFamily="34" charset="0"/>
              </a:endParaRPr>
            </a:p>
          </p:txBody>
        </p:sp>
        <p:sp>
          <p:nvSpPr>
            <p:cNvPr id="67" name="文本框 43"/>
            <p:cNvSpPr txBox="1"/>
            <p:nvPr/>
          </p:nvSpPr>
          <p:spPr>
            <a:xfrm>
              <a:off x="4381056" y="4491775"/>
              <a:ext cx="1619250" cy="93527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prstClr val="white"/>
                  </a:solidFill>
                  <a:effectLst/>
                  <a:uLnTx/>
                  <a:uFillTx/>
                  <a:latin typeface="Impact" panose="020B0806030902050204" pitchFamily="34" charset="0"/>
                </a:rPr>
                <a:t>36</a:t>
              </a:r>
              <a:r>
                <a:rPr kumimoji="0" lang="en-US" altLang="zh-CN" sz="1800" b="0" i="0" u="none" strike="noStrike" kern="0" cap="none" spc="0" normalizeH="0" baseline="0" noProof="0" dirty="0">
                  <a:ln>
                    <a:noFill/>
                  </a:ln>
                  <a:solidFill>
                    <a:prstClr val="white"/>
                  </a:solidFill>
                  <a:effectLst/>
                  <a:uLnTx/>
                  <a:uFillTx/>
                  <a:latin typeface="Impact" panose="020B0806030902050204" pitchFamily="34" charset="0"/>
                </a:rPr>
                <a:t>%</a:t>
              </a:r>
              <a:endParaRPr kumimoji="0" lang="zh-CN" altLang="en-US" sz="1800" b="0" i="0" u="none" strike="noStrike" kern="0" cap="none" spc="0" normalizeH="0" baseline="0" noProof="0" dirty="0">
                <a:ln>
                  <a:noFill/>
                </a:ln>
                <a:solidFill>
                  <a:prstClr val="white"/>
                </a:solidFill>
                <a:effectLst/>
                <a:uLnTx/>
                <a:uFillTx/>
                <a:latin typeface="Impact" panose="020B0806030902050204" pitchFamily="34" charset="0"/>
              </a:endParaRPr>
            </a:p>
          </p:txBody>
        </p:sp>
      </p:grpSp>
      <p:sp>
        <p:nvSpPr>
          <p:cNvPr id="76" name="文本框 96"/>
          <p:cNvSpPr txBox="1"/>
          <p:nvPr/>
        </p:nvSpPr>
        <p:spPr>
          <a:xfrm>
            <a:off x="6732522" y="2540334"/>
            <a:ext cx="1120532" cy="276999"/>
          </a:xfrm>
          <a:prstGeom prst="rect">
            <a:avLst/>
          </a:prstGeom>
          <a:noFill/>
        </p:spPr>
        <p:txBody>
          <a:bodyPr wrap="square" rtlCol="0">
            <a:spAutoFit/>
          </a:bodyPr>
          <a:lstStyle/>
          <a:p>
            <a:r>
              <a:rPr lang="zh-CN" altLang="en-US" sz="1200" b="1" dirty="0">
                <a:solidFill>
                  <a:srgbClr val="C00000"/>
                </a:solidFill>
                <a:latin typeface="微软雅黑" panose="020B0503020204020204" pitchFamily="34" charset="-122"/>
                <a:ea typeface="微软雅黑" panose="020B0503020204020204" pitchFamily="34" charset="-122"/>
              </a:rPr>
              <a:t>在此添加标题</a:t>
            </a:r>
          </a:p>
        </p:txBody>
      </p:sp>
      <p:sp>
        <p:nvSpPr>
          <p:cNvPr id="77" name="文本框 113"/>
          <p:cNvSpPr txBox="1"/>
          <p:nvPr/>
        </p:nvSpPr>
        <p:spPr>
          <a:xfrm>
            <a:off x="662926" y="2842087"/>
            <a:ext cx="1685936" cy="369332"/>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8" name="文本框 100"/>
          <p:cNvSpPr txBox="1"/>
          <p:nvPr/>
        </p:nvSpPr>
        <p:spPr>
          <a:xfrm>
            <a:off x="6354431" y="4484100"/>
            <a:ext cx="1120532" cy="276999"/>
          </a:xfrm>
          <a:prstGeom prst="rect">
            <a:avLst/>
          </a:prstGeom>
          <a:noFill/>
        </p:spPr>
        <p:txBody>
          <a:bodyPr wrap="square" rtlCol="0">
            <a:spAutoFit/>
          </a:bodyPr>
          <a:lstStyle/>
          <a:p>
            <a:r>
              <a:rPr lang="zh-CN" altLang="en-US" sz="1200" b="1" dirty="0">
                <a:solidFill>
                  <a:srgbClr val="C00000"/>
                </a:solidFill>
                <a:latin typeface="微软雅黑" panose="020B0503020204020204" pitchFamily="34" charset="-122"/>
                <a:ea typeface="微软雅黑" panose="020B0503020204020204" pitchFamily="34" charset="-122"/>
              </a:rPr>
              <a:t>在此添加标题</a:t>
            </a:r>
          </a:p>
        </p:txBody>
      </p:sp>
      <p:sp>
        <p:nvSpPr>
          <p:cNvPr id="79" name="文本框 113"/>
          <p:cNvSpPr txBox="1"/>
          <p:nvPr/>
        </p:nvSpPr>
        <p:spPr>
          <a:xfrm>
            <a:off x="1777063" y="4601446"/>
            <a:ext cx="1685936" cy="369332"/>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0" name="文本框 104"/>
          <p:cNvSpPr txBox="1"/>
          <p:nvPr/>
        </p:nvSpPr>
        <p:spPr>
          <a:xfrm>
            <a:off x="2425221" y="4376113"/>
            <a:ext cx="1120532" cy="276999"/>
          </a:xfrm>
          <a:prstGeom prst="rect">
            <a:avLst/>
          </a:prstGeom>
          <a:noFill/>
        </p:spPr>
        <p:txBody>
          <a:bodyPr wrap="square" rtlCol="0">
            <a:spAutoFit/>
          </a:bodyPr>
          <a:lstStyle/>
          <a:p>
            <a:r>
              <a:rPr lang="zh-CN" altLang="en-US" sz="1200" b="1" dirty="0">
                <a:solidFill>
                  <a:srgbClr val="C00000"/>
                </a:solidFill>
                <a:latin typeface="微软雅黑" panose="020B0503020204020204" pitchFamily="34" charset="-122"/>
                <a:ea typeface="微软雅黑" panose="020B0503020204020204" pitchFamily="34" charset="-122"/>
              </a:rPr>
              <a:t>在此添加标题</a:t>
            </a:r>
          </a:p>
        </p:txBody>
      </p:sp>
      <p:sp>
        <p:nvSpPr>
          <p:cNvPr id="81" name="文本框 113"/>
          <p:cNvSpPr txBox="1"/>
          <p:nvPr/>
        </p:nvSpPr>
        <p:spPr>
          <a:xfrm>
            <a:off x="6732521" y="2788498"/>
            <a:ext cx="1685936" cy="369332"/>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2" name="文本框 108"/>
          <p:cNvSpPr txBox="1"/>
          <p:nvPr/>
        </p:nvSpPr>
        <p:spPr>
          <a:xfrm>
            <a:off x="1290947" y="2568059"/>
            <a:ext cx="1120532" cy="276999"/>
          </a:xfrm>
          <a:prstGeom prst="rect">
            <a:avLst/>
          </a:prstGeom>
          <a:noFill/>
        </p:spPr>
        <p:txBody>
          <a:bodyPr wrap="square" rtlCol="0">
            <a:spAutoFit/>
          </a:bodyPr>
          <a:lstStyle/>
          <a:p>
            <a:r>
              <a:rPr lang="zh-CN" altLang="en-US" sz="1200" b="1" dirty="0">
                <a:solidFill>
                  <a:srgbClr val="C00000"/>
                </a:solidFill>
                <a:latin typeface="微软雅黑" panose="020B0503020204020204" pitchFamily="34" charset="-122"/>
                <a:ea typeface="微软雅黑" panose="020B0503020204020204" pitchFamily="34" charset="-122"/>
              </a:rPr>
              <a:t>在此添加标题</a:t>
            </a:r>
          </a:p>
        </p:txBody>
      </p:sp>
      <p:sp>
        <p:nvSpPr>
          <p:cNvPr id="83" name="文本框 113"/>
          <p:cNvSpPr txBox="1"/>
          <p:nvPr/>
        </p:nvSpPr>
        <p:spPr>
          <a:xfrm>
            <a:off x="6383170" y="4744485"/>
            <a:ext cx="1685936" cy="369332"/>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par>
                                <p:cTn id="13" presetID="22" presetClass="entr" presetSubtype="8"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par>
                                <p:cTn id="16" presetID="53" presetClass="entr" presetSubtype="16"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500"/>
                                        <p:tgtEl>
                                          <p:spTgt spid="5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par>
                          <p:cTn id="28" fill="hold">
                            <p:stCondLst>
                              <p:cond delay="1900"/>
                            </p:stCondLst>
                            <p:childTnLst>
                              <p:par>
                                <p:cTn id="29" presetID="45"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2000"/>
                                        <p:tgtEl>
                                          <p:spTgt spid="59"/>
                                        </p:tgtEl>
                                      </p:cBhvr>
                                    </p:animEffect>
                                    <p:anim calcmode="lin" valueType="num">
                                      <p:cBhvr>
                                        <p:cTn id="32" dur="2000" fill="hold"/>
                                        <p:tgtEl>
                                          <p:spTgt spid="59"/>
                                        </p:tgtEl>
                                        <p:attrNameLst>
                                          <p:attrName>ppt_w</p:attrName>
                                        </p:attrNameLst>
                                      </p:cBhvr>
                                      <p:tavLst>
                                        <p:tav tm="0" fmla="#ppt_w*sin(2.5*pi*$)">
                                          <p:val>
                                            <p:fltVal val="0"/>
                                          </p:val>
                                        </p:tav>
                                        <p:tav tm="100000">
                                          <p:val>
                                            <p:fltVal val="1"/>
                                          </p:val>
                                        </p:tav>
                                      </p:tavLst>
                                    </p:anim>
                                    <p:anim calcmode="lin" valueType="num">
                                      <p:cBhvr>
                                        <p:cTn id="33" dur="2000" fill="hold"/>
                                        <p:tgtEl>
                                          <p:spTgt spid="59"/>
                                        </p:tgtEl>
                                        <p:attrNameLst>
                                          <p:attrName>ppt_h</p:attrName>
                                        </p:attrNameLst>
                                      </p:cBhvr>
                                      <p:tavLst>
                                        <p:tav tm="0">
                                          <p:val>
                                            <p:strVal val="#ppt_h"/>
                                          </p:val>
                                        </p:tav>
                                        <p:tav tm="100000">
                                          <p:val>
                                            <p:strVal val="#ppt_h"/>
                                          </p:val>
                                        </p:tav>
                                      </p:tavLst>
                                    </p:anim>
                                  </p:childTnLst>
                                </p:cTn>
                              </p:par>
                            </p:childTnLst>
                          </p:cTn>
                        </p:par>
                        <p:par>
                          <p:cTn id="34" fill="hold">
                            <p:stCondLst>
                              <p:cond delay="3900"/>
                            </p:stCondLst>
                            <p:childTnLst>
                              <p:par>
                                <p:cTn id="35" presetID="22" presetClass="entr" presetSubtype="8" fill="hold" grpId="0" nodeType="afterEffect">
                                  <p:stCondLst>
                                    <p:cond delay="0"/>
                                  </p:stCondLst>
                                  <p:childTnLst>
                                    <p:set>
                                      <p:cBhvr>
                                        <p:cTn id="36" dur="1" fill="hold">
                                          <p:stCondLst>
                                            <p:cond delay="0"/>
                                          </p:stCondLst>
                                        </p:cTn>
                                        <p:tgtEl>
                                          <p:spTgt spid="82"/>
                                        </p:tgtEl>
                                        <p:attrNameLst>
                                          <p:attrName>style.visibility</p:attrName>
                                        </p:attrNameLst>
                                      </p:cBhvr>
                                      <p:to>
                                        <p:strVal val="visible"/>
                                      </p:to>
                                    </p:set>
                                    <p:animEffect transition="in" filter="wipe(left)">
                                      <p:cBhvr>
                                        <p:cTn id="37" dur="500"/>
                                        <p:tgtEl>
                                          <p:spTgt spid="8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left)">
                                      <p:cBhvr>
                                        <p:cTn id="43" dur="500"/>
                                        <p:tgtEl>
                                          <p:spTgt spid="80"/>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childTnLst>
                          </p:cTn>
                        </p:par>
                        <p:par>
                          <p:cTn id="47" fill="hold">
                            <p:stCondLst>
                              <p:cond delay="4400"/>
                            </p:stCondLst>
                            <p:childTnLst>
                              <p:par>
                                <p:cTn id="48" presetID="22" presetClass="entr" presetSubtype="2" fill="hold" grpId="0" nodeType="after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wipe(right)">
                                      <p:cBhvr>
                                        <p:cTn id="50" dur="500"/>
                                        <p:tgtEl>
                                          <p:spTgt spid="77"/>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wipe(right)">
                                      <p:cBhvr>
                                        <p:cTn id="53" dur="500"/>
                                        <p:tgtEl>
                                          <p:spTgt spid="7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76" grpId="0"/>
      <p:bldP spid="77" grpId="0"/>
      <p:bldP spid="78" grpId="0"/>
      <p:bldP spid="79" grpId="0"/>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8264978" y="1022820"/>
            <a:ext cx="593292" cy="761765"/>
            <a:chOff x="8266914" y="-18254"/>
            <a:chExt cx="593475" cy="762000"/>
          </a:xfrm>
        </p:grpSpPr>
        <p:sp>
          <p:nvSpPr>
            <p:cNvPr id="99"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100" name="组合 99"/>
            <p:cNvGrpSpPr/>
            <p:nvPr/>
          </p:nvGrpSpPr>
          <p:grpSpPr>
            <a:xfrm>
              <a:off x="8266914" y="134144"/>
              <a:ext cx="593475" cy="475620"/>
              <a:chOff x="235091" y="185120"/>
              <a:chExt cx="593475" cy="475620"/>
            </a:xfrm>
          </p:grpSpPr>
          <p:sp>
            <p:nvSpPr>
              <p:cNvPr id="101" name="矩形 100"/>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102" name="矩形 101"/>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103" name="组合 102"/>
          <p:cNvGrpSpPr/>
          <p:nvPr/>
        </p:nvGrpSpPr>
        <p:grpSpPr>
          <a:xfrm>
            <a:off x="903710" y="1290936"/>
            <a:ext cx="2830349" cy="679489"/>
            <a:chOff x="903371" y="249943"/>
            <a:chExt cx="2831223" cy="679699"/>
          </a:xfrm>
        </p:grpSpPr>
        <p:sp>
          <p:nvSpPr>
            <p:cNvPr id="104" name="任意多边形 10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5" name="任意多边形 10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6" name="组合 105"/>
          <p:cNvGrpSpPr/>
          <p:nvPr/>
        </p:nvGrpSpPr>
        <p:grpSpPr>
          <a:xfrm rot="16200000">
            <a:off x="574965" y="1199182"/>
            <a:ext cx="764867" cy="862996"/>
            <a:chOff x="8439634" y="3544648"/>
            <a:chExt cx="1611146" cy="1817848"/>
          </a:xfrm>
        </p:grpSpPr>
        <p:sp>
          <p:nvSpPr>
            <p:cNvPr id="10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9" name="Group 17"/>
          <p:cNvGrpSpPr>
            <a:grpSpLocks noChangeAspect="1"/>
          </p:cNvGrpSpPr>
          <p:nvPr/>
        </p:nvGrpSpPr>
        <p:grpSpPr bwMode="auto">
          <a:xfrm>
            <a:off x="827767" y="1496583"/>
            <a:ext cx="259260" cy="278300"/>
            <a:chOff x="231" y="1205"/>
            <a:chExt cx="640" cy="687"/>
          </a:xfrm>
          <a:solidFill>
            <a:sysClr val="window" lastClr="FFFFFF"/>
          </a:solidFill>
          <a:effectLst/>
        </p:grpSpPr>
        <p:sp>
          <p:nvSpPr>
            <p:cNvPr id="11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12" name="矩形 3"/>
          <p:cNvSpPr>
            <a:spLocks noChangeArrowheads="1"/>
          </p:cNvSpPr>
          <p:nvPr/>
        </p:nvSpPr>
        <p:spPr bwMode="auto">
          <a:xfrm>
            <a:off x="1448766" y="1483846"/>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113" name="文本框 37"/>
          <p:cNvSpPr>
            <a:spLocks noChangeArrowheads="1"/>
          </p:cNvSpPr>
          <p:nvPr/>
        </p:nvSpPr>
        <p:spPr bwMode="auto">
          <a:xfrm>
            <a:off x="2591414" y="1611125"/>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sp>
        <p:nvSpPr>
          <p:cNvPr id="114" name="六边形 113"/>
          <p:cNvSpPr/>
          <p:nvPr/>
        </p:nvSpPr>
        <p:spPr>
          <a:xfrm>
            <a:off x="4723169" y="5010499"/>
            <a:ext cx="500753" cy="500753"/>
          </a:xfrm>
          <a:prstGeom prst="hexagon">
            <a:avLst/>
          </a:prstGeom>
          <a:solidFill>
            <a:sysClr val="windowText" lastClr="00000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六边形 114"/>
          <p:cNvSpPr/>
          <p:nvPr/>
        </p:nvSpPr>
        <p:spPr>
          <a:xfrm>
            <a:off x="5865144" y="5234740"/>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6" name="六边形 115"/>
          <p:cNvSpPr/>
          <p:nvPr/>
        </p:nvSpPr>
        <p:spPr>
          <a:xfrm>
            <a:off x="2701004" y="5235099"/>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六边形 116"/>
          <p:cNvSpPr/>
          <p:nvPr/>
        </p:nvSpPr>
        <p:spPr>
          <a:xfrm>
            <a:off x="2404763" y="535340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六边形 117"/>
          <p:cNvSpPr/>
          <p:nvPr/>
        </p:nvSpPr>
        <p:spPr>
          <a:xfrm>
            <a:off x="6323141" y="5239757"/>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9" name="六边形 118"/>
          <p:cNvSpPr/>
          <p:nvPr/>
        </p:nvSpPr>
        <p:spPr>
          <a:xfrm>
            <a:off x="3210829" y="5232255"/>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六边形 119"/>
          <p:cNvSpPr/>
          <p:nvPr/>
        </p:nvSpPr>
        <p:spPr>
          <a:xfrm>
            <a:off x="6700786" y="536362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六边形 120"/>
          <p:cNvSpPr/>
          <p:nvPr/>
        </p:nvSpPr>
        <p:spPr>
          <a:xfrm>
            <a:off x="3998675" y="5266855"/>
            <a:ext cx="250377" cy="250377"/>
          </a:xfrm>
          <a:prstGeom prst="hexagon">
            <a:avLst/>
          </a:prstGeom>
          <a:solidFill>
            <a:sysClr val="windowText" lastClr="00000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六边形 121"/>
          <p:cNvSpPr/>
          <p:nvPr/>
        </p:nvSpPr>
        <p:spPr>
          <a:xfrm>
            <a:off x="6874434" y="5233458"/>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六边形 122"/>
          <p:cNvSpPr/>
          <p:nvPr/>
        </p:nvSpPr>
        <p:spPr>
          <a:xfrm>
            <a:off x="4299804" y="5241511"/>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六边形 123"/>
          <p:cNvSpPr/>
          <p:nvPr/>
        </p:nvSpPr>
        <p:spPr>
          <a:xfrm>
            <a:off x="7507001" y="5290632"/>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六边形 124"/>
          <p:cNvSpPr/>
          <p:nvPr/>
        </p:nvSpPr>
        <p:spPr>
          <a:xfrm>
            <a:off x="6048449" y="5051012"/>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六边形 125"/>
          <p:cNvSpPr/>
          <p:nvPr/>
        </p:nvSpPr>
        <p:spPr>
          <a:xfrm>
            <a:off x="2219250" y="5363906"/>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六边形 126"/>
          <p:cNvSpPr/>
          <p:nvPr/>
        </p:nvSpPr>
        <p:spPr>
          <a:xfrm>
            <a:off x="4654495" y="5087098"/>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六边形 127"/>
          <p:cNvSpPr/>
          <p:nvPr/>
        </p:nvSpPr>
        <p:spPr>
          <a:xfrm>
            <a:off x="3354570" y="5178916"/>
            <a:ext cx="322052" cy="322052"/>
          </a:xfrm>
          <a:prstGeom prst="hexagon">
            <a:avLst/>
          </a:prstGeom>
          <a:solidFill>
            <a:sysClr val="windowText" lastClr="00000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六边形 128"/>
          <p:cNvSpPr/>
          <p:nvPr/>
        </p:nvSpPr>
        <p:spPr>
          <a:xfrm>
            <a:off x="5223920" y="5231637"/>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六边形 129"/>
          <p:cNvSpPr/>
          <p:nvPr/>
        </p:nvSpPr>
        <p:spPr>
          <a:xfrm>
            <a:off x="1356023" y="5234969"/>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六边形 130"/>
          <p:cNvSpPr/>
          <p:nvPr/>
        </p:nvSpPr>
        <p:spPr>
          <a:xfrm>
            <a:off x="1070903" y="5366161"/>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六边形 131"/>
          <p:cNvSpPr/>
          <p:nvPr/>
        </p:nvSpPr>
        <p:spPr>
          <a:xfrm>
            <a:off x="2921022" y="5051754"/>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六边形 132"/>
          <p:cNvSpPr/>
          <p:nvPr/>
        </p:nvSpPr>
        <p:spPr>
          <a:xfrm>
            <a:off x="1839653" y="5288016"/>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六边形 133"/>
          <p:cNvSpPr/>
          <p:nvPr/>
        </p:nvSpPr>
        <p:spPr>
          <a:xfrm>
            <a:off x="6341107" y="5094291"/>
            <a:ext cx="137347" cy="137347"/>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六边形 134"/>
          <p:cNvSpPr/>
          <p:nvPr/>
        </p:nvSpPr>
        <p:spPr>
          <a:xfrm>
            <a:off x="7877603" y="5225678"/>
            <a:ext cx="274692" cy="274692"/>
          </a:xfrm>
          <a:prstGeom prst="hexagon">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a:spLocks noChangeArrowheads="1"/>
          </p:cNvSpPr>
          <p:nvPr/>
        </p:nvSpPr>
        <p:spPr bwMode="auto">
          <a:xfrm>
            <a:off x="3962588" y="2241643"/>
            <a:ext cx="1277450" cy="39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Calibri"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Calibri" pitchFamily="34" charset="0"/>
            </a:endParaRPr>
          </a:p>
        </p:txBody>
      </p:sp>
      <p:grpSp>
        <p:nvGrpSpPr>
          <p:cNvPr id="137" name="组合 136"/>
          <p:cNvGrpSpPr/>
          <p:nvPr/>
        </p:nvGrpSpPr>
        <p:grpSpPr>
          <a:xfrm>
            <a:off x="1733070" y="2612763"/>
            <a:ext cx="5933525" cy="2002264"/>
            <a:chOff x="1732987" y="1572178"/>
            <a:chExt cx="5935356" cy="2002882"/>
          </a:xfrm>
        </p:grpSpPr>
        <p:grpSp>
          <p:nvGrpSpPr>
            <p:cNvPr id="138" name="组合 137"/>
            <p:cNvGrpSpPr/>
            <p:nvPr/>
          </p:nvGrpSpPr>
          <p:grpSpPr>
            <a:xfrm>
              <a:off x="1732987" y="1572178"/>
              <a:ext cx="3034931" cy="965501"/>
              <a:chOff x="1732987" y="1572178"/>
              <a:chExt cx="3034931" cy="965501"/>
            </a:xfrm>
          </p:grpSpPr>
          <p:sp>
            <p:nvSpPr>
              <p:cNvPr id="154" name="Oval 12"/>
              <p:cNvSpPr/>
              <p:nvPr/>
            </p:nvSpPr>
            <p:spPr>
              <a:xfrm>
                <a:off x="2195736" y="1616224"/>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55"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nvGrpSpPr>
            <p:cNvPr id="139" name="组合 138"/>
            <p:cNvGrpSpPr/>
            <p:nvPr/>
          </p:nvGrpSpPr>
          <p:grpSpPr>
            <a:xfrm>
              <a:off x="2648544" y="1696268"/>
              <a:ext cx="1844553" cy="965501"/>
              <a:chOff x="2648544" y="1696268"/>
              <a:chExt cx="1844553" cy="965501"/>
            </a:xfrm>
          </p:grpSpPr>
          <p:sp>
            <p:nvSpPr>
              <p:cNvPr id="152" name="Oval 70"/>
              <p:cNvSpPr/>
              <p:nvPr/>
            </p:nvSpPr>
            <p:spPr>
              <a:xfrm>
                <a:off x="2648544" y="2264296"/>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53"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nvGrpSpPr>
            <p:cNvPr id="140" name="组合 139"/>
            <p:cNvGrpSpPr/>
            <p:nvPr/>
          </p:nvGrpSpPr>
          <p:grpSpPr>
            <a:xfrm>
              <a:off x="3341552" y="1682559"/>
              <a:ext cx="1347849" cy="1826310"/>
              <a:chOff x="3341552" y="1682559"/>
              <a:chExt cx="1347849" cy="1826310"/>
            </a:xfrm>
          </p:grpSpPr>
          <p:sp>
            <p:nvSpPr>
              <p:cNvPr id="150" name="Oval 71"/>
              <p:cNvSpPr/>
              <p:nvPr/>
            </p:nvSpPr>
            <p:spPr>
              <a:xfrm>
                <a:off x="3347864" y="2840360"/>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51"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nvGrpSpPr>
            <p:cNvPr id="141" name="组合 140"/>
            <p:cNvGrpSpPr/>
            <p:nvPr/>
          </p:nvGrpSpPr>
          <p:grpSpPr>
            <a:xfrm>
              <a:off x="4621504" y="1616224"/>
              <a:ext cx="3046839" cy="942037"/>
              <a:chOff x="4621504" y="1616224"/>
              <a:chExt cx="3046839" cy="942037"/>
            </a:xfrm>
          </p:grpSpPr>
          <p:sp>
            <p:nvSpPr>
              <p:cNvPr id="148" name="Oval 74"/>
              <p:cNvSpPr/>
              <p:nvPr/>
            </p:nvSpPr>
            <p:spPr>
              <a:xfrm>
                <a:off x="6806016" y="1631321"/>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49" name="Arc 80"/>
              <p:cNvSpPr/>
              <p:nvPr/>
            </p:nvSpPr>
            <p:spPr>
              <a:xfrm flipH="1">
                <a:off x="4621504" y="1616224"/>
                <a:ext cx="3046839" cy="942037"/>
              </a:xfrm>
              <a:prstGeom prst="arc">
                <a:avLst>
                  <a:gd name="adj1" fmla="val 12596661"/>
                  <a:gd name="adj2" fmla="val 20457581"/>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nvGrpSpPr>
            <p:cNvPr id="142" name="组合 141"/>
            <p:cNvGrpSpPr/>
            <p:nvPr/>
          </p:nvGrpSpPr>
          <p:grpSpPr>
            <a:xfrm>
              <a:off x="4619376" y="1762024"/>
              <a:ext cx="1873213" cy="965501"/>
              <a:chOff x="4619376" y="1762024"/>
              <a:chExt cx="1873213" cy="965501"/>
            </a:xfrm>
          </p:grpSpPr>
          <p:sp>
            <p:nvSpPr>
              <p:cNvPr id="146" name="Oval 73"/>
              <p:cNvSpPr/>
              <p:nvPr/>
            </p:nvSpPr>
            <p:spPr>
              <a:xfrm>
                <a:off x="6420581" y="2261460"/>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47" name="Arc 81"/>
              <p:cNvSpPr/>
              <p:nvPr/>
            </p:nvSpPr>
            <p:spPr>
              <a:xfrm rot="700111">
                <a:off x="4619376" y="1762024"/>
                <a:ext cx="1851447" cy="965501"/>
              </a:xfrm>
              <a:prstGeom prst="arc">
                <a:avLst>
                  <a:gd name="adj1" fmla="val 12596661"/>
                  <a:gd name="adj2" fmla="val 20993129"/>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nvGrpSpPr>
            <p:cNvPr id="143" name="组合 142"/>
            <p:cNvGrpSpPr/>
            <p:nvPr/>
          </p:nvGrpSpPr>
          <p:grpSpPr>
            <a:xfrm>
              <a:off x="4454725" y="1748750"/>
              <a:ext cx="1347849" cy="1826310"/>
              <a:chOff x="4454725" y="1748750"/>
              <a:chExt cx="1347849" cy="1826310"/>
            </a:xfrm>
          </p:grpSpPr>
          <p:sp>
            <p:nvSpPr>
              <p:cNvPr id="144" name="Oval 72"/>
              <p:cNvSpPr/>
              <p:nvPr/>
            </p:nvSpPr>
            <p:spPr>
              <a:xfrm>
                <a:off x="5726609" y="2840360"/>
                <a:ext cx="72008" cy="72008"/>
              </a:xfrm>
              <a:prstGeom prst="ellipse">
                <a:avLst/>
              </a:prstGeom>
              <a:solidFill>
                <a:srgbClr val="3D3743"/>
              </a:solidFill>
              <a:ln w="25400" cap="flat" cmpd="sng" algn="ctr">
                <a:noFill/>
                <a:prstDash val="solid"/>
              </a:ln>
              <a:effectLst/>
            </p:spPr>
            <p:txBody>
              <a:bodyPr rtlCol="0" anchor="ctr"/>
              <a:lstStyle/>
              <a:p>
                <a:pPr defTabSz="914126" fontAlgn="auto">
                  <a:spcBef>
                    <a:spcPts val="0"/>
                  </a:spcBef>
                  <a:spcAft>
                    <a:spcPts val="0"/>
                  </a:spcAft>
                  <a:defRPr/>
                </a:pPr>
                <a:endParaRPr lang="bg-BG" sz="1799" b="0" kern="0">
                  <a:solidFill>
                    <a:sysClr val="window" lastClr="FFFFFF"/>
                  </a:solidFill>
                  <a:latin typeface="Calibri"/>
                  <a:ea typeface="+mn-ea"/>
                </a:endParaRPr>
              </a:p>
            </p:txBody>
          </p:sp>
          <p:sp>
            <p:nvSpPr>
              <p:cNvPr id="145" name="Arc 82"/>
              <p:cNvSpPr/>
              <p:nvPr/>
            </p:nvSpPr>
            <p:spPr>
              <a:xfrm rot="700111">
                <a:off x="4454725" y="1748750"/>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defTabSz="914126" fontAlgn="auto">
                  <a:spcBef>
                    <a:spcPts val="0"/>
                  </a:spcBef>
                  <a:spcAft>
                    <a:spcPts val="0"/>
                  </a:spcAft>
                  <a:defRPr/>
                </a:pPr>
                <a:endParaRPr lang="bg-BG" sz="1799" b="0" kern="0">
                  <a:solidFill>
                    <a:sysClr val="windowText" lastClr="000000"/>
                  </a:solidFill>
                  <a:latin typeface="Calibri"/>
                  <a:ea typeface="+mn-ea"/>
                </a:endParaRPr>
              </a:p>
            </p:txBody>
          </p:sp>
        </p:grpSp>
      </p:grpSp>
      <p:sp>
        <p:nvSpPr>
          <p:cNvPr id="156" name="Isosceles Triangle 5"/>
          <p:cNvSpPr/>
          <p:nvPr/>
        </p:nvSpPr>
        <p:spPr>
          <a:xfrm rot="10800000">
            <a:off x="4404608" y="2842032"/>
            <a:ext cx="395922" cy="237553"/>
          </a:xfrm>
          <a:prstGeom prst="triangle">
            <a:avLst/>
          </a:prstGeom>
          <a:solidFill>
            <a:srgbClr val="A5A5A5">
              <a:lumMod val="50000"/>
            </a:srgbClr>
          </a:solidFill>
          <a:ln w="25400" cap="flat" cmpd="sng" algn="ctr">
            <a:noFill/>
            <a:prstDash val="solid"/>
          </a:ln>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bg-BG" sz="1799" b="0" i="0" u="none" strike="noStrike" kern="0" cap="none" spc="0" normalizeH="0" baseline="0" noProof="0">
              <a:ln>
                <a:noFill/>
              </a:ln>
              <a:solidFill>
                <a:srgbClr val="F2F2F2"/>
              </a:solidFill>
              <a:effectLst/>
              <a:uLnTx/>
              <a:uFillTx/>
              <a:latin typeface="Calibri"/>
              <a:ea typeface="+mn-ea"/>
            </a:endParaRPr>
          </a:p>
        </p:txBody>
      </p:sp>
      <p:grpSp>
        <p:nvGrpSpPr>
          <p:cNvPr id="157" name="组合 156"/>
          <p:cNvGrpSpPr/>
          <p:nvPr/>
        </p:nvGrpSpPr>
        <p:grpSpPr>
          <a:xfrm>
            <a:off x="1216345" y="2387367"/>
            <a:ext cx="911391" cy="911389"/>
            <a:chOff x="304800" y="673100"/>
            <a:chExt cx="4000500" cy="4000500"/>
          </a:xfrm>
          <a:effectLst>
            <a:outerShdw blurRad="444500" dist="254000" dir="8100000" algn="tr" rotWithShape="0">
              <a:prstClr val="black">
                <a:alpha val="50000"/>
              </a:prstClr>
            </a:outerShdw>
          </a:effectLst>
        </p:grpSpPr>
        <p:sp>
          <p:nvSpPr>
            <p:cNvPr id="158"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59"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60" name="组合 159"/>
          <p:cNvGrpSpPr/>
          <p:nvPr/>
        </p:nvGrpSpPr>
        <p:grpSpPr>
          <a:xfrm>
            <a:off x="1832227" y="3333367"/>
            <a:ext cx="911391" cy="911389"/>
            <a:chOff x="304800" y="673100"/>
            <a:chExt cx="4000500" cy="4000500"/>
          </a:xfrm>
          <a:effectLst>
            <a:outerShdw blurRad="444500" dist="254000" dir="8100000" algn="tr" rotWithShape="0">
              <a:prstClr val="black">
                <a:alpha val="50000"/>
              </a:prstClr>
            </a:outerShdw>
          </a:effectLst>
        </p:grpSpPr>
        <p:sp>
          <p:nvSpPr>
            <p:cNvPr id="161"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62"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63" name="组合 162"/>
          <p:cNvGrpSpPr/>
          <p:nvPr/>
        </p:nvGrpSpPr>
        <p:grpSpPr>
          <a:xfrm>
            <a:off x="2755134" y="3947608"/>
            <a:ext cx="911391" cy="911389"/>
            <a:chOff x="304800" y="673100"/>
            <a:chExt cx="4000500" cy="4000500"/>
          </a:xfrm>
          <a:effectLst>
            <a:outerShdw blurRad="444500" dist="254000" dir="8100000" algn="tr" rotWithShape="0">
              <a:prstClr val="black">
                <a:alpha val="50000"/>
              </a:prstClr>
            </a:outerShdw>
          </a:effectLst>
        </p:grpSpPr>
        <p:sp>
          <p:nvSpPr>
            <p:cNvPr id="164"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65"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66" name="组合 165"/>
          <p:cNvGrpSpPr/>
          <p:nvPr/>
        </p:nvGrpSpPr>
        <p:grpSpPr>
          <a:xfrm>
            <a:off x="7002061" y="2328135"/>
            <a:ext cx="911391" cy="911389"/>
            <a:chOff x="304800" y="673100"/>
            <a:chExt cx="4000500" cy="4000500"/>
          </a:xfrm>
          <a:effectLst>
            <a:outerShdw blurRad="444500" dist="254000" dir="8100000" algn="tr" rotWithShape="0">
              <a:prstClr val="black">
                <a:alpha val="50000"/>
              </a:prstClr>
            </a:outerShdw>
          </a:effectLst>
        </p:grpSpPr>
        <p:sp>
          <p:nvSpPr>
            <p:cNvPr id="167"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68"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69" name="组合 168"/>
          <p:cNvGrpSpPr/>
          <p:nvPr/>
        </p:nvGrpSpPr>
        <p:grpSpPr>
          <a:xfrm>
            <a:off x="6483429" y="3271964"/>
            <a:ext cx="911391" cy="911389"/>
            <a:chOff x="304800" y="673100"/>
            <a:chExt cx="4000500" cy="4000500"/>
          </a:xfrm>
          <a:effectLst>
            <a:outerShdw blurRad="444500" dist="254000" dir="8100000" algn="tr" rotWithShape="0">
              <a:prstClr val="black">
                <a:alpha val="50000"/>
              </a:prstClr>
            </a:outerShdw>
          </a:effectLst>
        </p:grpSpPr>
        <p:sp>
          <p:nvSpPr>
            <p:cNvPr id="170"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71"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72" name="组合 171"/>
          <p:cNvGrpSpPr/>
          <p:nvPr/>
        </p:nvGrpSpPr>
        <p:grpSpPr>
          <a:xfrm>
            <a:off x="5630884" y="3909939"/>
            <a:ext cx="911391" cy="911389"/>
            <a:chOff x="304800" y="673100"/>
            <a:chExt cx="4000500" cy="4000500"/>
          </a:xfrm>
          <a:effectLst>
            <a:outerShdw blurRad="444500" dist="254000" dir="8100000" algn="tr" rotWithShape="0">
              <a:prstClr val="black">
                <a:alpha val="50000"/>
              </a:prstClr>
            </a:outerShdw>
          </a:effectLst>
        </p:grpSpPr>
        <p:sp>
          <p:nvSpPr>
            <p:cNvPr id="173"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74"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175" name="文本框 13"/>
          <p:cNvSpPr txBox="1"/>
          <p:nvPr/>
        </p:nvSpPr>
        <p:spPr>
          <a:xfrm>
            <a:off x="3734061" y="3079583"/>
            <a:ext cx="1675883" cy="1359106"/>
          </a:xfrm>
          <a:prstGeom prst="rect">
            <a:avLst/>
          </a:prstGeom>
          <a:noFill/>
        </p:spPr>
        <p:txBody>
          <a:bodyPr wrap="square" lIns="65804" tIns="32901" rIns="65804" bIns="3290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76" name="Freeform 177"/>
          <p:cNvSpPr>
            <a:spLocks noEditPoints="1"/>
          </p:cNvSpPr>
          <p:nvPr/>
        </p:nvSpPr>
        <p:spPr bwMode="auto">
          <a:xfrm>
            <a:off x="1533312" y="2705079"/>
            <a:ext cx="296337" cy="255730"/>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C00000"/>
          </a:solidFill>
          <a:ln>
            <a:noFill/>
          </a:ln>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77" name="组合 176"/>
          <p:cNvGrpSpPr/>
          <p:nvPr/>
        </p:nvGrpSpPr>
        <p:grpSpPr>
          <a:xfrm>
            <a:off x="2158404" y="3636136"/>
            <a:ext cx="249975" cy="250055"/>
            <a:chOff x="4699046" y="3950523"/>
            <a:chExt cx="250052" cy="250132"/>
          </a:xfrm>
          <a:solidFill>
            <a:srgbClr val="C00000"/>
          </a:solidFill>
        </p:grpSpPr>
        <p:sp>
          <p:nvSpPr>
            <p:cNvPr id="178" name="Freeform 816"/>
            <p:cNvSpPr>
              <a:spLocks/>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9" name="Freeform 817"/>
            <p:cNvSpPr>
              <a:spLocks/>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0" name="Freeform 818"/>
            <p:cNvSpPr>
              <a:spLocks/>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1" name="组合 180"/>
          <p:cNvGrpSpPr/>
          <p:nvPr/>
        </p:nvGrpSpPr>
        <p:grpSpPr>
          <a:xfrm>
            <a:off x="6769459" y="3561871"/>
            <a:ext cx="350381" cy="331574"/>
            <a:chOff x="6703195" y="942077"/>
            <a:chExt cx="265554" cy="251300"/>
          </a:xfrm>
          <a:solidFill>
            <a:srgbClr val="C00000"/>
          </a:solidFill>
        </p:grpSpPr>
        <p:sp>
          <p:nvSpPr>
            <p:cNvPr id="182"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3" name="Freeform 696"/>
            <p:cNvSpPr>
              <a:spLocks/>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4" name="Freeform 697"/>
            <p:cNvSpPr>
              <a:spLocks/>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85" name="Freeform 881"/>
          <p:cNvSpPr>
            <a:spLocks noEditPoints="1"/>
          </p:cNvSpPr>
          <p:nvPr/>
        </p:nvSpPr>
        <p:spPr bwMode="auto">
          <a:xfrm>
            <a:off x="5929404" y="4183353"/>
            <a:ext cx="265367" cy="368911"/>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rgbClr val="C00000"/>
          </a:solidFill>
          <a:ln>
            <a:noFill/>
          </a:ln>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6" name="Freeform 803"/>
          <p:cNvSpPr>
            <a:spLocks/>
          </p:cNvSpPr>
          <p:nvPr/>
        </p:nvSpPr>
        <p:spPr bwMode="auto">
          <a:xfrm>
            <a:off x="7284541" y="2563500"/>
            <a:ext cx="334521" cy="317897"/>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C00000"/>
          </a:solidFill>
          <a:ln>
            <a:noFill/>
          </a:ln>
          <a:extLst/>
        </p:spPr>
        <p:txBody>
          <a:bodyPr vert="horz" wrap="square" lIns="68384" tIns="34192" rIns="68384" bIns="3419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87" name="组合 186"/>
          <p:cNvGrpSpPr/>
          <p:nvPr/>
        </p:nvGrpSpPr>
        <p:grpSpPr>
          <a:xfrm>
            <a:off x="3034586" y="4258131"/>
            <a:ext cx="377752" cy="220234"/>
            <a:chOff x="2743049" y="299103"/>
            <a:chExt cx="2055812" cy="1198563"/>
          </a:xfrm>
          <a:solidFill>
            <a:srgbClr val="C00000"/>
          </a:solidFill>
        </p:grpSpPr>
        <p:sp>
          <p:nvSpPr>
            <p:cNvPr id="188" name="Freeform 221948"/>
            <p:cNvSpPr>
              <a:spLocks/>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9"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0" name="Freeform 221950"/>
            <p:cNvSpPr>
              <a:spLocks/>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1" name="Freeform 221951"/>
            <p:cNvSpPr>
              <a:spLocks/>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2"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3"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anim calcmode="lin" valueType="num">
                                      <p:cBhvr>
                                        <p:cTn id="8" dur="500" fill="hold"/>
                                        <p:tgtEl>
                                          <p:spTgt spid="98"/>
                                        </p:tgtEl>
                                        <p:attrNameLst>
                                          <p:attrName>ppt_x</p:attrName>
                                        </p:attrNameLst>
                                      </p:cBhvr>
                                      <p:tavLst>
                                        <p:tav tm="0">
                                          <p:val>
                                            <p:strVal val="#ppt_x"/>
                                          </p:val>
                                        </p:tav>
                                        <p:tav tm="100000">
                                          <p:val>
                                            <p:strVal val="#ppt_x"/>
                                          </p:val>
                                        </p:tav>
                                      </p:tavLst>
                                    </p:anim>
                                    <p:anim calcmode="lin" valueType="num">
                                      <p:cBhvr>
                                        <p:cTn id="9" dur="500" fill="hold"/>
                                        <p:tgtEl>
                                          <p:spTgt spid="98"/>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500"/>
                                        <p:tgtEl>
                                          <p:spTgt spid="109"/>
                                        </p:tgtEl>
                                      </p:cBhvr>
                                    </p:animEffect>
                                  </p:childTnLst>
                                </p:cTn>
                              </p:par>
                              <p:par>
                                <p:cTn id="13" presetID="22" presetClass="entr" presetSubtype="8" fill="hold" nodeType="withEffect">
                                  <p:stCondLst>
                                    <p:cond delay="400"/>
                                  </p:stCondLst>
                                  <p:childTnLst>
                                    <p:set>
                                      <p:cBhvr>
                                        <p:cTn id="14" dur="1" fill="hold">
                                          <p:stCondLst>
                                            <p:cond delay="0"/>
                                          </p:stCondLst>
                                        </p:cTn>
                                        <p:tgtEl>
                                          <p:spTgt spid="103"/>
                                        </p:tgtEl>
                                        <p:attrNameLst>
                                          <p:attrName>style.visibility</p:attrName>
                                        </p:attrNameLst>
                                      </p:cBhvr>
                                      <p:to>
                                        <p:strVal val="visible"/>
                                      </p:to>
                                    </p:set>
                                    <p:animEffect transition="in" filter="wipe(left)">
                                      <p:cBhvr>
                                        <p:cTn id="15" dur="500"/>
                                        <p:tgtEl>
                                          <p:spTgt spid="103"/>
                                        </p:tgtEl>
                                      </p:cBhvr>
                                    </p:animEffect>
                                  </p:childTnLst>
                                </p:cTn>
                              </p:par>
                              <p:par>
                                <p:cTn id="16" presetID="53" presetClass="entr" presetSubtype="16" fill="hold" nodeType="withEffect">
                                  <p:stCondLst>
                                    <p:cond delay="0"/>
                                  </p:stCondLst>
                                  <p:childTnLst>
                                    <p:set>
                                      <p:cBhvr>
                                        <p:cTn id="17" dur="1" fill="hold">
                                          <p:stCondLst>
                                            <p:cond delay="0"/>
                                          </p:stCondLst>
                                        </p:cTn>
                                        <p:tgtEl>
                                          <p:spTgt spid="106"/>
                                        </p:tgtEl>
                                        <p:attrNameLst>
                                          <p:attrName>style.visibility</p:attrName>
                                        </p:attrNameLst>
                                      </p:cBhvr>
                                      <p:to>
                                        <p:strVal val="visible"/>
                                      </p:to>
                                    </p:set>
                                    <p:anim calcmode="lin" valueType="num">
                                      <p:cBhvr>
                                        <p:cTn id="18" dur="500" fill="hold"/>
                                        <p:tgtEl>
                                          <p:spTgt spid="106"/>
                                        </p:tgtEl>
                                        <p:attrNameLst>
                                          <p:attrName>ppt_w</p:attrName>
                                        </p:attrNameLst>
                                      </p:cBhvr>
                                      <p:tavLst>
                                        <p:tav tm="0">
                                          <p:val>
                                            <p:fltVal val="0"/>
                                          </p:val>
                                        </p:tav>
                                        <p:tav tm="100000">
                                          <p:val>
                                            <p:strVal val="#ppt_w"/>
                                          </p:val>
                                        </p:tav>
                                      </p:tavLst>
                                    </p:anim>
                                    <p:anim calcmode="lin" valueType="num">
                                      <p:cBhvr>
                                        <p:cTn id="19" dur="500" fill="hold"/>
                                        <p:tgtEl>
                                          <p:spTgt spid="106"/>
                                        </p:tgtEl>
                                        <p:attrNameLst>
                                          <p:attrName>ppt_h</p:attrName>
                                        </p:attrNameLst>
                                      </p:cBhvr>
                                      <p:tavLst>
                                        <p:tav tm="0">
                                          <p:val>
                                            <p:fltVal val="0"/>
                                          </p:val>
                                        </p:tav>
                                        <p:tav tm="100000">
                                          <p:val>
                                            <p:strVal val="#ppt_h"/>
                                          </p:val>
                                        </p:tav>
                                      </p:tavLst>
                                    </p:anim>
                                    <p:animEffect transition="in" filter="fade">
                                      <p:cBhvr>
                                        <p:cTn id="20" dur="500"/>
                                        <p:tgtEl>
                                          <p:spTgt spid="106"/>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12"/>
                                        </p:tgtEl>
                                        <p:attrNameLst>
                                          <p:attrName>style.visibility</p:attrName>
                                        </p:attrNameLst>
                                      </p:cBhvr>
                                      <p:to>
                                        <p:strVal val="visible"/>
                                      </p:to>
                                    </p:set>
                                    <p:animEffect transition="in" filter="wipe(left)">
                                      <p:cBhvr>
                                        <p:cTn id="24" dur="500"/>
                                        <p:tgtEl>
                                          <p:spTgt spid="112"/>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13"/>
                                        </p:tgtEl>
                                        <p:attrNameLst>
                                          <p:attrName>style.visibility</p:attrName>
                                        </p:attrNameLst>
                                      </p:cBhvr>
                                      <p:to>
                                        <p:strVal val="visible"/>
                                      </p:to>
                                    </p:set>
                                    <p:animEffect transition="in" filter="wipe(left)">
                                      <p:cBhvr>
                                        <p:cTn id="27" dur="500"/>
                                        <p:tgtEl>
                                          <p:spTgt spid="113"/>
                                        </p:tgtEl>
                                      </p:cBhvr>
                                    </p:animEffect>
                                  </p:childTnLst>
                                </p:cTn>
                              </p:par>
                            </p:childTnLst>
                          </p:cTn>
                        </p:par>
                        <p:par>
                          <p:cTn id="28" fill="hold">
                            <p:stCondLst>
                              <p:cond delay="1900"/>
                            </p:stCondLst>
                            <p:childTnLst>
                              <p:par>
                                <p:cTn id="29" presetID="53" presetClass="entr" presetSubtype="16" fill="hold" grpId="0" nodeType="afterEffect">
                                  <p:stCondLst>
                                    <p:cond delay="0"/>
                                  </p:stCondLst>
                                  <p:childTnLst>
                                    <p:set>
                                      <p:cBhvr>
                                        <p:cTn id="30" dur="1" fill="hold">
                                          <p:stCondLst>
                                            <p:cond delay="0"/>
                                          </p:stCondLst>
                                        </p:cTn>
                                        <p:tgtEl>
                                          <p:spTgt spid="114"/>
                                        </p:tgtEl>
                                        <p:attrNameLst>
                                          <p:attrName>style.visibility</p:attrName>
                                        </p:attrNameLst>
                                      </p:cBhvr>
                                      <p:to>
                                        <p:strVal val="visible"/>
                                      </p:to>
                                    </p:set>
                                    <p:anim calcmode="lin" valueType="num">
                                      <p:cBhvr>
                                        <p:cTn id="31" dur="500" fill="hold"/>
                                        <p:tgtEl>
                                          <p:spTgt spid="114"/>
                                        </p:tgtEl>
                                        <p:attrNameLst>
                                          <p:attrName>ppt_w</p:attrName>
                                        </p:attrNameLst>
                                      </p:cBhvr>
                                      <p:tavLst>
                                        <p:tav tm="0">
                                          <p:val>
                                            <p:fltVal val="0"/>
                                          </p:val>
                                        </p:tav>
                                        <p:tav tm="100000">
                                          <p:val>
                                            <p:strVal val="#ppt_w"/>
                                          </p:val>
                                        </p:tav>
                                      </p:tavLst>
                                    </p:anim>
                                    <p:anim calcmode="lin" valueType="num">
                                      <p:cBhvr>
                                        <p:cTn id="32" dur="500" fill="hold"/>
                                        <p:tgtEl>
                                          <p:spTgt spid="114"/>
                                        </p:tgtEl>
                                        <p:attrNameLst>
                                          <p:attrName>ppt_h</p:attrName>
                                        </p:attrNameLst>
                                      </p:cBhvr>
                                      <p:tavLst>
                                        <p:tav tm="0">
                                          <p:val>
                                            <p:fltVal val="0"/>
                                          </p:val>
                                        </p:tav>
                                        <p:tav tm="100000">
                                          <p:val>
                                            <p:strVal val="#ppt_h"/>
                                          </p:val>
                                        </p:tav>
                                      </p:tavLst>
                                    </p:anim>
                                    <p:animEffect transition="in" filter="fade">
                                      <p:cBhvr>
                                        <p:cTn id="33" dur="500"/>
                                        <p:tgtEl>
                                          <p:spTgt spid="114"/>
                                        </p:tgtEl>
                                      </p:cBhvr>
                                    </p:animEffect>
                                  </p:childTnLst>
                                </p:cTn>
                              </p:par>
                              <p:par>
                                <p:cTn id="34" presetID="53" presetClass="entr" presetSubtype="16" fill="hold" grpId="0" nodeType="withEffect">
                                  <p:stCondLst>
                                    <p:cond delay="400"/>
                                  </p:stCondLst>
                                  <p:childTnLst>
                                    <p:set>
                                      <p:cBhvr>
                                        <p:cTn id="35" dur="1" fill="hold">
                                          <p:stCondLst>
                                            <p:cond delay="0"/>
                                          </p:stCondLst>
                                        </p:cTn>
                                        <p:tgtEl>
                                          <p:spTgt spid="115"/>
                                        </p:tgtEl>
                                        <p:attrNameLst>
                                          <p:attrName>style.visibility</p:attrName>
                                        </p:attrNameLst>
                                      </p:cBhvr>
                                      <p:to>
                                        <p:strVal val="visible"/>
                                      </p:to>
                                    </p:set>
                                    <p:anim calcmode="lin" valueType="num">
                                      <p:cBhvr>
                                        <p:cTn id="36" dur="500" fill="hold"/>
                                        <p:tgtEl>
                                          <p:spTgt spid="115"/>
                                        </p:tgtEl>
                                        <p:attrNameLst>
                                          <p:attrName>ppt_w</p:attrName>
                                        </p:attrNameLst>
                                      </p:cBhvr>
                                      <p:tavLst>
                                        <p:tav tm="0">
                                          <p:val>
                                            <p:fltVal val="0"/>
                                          </p:val>
                                        </p:tav>
                                        <p:tav tm="100000">
                                          <p:val>
                                            <p:strVal val="#ppt_w"/>
                                          </p:val>
                                        </p:tav>
                                      </p:tavLst>
                                    </p:anim>
                                    <p:anim calcmode="lin" valueType="num">
                                      <p:cBhvr>
                                        <p:cTn id="37" dur="500" fill="hold"/>
                                        <p:tgtEl>
                                          <p:spTgt spid="115"/>
                                        </p:tgtEl>
                                        <p:attrNameLst>
                                          <p:attrName>ppt_h</p:attrName>
                                        </p:attrNameLst>
                                      </p:cBhvr>
                                      <p:tavLst>
                                        <p:tav tm="0">
                                          <p:val>
                                            <p:fltVal val="0"/>
                                          </p:val>
                                        </p:tav>
                                        <p:tav tm="100000">
                                          <p:val>
                                            <p:strVal val="#ppt_h"/>
                                          </p:val>
                                        </p:tav>
                                      </p:tavLst>
                                    </p:anim>
                                    <p:animEffect transition="in" filter="fade">
                                      <p:cBhvr>
                                        <p:cTn id="38" dur="500"/>
                                        <p:tgtEl>
                                          <p:spTgt spid="115"/>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fltVal val="0"/>
                                          </p:val>
                                        </p:tav>
                                        <p:tav tm="100000">
                                          <p:val>
                                            <p:strVal val="#ppt_w"/>
                                          </p:val>
                                        </p:tav>
                                      </p:tavLst>
                                    </p:anim>
                                    <p:anim calcmode="lin" valueType="num">
                                      <p:cBhvr>
                                        <p:cTn id="42" dur="500" fill="hold"/>
                                        <p:tgtEl>
                                          <p:spTgt spid="116"/>
                                        </p:tgtEl>
                                        <p:attrNameLst>
                                          <p:attrName>ppt_h</p:attrName>
                                        </p:attrNameLst>
                                      </p:cBhvr>
                                      <p:tavLst>
                                        <p:tav tm="0">
                                          <p:val>
                                            <p:fltVal val="0"/>
                                          </p:val>
                                        </p:tav>
                                        <p:tav tm="100000">
                                          <p:val>
                                            <p:strVal val="#ppt_h"/>
                                          </p:val>
                                        </p:tav>
                                      </p:tavLst>
                                    </p:anim>
                                    <p:animEffect transition="in" filter="fade">
                                      <p:cBhvr>
                                        <p:cTn id="43" dur="500"/>
                                        <p:tgtEl>
                                          <p:spTgt spid="11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17"/>
                                        </p:tgtEl>
                                        <p:attrNameLst>
                                          <p:attrName>style.visibility</p:attrName>
                                        </p:attrNameLst>
                                      </p:cBhvr>
                                      <p:to>
                                        <p:strVal val="visible"/>
                                      </p:to>
                                    </p:set>
                                    <p:anim calcmode="lin" valueType="num">
                                      <p:cBhvr>
                                        <p:cTn id="46" dur="500" fill="hold"/>
                                        <p:tgtEl>
                                          <p:spTgt spid="117"/>
                                        </p:tgtEl>
                                        <p:attrNameLst>
                                          <p:attrName>ppt_w</p:attrName>
                                        </p:attrNameLst>
                                      </p:cBhvr>
                                      <p:tavLst>
                                        <p:tav tm="0">
                                          <p:val>
                                            <p:fltVal val="0"/>
                                          </p:val>
                                        </p:tav>
                                        <p:tav tm="100000">
                                          <p:val>
                                            <p:strVal val="#ppt_w"/>
                                          </p:val>
                                        </p:tav>
                                      </p:tavLst>
                                    </p:anim>
                                    <p:anim calcmode="lin" valueType="num">
                                      <p:cBhvr>
                                        <p:cTn id="47" dur="500" fill="hold"/>
                                        <p:tgtEl>
                                          <p:spTgt spid="117"/>
                                        </p:tgtEl>
                                        <p:attrNameLst>
                                          <p:attrName>ppt_h</p:attrName>
                                        </p:attrNameLst>
                                      </p:cBhvr>
                                      <p:tavLst>
                                        <p:tav tm="0">
                                          <p:val>
                                            <p:fltVal val="0"/>
                                          </p:val>
                                        </p:tav>
                                        <p:tav tm="100000">
                                          <p:val>
                                            <p:strVal val="#ppt_h"/>
                                          </p:val>
                                        </p:tav>
                                      </p:tavLst>
                                    </p:anim>
                                    <p:animEffect transition="in" filter="fade">
                                      <p:cBhvr>
                                        <p:cTn id="48" dur="500"/>
                                        <p:tgtEl>
                                          <p:spTgt spid="117"/>
                                        </p:tgtEl>
                                      </p:cBhvr>
                                    </p:animEffect>
                                  </p:childTnLst>
                                </p:cTn>
                              </p:par>
                              <p:par>
                                <p:cTn id="49" presetID="53" presetClass="entr" presetSubtype="16" fill="hold" grpId="0" nodeType="withEffect">
                                  <p:stCondLst>
                                    <p:cond delay="400"/>
                                  </p:stCondLst>
                                  <p:childTnLst>
                                    <p:set>
                                      <p:cBhvr>
                                        <p:cTn id="50" dur="1" fill="hold">
                                          <p:stCondLst>
                                            <p:cond delay="0"/>
                                          </p:stCondLst>
                                        </p:cTn>
                                        <p:tgtEl>
                                          <p:spTgt spid="118"/>
                                        </p:tgtEl>
                                        <p:attrNameLst>
                                          <p:attrName>style.visibility</p:attrName>
                                        </p:attrNameLst>
                                      </p:cBhvr>
                                      <p:to>
                                        <p:strVal val="visible"/>
                                      </p:to>
                                    </p:set>
                                    <p:anim calcmode="lin" valueType="num">
                                      <p:cBhvr>
                                        <p:cTn id="51" dur="500" fill="hold"/>
                                        <p:tgtEl>
                                          <p:spTgt spid="118"/>
                                        </p:tgtEl>
                                        <p:attrNameLst>
                                          <p:attrName>ppt_w</p:attrName>
                                        </p:attrNameLst>
                                      </p:cBhvr>
                                      <p:tavLst>
                                        <p:tav tm="0">
                                          <p:val>
                                            <p:fltVal val="0"/>
                                          </p:val>
                                        </p:tav>
                                        <p:tav tm="100000">
                                          <p:val>
                                            <p:strVal val="#ppt_w"/>
                                          </p:val>
                                        </p:tav>
                                      </p:tavLst>
                                    </p:anim>
                                    <p:anim calcmode="lin" valueType="num">
                                      <p:cBhvr>
                                        <p:cTn id="52" dur="500" fill="hold"/>
                                        <p:tgtEl>
                                          <p:spTgt spid="118"/>
                                        </p:tgtEl>
                                        <p:attrNameLst>
                                          <p:attrName>ppt_h</p:attrName>
                                        </p:attrNameLst>
                                      </p:cBhvr>
                                      <p:tavLst>
                                        <p:tav tm="0">
                                          <p:val>
                                            <p:fltVal val="0"/>
                                          </p:val>
                                        </p:tav>
                                        <p:tav tm="100000">
                                          <p:val>
                                            <p:strVal val="#ppt_h"/>
                                          </p:val>
                                        </p:tav>
                                      </p:tavLst>
                                    </p:anim>
                                    <p:animEffect transition="in" filter="fade">
                                      <p:cBhvr>
                                        <p:cTn id="53" dur="500"/>
                                        <p:tgtEl>
                                          <p:spTgt spid="118"/>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19"/>
                                        </p:tgtEl>
                                        <p:attrNameLst>
                                          <p:attrName>style.visibility</p:attrName>
                                        </p:attrNameLst>
                                      </p:cBhvr>
                                      <p:to>
                                        <p:strVal val="visible"/>
                                      </p:to>
                                    </p:set>
                                    <p:anim calcmode="lin" valueType="num">
                                      <p:cBhvr>
                                        <p:cTn id="56" dur="500" fill="hold"/>
                                        <p:tgtEl>
                                          <p:spTgt spid="119"/>
                                        </p:tgtEl>
                                        <p:attrNameLst>
                                          <p:attrName>ppt_w</p:attrName>
                                        </p:attrNameLst>
                                      </p:cBhvr>
                                      <p:tavLst>
                                        <p:tav tm="0">
                                          <p:val>
                                            <p:fltVal val="0"/>
                                          </p:val>
                                        </p:tav>
                                        <p:tav tm="100000">
                                          <p:val>
                                            <p:strVal val="#ppt_w"/>
                                          </p:val>
                                        </p:tav>
                                      </p:tavLst>
                                    </p:anim>
                                    <p:anim calcmode="lin" valueType="num">
                                      <p:cBhvr>
                                        <p:cTn id="57" dur="500" fill="hold"/>
                                        <p:tgtEl>
                                          <p:spTgt spid="119"/>
                                        </p:tgtEl>
                                        <p:attrNameLst>
                                          <p:attrName>ppt_h</p:attrName>
                                        </p:attrNameLst>
                                      </p:cBhvr>
                                      <p:tavLst>
                                        <p:tav tm="0">
                                          <p:val>
                                            <p:fltVal val="0"/>
                                          </p:val>
                                        </p:tav>
                                        <p:tav tm="100000">
                                          <p:val>
                                            <p:strVal val="#ppt_h"/>
                                          </p:val>
                                        </p:tav>
                                      </p:tavLst>
                                    </p:anim>
                                    <p:animEffect transition="in" filter="fade">
                                      <p:cBhvr>
                                        <p:cTn id="58" dur="500"/>
                                        <p:tgtEl>
                                          <p:spTgt spid="119"/>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Effect transition="in" filter="fade">
                                      <p:cBhvr>
                                        <p:cTn id="63" dur="500"/>
                                        <p:tgtEl>
                                          <p:spTgt spid="12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21"/>
                                        </p:tgtEl>
                                        <p:attrNameLst>
                                          <p:attrName>style.visibility</p:attrName>
                                        </p:attrNameLst>
                                      </p:cBhvr>
                                      <p:to>
                                        <p:strVal val="visible"/>
                                      </p:to>
                                    </p:set>
                                    <p:anim calcmode="lin" valueType="num">
                                      <p:cBhvr>
                                        <p:cTn id="66" dur="500" fill="hold"/>
                                        <p:tgtEl>
                                          <p:spTgt spid="121"/>
                                        </p:tgtEl>
                                        <p:attrNameLst>
                                          <p:attrName>ppt_w</p:attrName>
                                        </p:attrNameLst>
                                      </p:cBhvr>
                                      <p:tavLst>
                                        <p:tav tm="0">
                                          <p:val>
                                            <p:fltVal val="0"/>
                                          </p:val>
                                        </p:tav>
                                        <p:tav tm="100000">
                                          <p:val>
                                            <p:strVal val="#ppt_w"/>
                                          </p:val>
                                        </p:tav>
                                      </p:tavLst>
                                    </p:anim>
                                    <p:anim calcmode="lin" valueType="num">
                                      <p:cBhvr>
                                        <p:cTn id="67" dur="500" fill="hold"/>
                                        <p:tgtEl>
                                          <p:spTgt spid="121"/>
                                        </p:tgtEl>
                                        <p:attrNameLst>
                                          <p:attrName>ppt_h</p:attrName>
                                        </p:attrNameLst>
                                      </p:cBhvr>
                                      <p:tavLst>
                                        <p:tav tm="0">
                                          <p:val>
                                            <p:fltVal val="0"/>
                                          </p:val>
                                        </p:tav>
                                        <p:tav tm="100000">
                                          <p:val>
                                            <p:strVal val="#ppt_h"/>
                                          </p:val>
                                        </p:tav>
                                      </p:tavLst>
                                    </p:anim>
                                    <p:animEffect transition="in" filter="fade">
                                      <p:cBhvr>
                                        <p:cTn id="68" dur="500"/>
                                        <p:tgtEl>
                                          <p:spTgt spid="121"/>
                                        </p:tgtEl>
                                      </p:cBhvr>
                                    </p:animEffect>
                                  </p:childTnLst>
                                </p:cTn>
                              </p:par>
                              <p:par>
                                <p:cTn id="69" presetID="53" presetClass="entr" presetSubtype="16" fill="hold" grpId="0" nodeType="withEffect">
                                  <p:stCondLst>
                                    <p:cond delay="400"/>
                                  </p:stCondLst>
                                  <p:childTnLst>
                                    <p:set>
                                      <p:cBhvr>
                                        <p:cTn id="70" dur="1" fill="hold">
                                          <p:stCondLst>
                                            <p:cond delay="0"/>
                                          </p:stCondLst>
                                        </p:cTn>
                                        <p:tgtEl>
                                          <p:spTgt spid="122"/>
                                        </p:tgtEl>
                                        <p:attrNameLst>
                                          <p:attrName>style.visibility</p:attrName>
                                        </p:attrNameLst>
                                      </p:cBhvr>
                                      <p:to>
                                        <p:strVal val="visible"/>
                                      </p:to>
                                    </p:set>
                                    <p:anim calcmode="lin" valueType="num">
                                      <p:cBhvr>
                                        <p:cTn id="71" dur="500" fill="hold"/>
                                        <p:tgtEl>
                                          <p:spTgt spid="122"/>
                                        </p:tgtEl>
                                        <p:attrNameLst>
                                          <p:attrName>ppt_w</p:attrName>
                                        </p:attrNameLst>
                                      </p:cBhvr>
                                      <p:tavLst>
                                        <p:tav tm="0">
                                          <p:val>
                                            <p:fltVal val="0"/>
                                          </p:val>
                                        </p:tav>
                                        <p:tav tm="100000">
                                          <p:val>
                                            <p:strVal val="#ppt_w"/>
                                          </p:val>
                                        </p:tav>
                                      </p:tavLst>
                                    </p:anim>
                                    <p:anim calcmode="lin" valueType="num">
                                      <p:cBhvr>
                                        <p:cTn id="72" dur="500" fill="hold"/>
                                        <p:tgtEl>
                                          <p:spTgt spid="122"/>
                                        </p:tgtEl>
                                        <p:attrNameLst>
                                          <p:attrName>ppt_h</p:attrName>
                                        </p:attrNameLst>
                                      </p:cBhvr>
                                      <p:tavLst>
                                        <p:tav tm="0">
                                          <p:val>
                                            <p:fltVal val="0"/>
                                          </p:val>
                                        </p:tav>
                                        <p:tav tm="100000">
                                          <p:val>
                                            <p:strVal val="#ppt_h"/>
                                          </p:val>
                                        </p:tav>
                                      </p:tavLst>
                                    </p:anim>
                                    <p:animEffect transition="in" filter="fade">
                                      <p:cBhvr>
                                        <p:cTn id="73" dur="500"/>
                                        <p:tgtEl>
                                          <p:spTgt spid="122"/>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123"/>
                                        </p:tgtEl>
                                        <p:attrNameLst>
                                          <p:attrName>style.visibility</p:attrName>
                                        </p:attrNameLst>
                                      </p:cBhvr>
                                      <p:to>
                                        <p:strVal val="visible"/>
                                      </p:to>
                                    </p:set>
                                    <p:anim calcmode="lin" valueType="num">
                                      <p:cBhvr>
                                        <p:cTn id="76" dur="500" fill="hold"/>
                                        <p:tgtEl>
                                          <p:spTgt spid="123"/>
                                        </p:tgtEl>
                                        <p:attrNameLst>
                                          <p:attrName>ppt_w</p:attrName>
                                        </p:attrNameLst>
                                      </p:cBhvr>
                                      <p:tavLst>
                                        <p:tav tm="0">
                                          <p:val>
                                            <p:fltVal val="0"/>
                                          </p:val>
                                        </p:tav>
                                        <p:tav tm="100000">
                                          <p:val>
                                            <p:strVal val="#ppt_w"/>
                                          </p:val>
                                        </p:tav>
                                      </p:tavLst>
                                    </p:anim>
                                    <p:anim calcmode="lin" valueType="num">
                                      <p:cBhvr>
                                        <p:cTn id="77" dur="500" fill="hold"/>
                                        <p:tgtEl>
                                          <p:spTgt spid="123"/>
                                        </p:tgtEl>
                                        <p:attrNameLst>
                                          <p:attrName>ppt_h</p:attrName>
                                        </p:attrNameLst>
                                      </p:cBhvr>
                                      <p:tavLst>
                                        <p:tav tm="0">
                                          <p:val>
                                            <p:fltVal val="0"/>
                                          </p:val>
                                        </p:tav>
                                        <p:tav tm="100000">
                                          <p:val>
                                            <p:strVal val="#ppt_h"/>
                                          </p:val>
                                        </p:tav>
                                      </p:tavLst>
                                    </p:anim>
                                    <p:animEffect transition="in" filter="fade">
                                      <p:cBhvr>
                                        <p:cTn id="78" dur="500"/>
                                        <p:tgtEl>
                                          <p:spTgt spid="123"/>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500" fill="hold"/>
                                        <p:tgtEl>
                                          <p:spTgt spid="124"/>
                                        </p:tgtEl>
                                        <p:attrNameLst>
                                          <p:attrName>ppt_w</p:attrName>
                                        </p:attrNameLst>
                                      </p:cBhvr>
                                      <p:tavLst>
                                        <p:tav tm="0">
                                          <p:val>
                                            <p:fltVal val="0"/>
                                          </p:val>
                                        </p:tav>
                                        <p:tav tm="100000">
                                          <p:val>
                                            <p:strVal val="#ppt_w"/>
                                          </p:val>
                                        </p:tav>
                                      </p:tavLst>
                                    </p:anim>
                                    <p:anim calcmode="lin" valueType="num">
                                      <p:cBhvr>
                                        <p:cTn id="82" dur="500" fill="hold"/>
                                        <p:tgtEl>
                                          <p:spTgt spid="124"/>
                                        </p:tgtEl>
                                        <p:attrNameLst>
                                          <p:attrName>ppt_h</p:attrName>
                                        </p:attrNameLst>
                                      </p:cBhvr>
                                      <p:tavLst>
                                        <p:tav tm="0">
                                          <p:val>
                                            <p:fltVal val="0"/>
                                          </p:val>
                                        </p:tav>
                                        <p:tav tm="100000">
                                          <p:val>
                                            <p:strVal val="#ppt_h"/>
                                          </p:val>
                                        </p:tav>
                                      </p:tavLst>
                                    </p:anim>
                                    <p:animEffect transition="in" filter="fade">
                                      <p:cBhvr>
                                        <p:cTn id="83" dur="500"/>
                                        <p:tgtEl>
                                          <p:spTgt spid="124"/>
                                        </p:tgtEl>
                                      </p:cBhvr>
                                    </p:animEffect>
                                  </p:childTnLst>
                                </p:cTn>
                              </p:par>
                              <p:par>
                                <p:cTn id="84" presetID="53" presetClass="entr" presetSubtype="16" fill="hold" grpId="0" nodeType="withEffect">
                                  <p:stCondLst>
                                    <p:cond delay="40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126"/>
                                        </p:tgtEl>
                                        <p:attrNameLst>
                                          <p:attrName>style.visibility</p:attrName>
                                        </p:attrNameLst>
                                      </p:cBhvr>
                                      <p:to>
                                        <p:strVal val="visible"/>
                                      </p:to>
                                    </p:set>
                                    <p:anim calcmode="lin" valueType="num">
                                      <p:cBhvr>
                                        <p:cTn id="91" dur="500" fill="hold"/>
                                        <p:tgtEl>
                                          <p:spTgt spid="126"/>
                                        </p:tgtEl>
                                        <p:attrNameLst>
                                          <p:attrName>ppt_w</p:attrName>
                                        </p:attrNameLst>
                                      </p:cBhvr>
                                      <p:tavLst>
                                        <p:tav tm="0">
                                          <p:val>
                                            <p:fltVal val="0"/>
                                          </p:val>
                                        </p:tav>
                                        <p:tav tm="100000">
                                          <p:val>
                                            <p:strVal val="#ppt_w"/>
                                          </p:val>
                                        </p:tav>
                                      </p:tavLst>
                                    </p:anim>
                                    <p:anim calcmode="lin" valueType="num">
                                      <p:cBhvr>
                                        <p:cTn id="92" dur="500" fill="hold"/>
                                        <p:tgtEl>
                                          <p:spTgt spid="126"/>
                                        </p:tgtEl>
                                        <p:attrNameLst>
                                          <p:attrName>ppt_h</p:attrName>
                                        </p:attrNameLst>
                                      </p:cBhvr>
                                      <p:tavLst>
                                        <p:tav tm="0">
                                          <p:val>
                                            <p:fltVal val="0"/>
                                          </p:val>
                                        </p:tav>
                                        <p:tav tm="100000">
                                          <p:val>
                                            <p:strVal val="#ppt_h"/>
                                          </p:val>
                                        </p:tav>
                                      </p:tavLst>
                                    </p:anim>
                                    <p:animEffect transition="in" filter="fade">
                                      <p:cBhvr>
                                        <p:cTn id="93" dur="500"/>
                                        <p:tgtEl>
                                          <p:spTgt spid="126"/>
                                        </p:tgtEl>
                                      </p:cBhvr>
                                    </p:animEffect>
                                  </p:childTnLst>
                                </p:cTn>
                              </p:par>
                              <p:par>
                                <p:cTn id="94" presetID="53" presetClass="entr" presetSubtype="16" fill="hold" grpId="0" nodeType="withEffect">
                                  <p:stCondLst>
                                    <p:cond delay="200"/>
                                  </p:stCondLst>
                                  <p:childTnLst>
                                    <p:set>
                                      <p:cBhvr>
                                        <p:cTn id="95" dur="1" fill="hold">
                                          <p:stCondLst>
                                            <p:cond delay="0"/>
                                          </p:stCondLst>
                                        </p:cTn>
                                        <p:tgtEl>
                                          <p:spTgt spid="127"/>
                                        </p:tgtEl>
                                        <p:attrNameLst>
                                          <p:attrName>style.visibility</p:attrName>
                                        </p:attrNameLst>
                                      </p:cBhvr>
                                      <p:to>
                                        <p:strVal val="visible"/>
                                      </p:to>
                                    </p:set>
                                    <p:anim calcmode="lin" valueType="num">
                                      <p:cBhvr>
                                        <p:cTn id="96" dur="500" fill="hold"/>
                                        <p:tgtEl>
                                          <p:spTgt spid="127"/>
                                        </p:tgtEl>
                                        <p:attrNameLst>
                                          <p:attrName>ppt_w</p:attrName>
                                        </p:attrNameLst>
                                      </p:cBhvr>
                                      <p:tavLst>
                                        <p:tav tm="0">
                                          <p:val>
                                            <p:fltVal val="0"/>
                                          </p:val>
                                        </p:tav>
                                        <p:tav tm="100000">
                                          <p:val>
                                            <p:strVal val="#ppt_w"/>
                                          </p:val>
                                        </p:tav>
                                      </p:tavLst>
                                    </p:anim>
                                    <p:anim calcmode="lin" valueType="num">
                                      <p:cBhvr>
                                        <p:cTn id="97" dur="500" fill="hold"/>
                                        <p:tgtEl>
                                          <p:spTgt spid="127"/>
                                        </p:tgtEl>
                                        <p:attrNameLst>
                                          <p:attrName>ppt_h</p:attrName>
                                        </p:attrNameLst>
                                      </p:cBhvr>
                                      <p:tavLst>
                                        <p:tav tm="0">
                                          <p:val>
                                            <p:fltVal val="0"/>
                                          </p:val>
                                        </p:tav>
                                        <p:tav tm="100000">
                                          <p:val>
                                            <p:strVal val="#ppt_h"/>
                                          </p:val>
                                        </p:tav>
                                      </p:tavLst>
                                    </p:anim>
                                    <p:animEffect transition="in" filter="fade">
                                      <p:cBhvr>
                                        <p:cTn id="98" dur="500"/>
                                        <p:tgtEl>
                                          <p:spTgt spid="127"/>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28"/>
                                        </p:tgtEl>
                                        <p:attrNameLst>
                                          <p:attrName>style.visibility</p:attrName>
                                        </p:attrNameLst>
                                      </p:cBhvr>
                                      <p:to>
                                        <p:strVal val="visible"/>
                                      </p:to>
                                    </p:set>
                                    <p:anim calcmode="lin" valueType="num">
                                      <p:cBhvr>
                                        <p:cTn id="101" dur="500" fill="hold"/>
                                        <p:tgtEl>
                                          <p:spTgt spid="128"/>
                                        </p:tgtEl>
                                        <p:attrNameLst>
                                          <p:attrName>ppt_w</p:attrName>
                                        </p:attrNameLst>
                                      </p:cBhvr>
                                      <p:tavLst>
                                        <p:tav tm="0">
                                          <p:val>
                                            <p:fltVal val="0"/>
                                          </p:val>
                                        </p:tav>
                                        <p:tav tm="100000">
                                          <p:val>
                                            <p:strVal val="#ppt_w"/>
                                          </p:val>
                                        </p:tav>
                                      </p:tavLst>
                                    </p:anim>
                                    <p:anim calcmode="lin" valueType="num">
                                      <p:cBhvr>
                                        <p:cTn id="102" dur="500" fill="hold"/>
                                        <p:tgtEl>
                                          <p:spTgt spid="128"/>
                                        </p:tgtEl>
                                        <p:attrNameLst>
                                          <p:attrName>ppt_h</p:attrName>
                                        </p:attrNameLst>
                                      </p:cBhvr>
                                      <p:tavLst>
                                        <p:tav tm="0">
                                          <p:val>
                                            <p:fltVal val="0"/>
                                          </p:val>
                                        </p:tav>
                                        <p:tav tm="100000">
                                          <p:val>
                                            <p:strVal val="#ppt_h"/>
                                          </p:val>
                                        </p:tav>
                                      </p:tavLst>
                                    </p:anim>
                                    <p:animEffect transition="in" filter="fade">
                                      <p:cBhvr>
                                        <p:cTn id="103" dur="500"/>
                                        <p:tgtEl>
                                          <p:spTgt spid="128"/>
                                        </p:tgtEl>
                                      </p:cBhvr>
                                    </p:animEffect>
                                  </p:childTnLst>
                                </p:cTn>
                              </p:par>
                              <p:par>
                                <p:cTn id="104" presetID="53" presetClass="entr" presetSubtype="16" fill="hold" grpId="0" nodeType="withEffect">
                                  <p:stCondLst>
                                    <p:cond delay="400"/>
                                  </p:stCondLst>
                                  <p:childTnLst>
                                    <p:set>
                                      <p:cBhvr>
                                        <p:cTn id="105" dur="1" fill="hold">
                                          <p:stCondLst>
                                            <p:cond delay="0"/>
                                          </p:stCondLst>
                                        </p:cTn>
                                        <p:tgtEl>
                                          <p:spTgt spid="129"/>
                                        </p:tgtEl>
                                        <p:attrNameLst>
                                          <p:attrName>style.visibility</p:attrName>
                                        </p:attrNameLst>
                                      </p:cBhvr>
                                      <p:to>
                                        <p:strVal val="visible"/>
                                      </p:to>
                                    </p:set>
                                    <p:anim calcmode="lin" valueType="num">
                                      <p:cBhvr>
                                        <p:cTn id="106" dur="500" fill="hold"/>
                                        <p:tgtEl>
                                          <p:spTgt spid="129"/>
                                        </p:tgtEl>
                                        <p:attrNameLst>
                                          <p:attrName>ppt_w</p:attrName>
                                        </p:attrNameLst>
                                      </p:cBhvr>
                                      <p:tavLst>
                                        <p:tav tm="0">
                                          <p:val>
                                            <p:fltVal val="0"/>
                                          </p:val>
                                        </p:tav>
                                        <p:tav tm="100000">
                                          <p:val>
                                            <p:strVal val="#ppt_w"/>
                                          </p:val>
                                        </p:tav>
                                      </p:tavLst>
                                    </p:anim>
                                    <p:anim calcmode="lin" valueType="num">
                                      <p:cBhvr>
                                        <p:cTn id="107" dur="500" fill="hold"/>
                                        <p:tgtEl>
                                          <p:spTgt spid="129"/>
                                        </p:tgtEl>
                                        <p:attrNameLst>
                                          <p:attrName>ppt_h</p:attrName>
                                        </p:attrNameLst>
                                      </p:cBhvr>
                                      <p:tavLst>
                                        <p:tav tm="0">
                                          <p:val>
                                            <p:fltVal val="0"/>
                                          </p:val>
                                        </p:tav>
                                        <p:tav tm="100000">
                                          <p:val>
                                            <p:strVal val="#ppt_h"/>
                                          </p:val>
                                        </p:tav>
                                      </p:tavLst>
                                    </p:anim>
                                    <p:animEffect transition="in" filter="fade">
                                      <p:cBhvr>
                                        <p:cTn id="108" dur="500"/>
                                        <p:tgtEl>
                                          <p:spTgt spid="129"/>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130"/>
                                        </p:tgtEl>
                                        <p:attrNameLst>
                                          <p:attrName>style.visibility</p:attrName>
                                        </p:attrNameLst>
                                      </p:cBhvr>
                                      <p:to>
                                        <p:strVal val="visible"/>
                                      </p:to>
                                    </p:set>
                                    <p:anim calcmode="lin" valueType="num">
                                      <p:cBhvr>
                                        <p:cTn id="111" dur="500" fill="hold"/>
                                        <p:tgtEl>
                                          <p:spTgt spid="130"/>
                                        </p:tgtEl>
                                        <p:attrNameLst>
                                          <p:attrName>ppt_w</p:attrName>
                                        </p:attrNameLst>
                                      </p:cBhvr>
                                      <p:tavLst>
                                        <p:tav tm="0">
                                          <p:val>
                                            <p:fltVal val="0"/>
                                          </p:val>
                                        </p:tav>
                                        <p:tav tm="100000">
                                          <p:val>
                                            <p:strVal val="#ppt_w"/>
                                          </p:val>
                                        </p:tav>
                                      </p:tavLst>
                                    </p:anim>
                                    <p:anim calcmode="lin" valueType="num">
                                      <p:cBhvr>
                                        <p:cTn id="112" dur="500" fill="hold"/>
                                        <p:tgtEl>
                                          <p:spTgt spid="130"/>
                                        </p:tgtEl>
                                        <p:attrNameLst>
                                          <p:attrName>ppt_h</p:attrName>
                                        </p:attrNameLst>
                                      </p:cBhvr>
                                      <p:tavLst>
                                        <p:tav tm="0">
                                          <p:val>
                                            <p:fltVal val="0"/>
                                          </p:val>
                                        </p:tav>
                                        <p:tav tm="100000">
                                          <p:val>
                                            <p:strVal val="#ppt_h"/>
                                          </p:val>
                                        </p:tav>
                                      </p:tavLst>
                                    </p:anim>
                                    <p:animEffect transition="in" filter="fade">
                                      <p:cBhvr>
                                        <p:cTn id="113" dur="500"/>
                                        <p:tgtEl>
                                          <p:spTgt spid="130"/>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31"/>
                                        </p:tgtEl>
                                        <p:attrNameLst>
                                          <p:attrName>style.visibility</p:attrName>
                                        </p:attrNameLst>
                                      </p:cBhvr>
                                      <p:to>
                                        <p:strVal val="visible"/>
                                      </p:to>
                                    </p:set>
                                    <p:anim calcmode="lin" valueType="num">
                                      <p:cBhvr>
                                        <p:cTn id="116" dur="500" fill="hold"/>
                                        <p:tgtEl>
                                          <p:spTgt spid="131"/>
                                        </p:tgtEl>
                                        <p:attrNameLst>
                                          <p:attrName>ppt_w</p:attrName>
                                        </p:attrNameLst>
                                      </p:cBhvr>
                                      <p:tavLst>
                                        <p:tav tm="0">
                                          <p:val>
                                            <p:fltVal val="0"/>
                                          </p:val>
                                        </p:tav>
                                        <p:tav tm="100000">
                                          <p:val>
                                            <p:strVal val="#ppt_w"/>
                                          </p:val>
                                        </p:tav>
                                      </p:tavLst>
                                    </p:anim>
                                    <p:anim calcmode="lin" valueType="num">
                                      <p:cBhvr>
                                        <p:cTn id="117" dur="500" fill="hold"/>
                                        <p:tgtEl>
                                          <p:spTgt spid="131"/>
                                        </p:tgtEl>
                                        <p:attrNameLst>
                                          <p:attrName>ppt_h</p:attrName>
                                        </p:attrNameLst>
                                      </p:cBhvr>
                                      <p:tavLst>
                                        <p:tav tm="0">
                                          <p:val>
                                            <p:fltVal val="0"/>
                                          </p:val>
                                        </p:tav>
                                        <p:tav tm="100000">
                                          <p:val>
                                            <p:strVal val="#ppt_h"/>
                                          </p:val>
                                        </p:tav>
                                      </p:tavLst>
                                    </p:anim>
                                    <p:animEffect transition="in" filter="fade">
                                      <p:cBhvr>
                                        <p:cTn id="118" dur="500"/>
                                        <p:tgtEl>
                                          <p:spTgt spid="131"/>
                                        </p:tgtEl>
                                      </p:cBhvr>
                                    </p:animEffect>
                                  </p:childTnLst>
                                </p:cTn>
                              </p:par>
                              <p:par>
                                <p:cTn id="119" presetID="53" presetClass="entr" presetSubtype="16" fill="hold" grpId="0" nodeType="withEffect">
                                  <p:stCondLst>
                                    <p:cond delay="400"/>
                                  </p:stCondLst>
                                  <p:childTnLst>
                                    <p:set>
                                      <p:cBhvr>
                                        <p:cTn id="120" dur="1" fill="hold">
                                          <p:stCondLst>
                                            <p:cond delay="0"/>
                                          </p:stCondLst>
                                        </p:cTn>
                                        <p:tgtEl>
                                          <p:spTgt spid="132"/>
                                        </p:tgtEl>
                                        <p:attrNameLst>
                                          <p:attrName>style.visibility</p:attrName>
                                        </p:attrNameLst>
                                      </p:cBhvr>
                                      <p:to>
                                        <p:strVal val="visible"/>
                                      </p:to>
                                    </p:set>
                                    <p:anim calcmode="lin" valueType="num">
                                      <p:cBhvr>
                                        <p:cTn id="121" dur="500" fill="hold"/>
                                        <p:tgtEl>
                                          <p:spTgt spid="132"/>
                                        </p:tgtEl>
                                        <p:attrNameLst>
                                          <p:attrName>ppt_w</p:attrName>
                                        </p:attrNameLst>
                                      </p:cBhvr>
                                      <p:tavLst>
                                        <p:tav tm="0">
                                          <p:val>
                                            <p:fltVal val="0"/>
                                          </p:val>
                                        </p:tav>
                                        <p:tav tm="100000">
                                          <p:val>
                                            <p:strVal val="#ppt_w"/>
                                          </p:val>
                                        </p:tav>
                                      </p:tavLst>
                                    </p:anim>
                                    <p:anim calcmode="lin" valueType="num">
                                      <p:cBhvr>
                                        <p:cTn id="122" dur="500" fill="hold"/>
                                        <p:tgtEl>
                                          <p:spTgt spid="132"/>
                                        </p:tgtEl>
                                        <p:attrNameLst>
                                          <p:attrName>ppt_h</p:attrName>
                                        </p:attrNameLst>
                                      </p:cBhvr>
                                      <p:tavLst>
                                        <p:tav tm="0">
                                          <p:val>
                                            <p:fltVal val="0"/>
                                          </p:val>
                                        </p:tav>
                                        <p:tav tm="100000">
                                          <p:val>
                                            <p:strVal val="#ppt_h"/>
                                          </p:val>
                                        </p:tav>
                                      </p:tavLst>
                                    </p:anim>
                                    <p:animEffect transition="in" filter="fade">
                                      <p:cBhvr>
                                        <p:cTn id="123" dur="500"/>
                                        <p:tgtEl>
                                          <p:spTgt spid="132"/>
                                        </p:tgtEl>
                                      </p:cBhvr>
                                    </p:animEffect>
                                  </p:childTnLst>
                                </p:cTn>
                              </p:par>
                              <p:par>
                                <p:cTn id="124" presetID="53" presetClass="entr" presetSubtype="16" fill="hold" grpId="0" nodeType="withEffect">
                                  <p:stCondLst>
                                    <p:cond delay="200"/>
                                  </p:stCondLst>
                                  <p:childTnLst>
                                    <p:set>
                                      <p:cBhvr>
                                        <p:cTn id="125" dur="1" fill="hold">
                                          <p:stCondLst>
                                            <p:cond delay="0"/>
                                          </p:stCondLst>
                                        </p:cTn>
                                        <p:tgtEl>
                                          <p:spTgt spid="133"/>
                                        </p:tgtEl>
                                        <p:attrNameLst>
                                          <p:attrName>style.visibility</p:attrName>
                                        </p:attrNameLst>
                                      </p:cBhvr>
                                      <p:to>
                                        <p:strVal val="visible"/>
                                      </p:to>
                                    </p:set>
                                    <p:anim calcmode="lin" valueType="num">
                                      <p:cBhvr>
                                        <p:cTn id="126" dur="500" fill="hold"/>
                                        <p:tgtEl>
                                          <p:spTgt spid="133"/>
                                        </p:tgtEl>
                                        <p:attrNameLst>
                                          <p:attrName>ppt_w</p:attrName>
                                        </p:attrNameLst>
                                      </p:cBhvr>
                                      <p:tavLst>
                                        <p:tav tm="0">
                                          <p:val>
                                            <p:fltVal val="0"/>
                                          </p:val>
                                        </p:tav>
                                        <p:tav tm="100000">
                                          <p:val>
                                            <p:strVal val="#ppt_w"/>
                                          </p:val>
                                        </p:tav>
                                      </p:tavLst>
                                    </p:anim>
                                    <p:anim calcmode="lin" valueType="num">
                                      <p:cBhvr>
                                        <p:cTn id="127" dur="500" fill="hold"/>
                                        <p:tgtEl>
                                          <p:spTgt spid="133"/>
                                        </p:tgtEl>
                                        <p:attrNameLst>
                                          <p:attrName>ppt_h</p:attrName>
                                        </p:attrNameLst>
                                      </p:cBhvr>
                                      <p:tavLst>
                                        <p:tav tm="0">
                                          <p:val>
                                            <p:fltVal val="0"/>
                                          </p:val>
                                        </p:tav>
                                        <p:tav tm="100000">
                                          <p:val>
                                            <p:strVal val="#ppt_h"/>
                                          </p:val>
                                        </p:tav>
                                      </p:tavLst>
                                    </p:anim>
                                    <p:animEffect transition="in" filter="fade">
                                      <p:cBhvr>
                                        <p:cTn id="128" dur="500"/>
                                        <p:tgtEl>
                                          <p:spTgt spid="133"/>
                                        </p:tgtEl>
                                      </p:cBhvr>
                                    </p:animEffect>
                                  </p:childTnLst>
                                </p:cTn>
                              </p:par>
                              <p:par>
                                <p:cTn id="129" presetID="53" presetClass="entr" presetSubtype="16" fill="hold" grpId="0" nodeType="withEffect">
                                  <p:stCondLst>
                                    <p:cond delay="200"/>
                                  </p:stCondLst>
                                  <p:childTnLst>
                                    <p:set>
                                      <p:cBhvr>
                                        <p:cTn id="130" dur="1" fill="hold">
                                          <p:stCondLst>
                                            <p:cond delay="0"/>
                                          </p:stCondLst>
                                        </p:cTn>
                                        <p:tgtEl>
                                          <p:spTgt spid="134"/>
                                        </p:tgtEl>
                                        <p:attrNameLst>
                                          <p:attrName>style.visibility</p:attrName>
                                        </p:attrNameLst>
                                      </p:cBhvr>
                                      <p:to>
                                        <p:strVal val="visible"/>
                                      </p:to>
                                    </p:set>
                                    <p:anim calcmode="lin" valueType="num">
                                      <p:cBhvr>
                                        <p:cTn id="131" dur="500" fill="hold"/>
                                        <p:tgtEl>
                                          <p:spTgt spid="134"/>
                                        </p:tgtEl>
                                        <p:attrNameLst>
                                          <p:attrName>ppt_w</p:attrName>
                                        </p:attrNameLst>
                                      </p:cBhvr>
                                      <p:tavLst>
                                        <p:tav tm="0">
                                          <p:val>
                                            <p:fltVal val="0"/>
                                          </p:val>
                                        </p:tav>
                                        <p:tav tm="100000">
                                          <p:val>
                                            <p:strVal val="#ppt_w"/>
                                          </p:val>
                                        </p:tav>
                                      </p:tavLst>
                                    </p:anim>
                                    <p:anim calcmode="lin" valueType="num">
                                      <p:cBhvr>
                                        <p:cTn id="132" dur="500" fill="hold"/>
                                        <p:tgtEl>
                                          <p:spTgt spid="134"/>
                                        </p:tgtEl>
                                        <p:attrNameLst>
                                          <p:attrName>ppt_h</p:attrName>
                                        </p:attrNameLst>
                                      </p:cBhvr>
                                      <p:tavLst>
                                        <p:tav tm="0">
                                          <p:val>
                                            <p:fltVal val="0"/>
                                          </p:val>
                                        </p:tav>
                                        <p:tav tm="100000">
                                          <p:val>
                                            <p:strVal val="#ppt_h"/>
                                          </p:val>
                                        </p:tav>
                                      </p:tavLst>
                                    </p:anim>
                                    <p:animEffect transition="in" filter="fade">
                                      <p:cBhvr>
                                        <p:cTn id="133" dur="500"/>
                                        <p:tgtEl>
                                          <p:spTgt spid="134"/>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135"/>
                                        </p:tgtEl>
                                        <p:attrNameLst>
                                          <p:attrName>style.visibility</p:attrName>
                                        </p:attrNameLst>
                                      </p:cBhvr>
                                      <p:to>
                                        <p:strVal val="visible"/>
                                      </p:to>
                                    </p:set>
                                    <p:anim calcmode="lin" valueType="num">
                                      <p:cBhvr>
                                        <p:cTn id="136" dur="500" fill="hold"/>
                                        <p:tgtEl>
                                          <p:spTgt spid="135"/>
                                        </p:tgtEl>
                                        <p:attrNameLst>
                                          <p:attrName>ppt_w</p:attrName>
                                        </p:attrNameLst>
                                      </p:cBhvr>
                                      <p:tavLst>
                                        <p:tav tm="0">
                                          <p:val>
                                            <p:fltVal val="0"/>
                                          </p:val>
                                        </p:tav>
                                        <p:tav tm="100000">
                                          <p:val>
                                            <p:strVal val="#ppt_w"/>
                                          </p:val>
                                        </p:tav>
                                      </p:tavLst>
                                    </p:anim>
                                    <p:anim calcmode="lin" valueType="num">
                                      <p:cBhvr>
                                        <p:cTn id="137" dur="500" fill="hold"/>
                                        <p:tgtEl>
                                          <p:spTgt spid="135"/>
                                        </p:tgtEl>
                                        <p:attrNameLst>
                                          <p:attrName>ppt_h</p:attrName>
                                        </p:attrNameLst>
                                      </p:cBhvr>
                                      <p:tavLst>
                                        <p:tav tm="0">
                                          <p:val>
                                            <p:fltVal val="0"/>
                                          </p:val>
                                        </p:tav>
                                        <p:tav tm="100000">
                                          <p:val>
                                            <p:strVal val="#ppt_h"/>
                                          </p:val>
                                        </p:tav>
                                      </p:tavLst>
                                    </p:anim>
                                    <p:animEffect transition="in" filter="fade">
                                      <p:cBhvr>
                                        <p:cTn id="138" dur="500"/>
                                        <p:tgtEl>
                                          <p:spTgt spid="135"/>
                                        </p:tgtEl>
                                      </p:cBhvr>
                                    </p:animEffect>
                                  </p:childTnLst>
                                </p:cTn>
                              </p:par>
                            </p:childTnLst>
                          </p:cTn>
                        </p:par>
                        <p:par>
                          <p:cTn id="139" fill="hold">
                            <p:stCondLst>
                              <p:cond delay="2800"/>
                            </p:stCondLst>
                            <p:childTnLst>
                              <p:par>
                                <p:cTn id="140" presetID="22" presetClass="entr" presetSubtype="2" fill="hold" grpId="0" nodeType="afterEffect">
                                  <p:stCondLst>
                                    <p:cond delay="0"/>
                                  </p:stCondLst>
                                  <p:childTnLst>
                                    <p:set>
                                      <p:cBhvr>
                                        <p:cTn id="141" dur="1" fill="hold">
                                          <p:stCondLst>
                                            <p:cond delay="0"/>
                                          </p:stCondLst>
                                        </p:cTn>
                                        <p:tgtEl>
                                          <p:spTgt spid="136"/>
                                        </p:tgtEl>
                                        <p:attrNameLst>
                                          <p:attrName>style.visibility</p:attrName>
                                        </p:attrNameLst>
                                      </p:cBhvr>
                                      <p:to>
                                        <p:strVal val="visible"/>
                                      </p:to>
                                    </p:set>
                                    <p:animEffect transition="in" filter="wipe(right)">
                                      <p:cBhvr>
                                        <p:cTn id="142" dur="500"/>
                                        <p:tgtEl>
                                          <p:spTgt spid="136"/>
                                        </p:tgtEl>
                                      </p:cBhvr>
                                    </p:animEffect>
                                  </p:childTnLst>
                                </p:cTn>
                              </p:par>
                            </p:childTnLst>
                          </p:cTn>
                        </p:par>
                        <p:par>
                          <p:cTn id="143" fill="hold">
                            <p:stCondLst>
                              <p:cond delay="3300"/>
                            </p:stCondLst>
                            <p:childTnLst>
                              <p:par>
                                <p:cTn id="144" presetID="16" presetClass="entr" presetSubtype="37" fill="hold" nodeType="afterEffect">
                                  <p:stCondLst>
                                    <p:cond delay="0"/>
                                  </p:stCondLst>
                                  <p:childTnLst>
                                    <p:set>
                                      <p:cBhvr>
                                        <p:cTn id="145" dur="1" fill="hold">
                                          <p:stCondLst>
                                            <p:cond delay="0"/>
                                          </p:stCondLst>
                                        </p:cTn>
                                        <p:tgtEl>
                                          <p:spTgt spid="137"/>
                                        </p:tgtEl>
                                        <p:attrNameLst>
                                          <p:attrName>style.visibility</p:attrName>
                                        </p:attrNameLst>
                                      </p:cBhvr>
                                      <p:to>
                                        <p:strVal val="visible"/>
                                      </p:to>
                                    </p:set>
                                    <p:animEffect transition="in" filter="barn(outVertical)">
                                      <p:cBhvr>
                                        <p:cTn id="146" dur="1150"/>
                                        <p:tgtEl>
                                          <p:spTgt spid="137"/>
                                        </p:tgtEl>
                                      </p:cBhvr>
                                    </p:animEffect>
                                  </p:childTnLst>
                                </p:cTn>
                              </p:par>
                            </p:childTnLst>
                          </p:cTn>
                        </p:par>
                        <p:par>
                          <p:cTn id="147" fill="hold">
                            <p:stCondLst>
                              <p:cond delay="4450"/>
                            </p:stCondLst>
                            <p:childTnLst>
                              <p:par>
                                <p:cTn id="148" presetID="22" presetClass="entr" presetSubtype="1" fill="hold" grpId="0" nodeType="afterEffect">
                                  <p:stCondLst>
                                    <p:cond delay="0"/>
                                  </p:stCondLst>
                                  <p:childTnLst>
                                    <p:set>
                                      <p:cBhvr>
                                        <p:cTn id="149" dur="1" fill="hold">
                                          <p:stCondLst>
                                            <p:cond delay="0"/>
                                          </p:stCondLst>
                                        </p:cTn>
                                        <p:tgtEl>
                                          <p:spTgt spid="156"/>
                                        </p:tgtEl>
                                        <p:attrNameLst>
                                          <p:attrName>style.visibility</p:attrName>
                                        </p:attrNameLst>
                                      </p:cBhvr>
                                      <p:to>
                                        <p:strVal val="visible"/>
                                      </p:to>
                                    </p:set>
                                    <p:animEffect transition="in" filter="wipe(up)">
                                      <p:cBhvr>
                                        <p:cTn id="150" dur="500"/>
                                        <p:tgtEl>
                                          <p:spTgt spid="156"/>
                                        </p:tgtEl>
                                      </p:cBhvr>
                                    </p:animEffect>
                                  </p:childTnLst>
                                </p:cTn>
                              </p:par>
                            </p:childTnLst>
                          </p:cTn>
                        </p:par>
                        <p:par>
                          <p:cTn id="151" fill="hold">
                            <p:stCondLst>
                              <p:cond delay="4950"/>
                            </p:stCondLst>
                            <p:childTnLst>
                              <p:par>
                                <p:cTn id="152" presetID="23" presetClass="entr" presetSubtype="528" fill="hold" nodeType="afterEffect">
                                  <p:stCondLst>
                                    <p:cond delay="0"/>
                                  </p:stCondLst>
                                  <p:childTnLst>
                                    <p:set>
                                      <p:cBhvr>
                                        <p:cTn id="153" dur="1" fill="hold">
                                          <p:stCondLst>
                                            <p:cond delay="0"/>
                                          </p:stCondLst>
                                        </p:cTn>
                                        <p:tgtEl>
                                          <p:spTgt spid="157"/>
                                        </p:tgtEl>
                                        <p:attrNameLst>
                                          <p:attrName>style.visibility</p:attrName>
                                        </p:attrNameLst>
                                      </p:cBhvr>
                                      <p:to>
                                        <p:strVal val="visible"/>
                                      </p:to>
                                    </p:set>
                                    <p:anim calcmode="lin" valueType="num">
                                      <p:cBhvr>
                                        <p:cTn id="154" dur="1000" fill="hold"/>
                                        <p:tgtEl>
                                          <p:spTgt spid="157"/>
                                        </p:tgtEl>
                                        <p:attrNameLst>
                                          <p:attrName>ppt_w</p:attrName>
                                        </p:attrNameLst>
                                      </p:cBhvr>
                                      <p:tavLst>
                                        <p:tav tm="0">
                                          <p:val>
                                            <p:fltVal val="0"/>
                                          </p:val>
                                        </p:tav>
                                        <p:tav tm="100000">
                                          <p:val>
                                            <p:strVal val="#ppt_w"/>
                                          </p:val>
                                        </p:tav>
                                      </p:tavLst>
                                    </p:anim>
                                    <p:anim calcmode="lin" valueType="num">
                                      <p:cBhvr>
                                        <p:cTn id="155" dur="1000" fill="hold"/>
                                        <p:tgtEl>
                                          <p:spTgt spid="157"/>
                                        </p:tgtEl>
                                        <p:attrNameLst>
                                          <p:attrName>ppt_h</p:attrName>
                                        </p:attrNameLst>
                                      </p:cBhvr>
                                      <p:tavLst>
                                        <p:tav tm="0">
                                          <p:val>
                                            <p:fltVal val="0"/>
                                          </p:val>
                                        </p:tav>
                                        <p:tav tm="100000">
                                          <p:val>
                                            <p:strVal val="#ppt_h"/>
                                          </p:val>
                                        </p:tav>
                                      </p:tavLst>
                                    </p:anim>
                                    <p:anim calcmode="lin" valueType="num">
                                      <p:cBhvr>
                                        <p:cTn id="156" dur="1000" fill="hold"/>
                                        <p:tgtEl>
                                          <p:spTgt spid="157"/>
                                        </p:tgtEl>
                                        <p:attrNameLst>
                                          <p:attrName>ppt_x</p:attrName>
                                        </p:attrNameLst>
                                      </p:cBhvr>
                                      <p:tavLst>
                                        <p:tav tm="0">
                                          <p:val>
                                            <p:fltVal val="0.5"/>
                                          </p:val>
                                        </p:tav>
                                        <p:tav tm="100000">
                                          <p:val>
                                            <p:strVal val="#ppt_x"/>
                                          </p:val>
                                        </p:tav>
                                      </p:tavLst>
                                    </p:anim>
                                    <p:anim calcmode="lin" valueType="num">
                                      <p:cBhvr>
                                        <p:cTn id="157" dur="1000" fill="hold"/>
                                        <p:tgtEl>
                                          <p:spTgt spid="157"/>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400"/>
                                  </p:stCondLst>
                                  <p:childTnLst>
                                    <p:set>
                                      <p:cBhvr>
                                        <p:cTn id="159" dur="1" fill="hold">
                                          <p:stCondLst>
                                            <p:cond delay="0"/>
                                          </p:stCondLst>
                                        </p:cTn>
                                        <p:tgtEl>
                                          <p:spTgt spid="160"/>
                                        </p:tgtEl>
                                        <p:attrNameLst>
                                          <p:attrName>style.visibility</p:attrName>
                                        </p:attrNameLst>
                                      </p:cBhvr>
                                      <p:to>
                                        <p:strVal val="visible"/>
                                      </p:to>
                                    </p:set>
                                    <p:anim calcmode="lin" valueType="num">
                                      <p:cBhvr>
                                        <p:cTn id="160" dur="1000" fill="hold"/>
                                        <p:tgtEl>
                                          <p:spTgt spid="160"/>
                                        </p:tgtEl>
                                        <p:attrNameLst>
                                          <p:attrName>ppt_w</p:attrName>
                                        </p:attrNameLst>
                                      </p:cBhvr>
                                      <p:tavLst>
                                        <p:tav tm="0">
                                          <p:val>
                                            <p:fltVal val="0"/>
                                          </p:val>
                                        </p:tav>
                                        <p:tav tm="100000">
                                          <p:val>
                                            <p:strVal val="#ppt_w"/>
                                          </p:val>
                                        </p:tav>
                                      </p:tavLst>
                                    </p:anim>
                                    <p:anim calcmode="lin" valueType="num">
                                      <p:cBhvr>
                                        <p:cTn id="161" dur="1000" fill="hold"/>
                                        <p:tgtEl>
                                          <p:spTgt spid="160"/>
                                        </p:tgtEl>
                                        <p:attrNameLst>
                                          <p:attrName>ppt_h</p:attrName>
                                        </p:attrNameLst>
                                      </p:cBhvr>
                                      <p:tavLst>
                                        <p:tav tm="0">
                                          <p:val>
                                            <p:fltVal val="0"/>
                                          </p:val>
                                        </p:tav>
                                        <p:tav tm="100000">
                                          <p:val>
                                            <p:strVal val="#ppt_h"/>
                                          </p:val>
                                        </p:tav>
                                      </p:tavLst>
                                    </p:anim>
                                    <p:anim calcmode="lin" valueType="num">
                                      <p:cBhvr>
                                        <p:cTn id="162" dur="1000" fill="hold"/>
                                        <p:tgtEl>
                                          <p:spTgt spid="160"/>
                                        </p:tgtEl>
                                        <p:attrNameLst>
                                          <p:attrName>ppt_x</p:attrName>
                                        </p:attrNameLst>
                                      </p:cBhvr>
                                      <p:tavLst>
                                        <p:tav tm="0">
                                          <p:val>
                                            <p:fltVal val="0.5"/>
                                          </p:val>
                                        </p:tav>
                                        <p:tav tm="100000">
                                          <p:val>
                                            <p:strVal val="#ppt_x"/>
                                          </p:val>
                                        </p:tav>
                                      </p:tavLst>
                                    </p:anim>
                                    <p:anim calcmode="lin" valueType="num">
                                      <p:cBhvr>
                                        <p:cTn id="163" dur="1000" fill="hold"/>
                                        <p:tgtEl>
                                          <p:spTgt spid="160"/>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800"/>
                                  </p:stCondLst>
                                  <p:childTnLst>
                                    <p:set>
                                      <p:cBhvr>
                                        <p:cTn id="165" dur="1" fill="hold">
                                          <p:stCondLst>
                                            <p:cond delay="0"/>
                                          </p:stCondLst>
                                        </p:cTn>
                                        <p:tgtEl>
                                          <p:spTgt spid="163"/>
                                        </p:tgtEl>
                                        <p:attrNameLst>
                                          <p:attrName>style.visibility</p:attrName>
                                        </p:attrNameLst>
                                      </p:cBhvr>
                                      <p:to>
                                        <p:strVal val="visible"/>
                                      </p:to>
                                    </p:set>
                                    <p:anim calcmode="lin" valueType="num">
                                      <p:cBhvr>
                                        <p:cTn id="166" dur="1000" fill="hold"/>
                                        <p:tgtEl>
                                          <p:spTgt spid="163"/>
                                        </p:tgtEl>
                                        <p:attrNameLst>
                                          <p:attrName>ppt_w</p:attrName>
                                        </p:attrNameLst>
                                      </p:cBhvr>
                                      <p:tavLst>
                                        <p:tav tm="0">
                                          <p:val>
                                            <p:fltVal val="0"/>
                                          </p:val>
                                        </p:tav>
                                        <p:tav tm="100000">
                                          <p:val>
                                            <p:strVal val="#ppt_w"/>
                                          </p:val>
                                        </p:tav>
                                      </p:tavLst>
                                    </p:anim>
                                    <p:anim calcmode="lin" valueType="num">
                                      <p:cBhvr>
                                        <p:cTn id="167" dur="1000" fill="hold"/>
                                        <p:tgtEl>
                                          <p:spTgt spid="163"/>
                                        </p:tgtEl>
                                        <p:attrNameLst>
                                          <p:attrName>ppt_h</p:attrName>
                                        </p:attrNameLst>
                                      </p:cBhvr>
                                      <p:tavLst>
                                        <p:tav tm="0">
                                          <p:val>
                                            <p:fltVal val="0"/>
                                          </p:val>
                                        </p:tav>
                                        <p:tav tm="100000">
                                          <p:val>
                                            <p:strVal val="#ppt_h"/>
                                          </p:val>
                                        </p:tav>
                                      </p:tavLst>
                                    </p:anim>
                                    <p:anim calcmode="lin" valueType="num">
                                      <p:cBhvr>
                                        <p:cTn id="168" dur="1000" fill="hold"/>
                                        <p:tgtEl>
                                          <p:spTgt spid="163"/>
                                        </p:tgtEl>
                                        <p:attrNameLst>
                                          <p:attrName>ppt_x</p:attrName>
                                        </p:attrNameLst>
                                      </p:cBhvr>
                                      <p:tavLst>
                                        <p:tav tm="0">
                                          <p:val>
                                            <p:fltVal val="0.5"/>
                                          </p:val>
                                        </p:tav>
                                        <p:tav tm="100000">
                                          <p:val>
                                            <p:strVal val="#ppt_x"/>
                                          </p:val>
                                        </p:tav>
                                      </p:tavLst>
                                    </p:anim>
                                    <p:anim calcmode="lin" valueType="num">
                                      <p:cBhvr>
                                        <p:cTn id="169" dur="1000" fill="hold"/>
                                        <p:tgtEl>
                                          <p:spTgt spid="163"/>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0"/>
                                  </p:stCondLst>
                                  <p:childTnLst>
                                    <p:set>
                                      <p:cBhvr>
                                        <p:cTn id="171" dur="1" fill="hold">
                                          <p:stCondLst>
                                            <p:cond delay="0"/>
                                          </p:stCondLst>
                                        </p:cTn>
                                        <p:tgtEl>
                                          <p:spTgt spid="166"/>
                                        </p:tgtEl>
                                        <p:attrNameLst>
                                          <p:attrName>style.visibility</p:attrName>
                                        </p:attrNameLst>
                                      </p:cBhvr>
                                      <p:to>
                                        <p:strVal val="visible"/>
                                      </p:to>
                                    </p:set>
                                    <p:anim calcmode="lin" valueType="num">
                                      <p:cBhvr>
                                        <p:cTn id="172" dur="1000" fill="hold"/>
                                        <p:tgtEl>
                                          <p:spTgt spid="166"/>
                                        </p:tgtEl>
                                        <p:attrNameLst>
                                          <p:attrName>ppt_w</p:attrName>
                                        </p:attrNameLst>
                                      </p:cBhvr>
                                      <p:tavLst>
                                        <p:tav tm="0">
                                          <p:val>
                                            <p:fltVal val="0"/>
                                          </p:val>
                                        </p:tav>
                                        <p:tav tm="100000">
                                          <p:val>
                                            <p:strVal val="#ppt_w"/>
                                          </p:val>
                                        </p:tav>
                                      </p:tavLst>
                                    </p:anim>
                                    <p:anim calcmode="lin" valueType="num">
                                      <p:cBhvr>
                                        <p:cTn id="173" dur="1000" fill="hold"/>
                                        <p:tgtEl>
                                          <p:spTgt spid="166"/>
                                        </p:tgtEl>
                                        <p:attrNameLst>
                                          <p:attrName>ppt_h</p:attrName>
                                        </p:attrNameLst>
                                      </p:cBhvr>
                                      <p:tavLst>
                                        <p:tav tm="0">
                                          <p:val>
                                            <p:fltVal val="0"/>
                                          </p:val>
                                        </p:tav>
                                        <p:tav tm="100000">
                                          <p:val>
                                            <p:strVal val="#ppt_h"/>
                                          </p:val>
                                        </p:tav>
                                      </p:tavLst>
                                    </p:anim>
                                    <p:anim calcmode="lin" valueType="num">
                                      <p:cBhvr>
                                        <p:cTn id="174" dur="1000" fill="hold"/>
                                        <p:tgtEl>
                                          <p:spTgt spid="166"/>
                                        </p:tgtEl>
                                        <p:attrNameLst>
                                          <p:attrName>ppt_x</p:attrName>
                                        </p:attrNameLst>
                                      </p:cBhvr>
                                      <p:tavLst>
                                        <p:tav tm="0">
                                          <p:val>
                                            <p:fltVal val="0.5"/>
                                          </p:val>
                                        </p:tav>
                                        <p:tav tm="100000">
                                          <p:val>
                                            <p:strVal val="#ppt_x"/>
                                          </p:val>
                                        </p:tav>
                                      </p:tavLst>
                                    </p:anim>
                                    <p:anim calcmode="lin" valueType="num">
                                      <p:cBhvr>
                                        <p:cTn id="175" dur="1000" fill="hold"/>
                                        <p:tgtEl>
                                          <p:spTgt spid="166"/>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500"/>
                                  </p:stCondLst>
                                  <p:childTnLst>
                                    <p:set>
                                      <p:cBhvr>
                                        <p:cTn id="177" dur="1" fill="hold">
                                          <p:stCondLst>
                                            <p:cond delay="0"/>
                                          </p:stCondLst>
                                        </p:cTn>
                                        <p:tgtEl>
                                          <p:spTgt spid="169"/>
                                        </p:tgtEl>
                                        <p:attrNameLst>
                                          <p:attrName>style.visibility</p:attrName>
                                        </p:attrNameLst>
                                      </p:cBhvr>
                                      <p:to>
                                        <p:strVal val="visible"/>
                                      </p:to>
                                    </p:set>
                                    <p:anim calcmode="lin" valueType="num">
                                      <p:cBhvr>
                                        <p:cTn id="178" dur="1000" fill="hold"/>
                                        <p:tgtEl>
                                          <p:spTgt spid="169"/>
                                        </p:tgtEl>
                                        <p:attrNameLst>
                                          <p:attrName>ppt_w</p:attrName>
                                        </p:attrNameLst>
                                      </p:cBhvr>
                                      <p:tavLst>
                                        <p:tav tm="0">
                                          <p:val>
                                            <p:fltVal val="0"/>
                                          </p:val>
                                        </p:tav>
                                        <p:tav tm="100000">
                                          <p:val>
                                            <p:strVal val="#ppt_w"/>
                                          </p:val>
                                        </p:tav>
                                      </p:tavLst>
                                    </p:anim>
                                    <p:anim calcmode="lin" valueType="num">
                                      <p:cBhvr>
                                        <p:cTn id="179" dur="1000" fill="hold"/>
                                        <p:tgtEl>
                                          <p:spTgt spid="169"/>
                                        </p:tgtEl>
                                        <p:attrNameLst>
                                          <p:attrName>ppt_h</p:attrName>
                                        </p:attrNameLst>
                                      </p:cBhvr>
                                      <p:tavLst>
                                        <p:tav tm="0">
                                          <p:val>
                                            <p:fltVal val="0"/>
                                          </p:val>
                                        </p:tav>
                                        <p:tav tm="100000">
                                          <p:val>
                                            <p:strVal val="#ppt_h"/>
                                          </p:val>
                                        </p:tav>
                                      </p:tavLst>
                                    </p:anim>
                                    <p:anim calcmode="lin" valueType="num">
                                      <p:cBhvr>
                                        <p:cTn id="180" dur="1000" fill="hold"/>
                                        <p:tgtEl>
                                          <p:spTgt spid="169"/>
                                        </p:tgtEl>
                                        <p:attrNameLst>
                                          <p:attrName>ppt_x</p:attrName>
                                        </p:attrNameLst>
                                      </p:cBhvr>
                                      <p:tavLst>
                                        <p:tav tm="0">
                                          <p:val>
                                            <p:fltVal val="0.5"/>
                                          </p:val>
                                        </p:tav>
                                        <p:tav tm="100000">
                                          <p:val>
                                            <p:strVal val="#ppt_x"/>
                                          </p:val>
                                        </p:tav>
                                      </p:tavLst>
                                    </p:anim>
                                    <p:anim calcmode="lin" valueType="num">
                                      <p:cBhvr>
                                        <p:cTn id="181" dur="1000" fill="hold"/>
                                        <p:tgtEl>
                                          <p:spTgt spid="169"/>
                                        </p:tgtEl>
                                        <p:attrNameLst>
                                          <p:attrName>ppt_y</p:attrName>
                                        </p:attrNameLst>
                                      </p:cBhvr>
                                      <p:tavLst>
                                        <p:tav tm="0">
                                          <p:val>
                                            <p:fltVal val="0.5"/>
                                          </p:val>
                                        </p:tav>
                                        <p:tav tm="100000">
                                          <p:val>
                                            <p:strVal val="#ppt_y"/>
                                          </p:val>
                                        </p:tav>
                                      </p:tavLst>
                                    </p:anim>
                                  </p:childTnLst>
                                </p:cTn>
                              </p:par>
                              <p:par>
                                <p:cTn id="182" presetID="23" presetClass="entr" presetSubtype="528" fill="hold" nodeType="withEffect">
                                  <p:stCondLst>
                                    <p:cond delay="800"/>
                                  </p:stCondLst>
                                  <p:childTnLst>
                                    <p:set>
                                      <p:cBhvr>
                                        <p:cTn id="183" dur="1" fill="hold">
                                          <p:stCondLst>
                                            <p:cond delay="0"/>
                                          </p:stCondLst>
                                        </p:cTn>
                                        <p:tgtEl>
                                          <p:spTgt spid="172"/>
                                        </p:tgtEl>
                                        <p:attrNameLst>
                                          <p:attrName>style.visibility</p:attrName>
                                        </p:attrNameLst>
                                      </p:cBhvr>
                                      <p:to>
                                        <p:strVal val="visible"/>
                                      </p:to>
                                    </p:set>
                                    <p:anim calcmode="lin" valueType="num">
                                      <p:cBhvr>
                                        <p:cTn id="184" dur="1000" fill="hold"/>
                                        <p:tgtEl>
                                          <p:spTgt spid="172"/>
                                        </p:tgtEl>
                                        <p:attrNameLst>
                                          <p:attrName>ppt_w</p:attrName>
                                        </p:attrNameLst>
                                      </p:cBhvr>
                                      <p:tavLst>
                                        <p:tav tm="0">
                                          <p:val>
                                            <p:fltVal val="0"/>
                                          </p:val>
                                        </p:tav>
                                        <p:tav tm="100000">
                                          <p:val>
                                            <p:strVal val="#ppt_w"/>
                                          </p:val>
                                        </p:tav>
                                      </p:tavLst>
                                    </p:anim>
                                    <p:anim calcmode="lin" valueType="num">
                                      <p:cBhvr>
                                        <p:cTn id="185" dur="1000" fill="hold"/>
                                        <p:tgtEl>
                                          <p:spTgt spid="172"/>
                                        </p:tgtEl>
                                        <p:attrNameLst>
                                          <p:attrName>ppt_h</p:attrName>
                                        </p:attrNameLst>
                                      </p:cBhvr>
                                      <p:tavLst>
                                        <p:tav tm="0">
                                          <p:val>
                                            <p:fltVal val="0"/>
                                          </p:val>
                                        </p:tav>
                                        <p:tav tm="100000">
                                          <p:val>
                                            <p:strVal val="#ppt_h"/>
                                          </p:val>
                                        </p:tav>
                                      </p:tavLst>
                                    </p:anim>
                                    <p:anim calcmode="lin" valueType="num">
                                      <p:cBhvr>
                                        <p:cTn id="186" dur="1000" fill="hold"/>
                                        <p:tgtEl>
                                          <p:spTgt spid="172"/>
                                        </p:tgtEl>
                                        <p:attrNameLst>
                                          <p:attrName>ppt_x</p:attrName>
                                        </p:attrNameLst>
                                      </p:cBhvr>
                                      <p:tavLst>
                                        <p:tav tm="0">
                                          <p:val>
                                            <p:fltVal val="0.5"/>
                                          </p:val>
                                        </p:tav>
                                        <p:tav tm="100000">
                                          <p:val>
                                            <p:strVal val="#ppt_x"/>
                                          </p:val>
                                        </p:tav>
                                      </p:tavLst>
                                    </p:anim>
                                    <p:anim calcmode="lin" valueType="num">
                                      <p:cBhvr>
                                        <p:cTn id="187" dur="1000" fill="hold"/>
                                        <p:tgtEl>
                                          <p:spTgt spid="172"/>
                                        </p:tgtEl>
                                        <p:attrNameLst>
                                          <p:attrName>ppt_y</p:attrName>
                                        </p:attrNameLst>
                                      </p:cBhvr>
                                      <p:tavLst>
                                        <p:tav tm="0">
                                          <p:val>
                                            <p:fltVal val="0.5"/>
                                          </p:val>
                                        </p:tav>
                                        <p:tav tm="100000">
                                          <p:val>
                                            <p:strVal val="#ppt_y"/>
                                          </p:val>
                                        </p:tav>
                                      </p:tavLst>
                                    </p:anim>
                                  </p:childTnLst>
                                </p:cTn>
                              </p:par>
                            </p:childTnLst>
                          </p:cTn>
                        </p:par>
                        <p:par>
                          <p:cTn id="188" fill="hold">
                            <p:stCondLst>
                              <p:cond delay="6750"/>
                            </p:stCondLst>
                            <p:childTnLst>
                              <p:par>
                                <p:cTn id="189" presetID="53" presetClass="entr" presetSubtype="16" fill="hold" nodeType="afterEffect">
                                  <p:stCondLst>
                                    <p:cond delay="0"/>
                                  </p:stCondLst>
                                  <p:childTnLst>
                                    <p:set>
                                      <p:cBhvr>
                                        <p:cTn id="190" dur="1" fill="hold">
                                          <p:stCondLst>
                                            <p:cond delay="0"/>
                                          </p:stCondLst>
                                        </p:cTn>
                                        <p:tgtEl>
                                          <p:spTgt spid="177"/>
                                        </p:tgtEl>
                                        <p:attrNameLst>
                                          <p:attrName>style.visibility</p:attrName>
                                        </p:attrNameLst>
                                      </p:cBhvr>
                                      <p:to>
                                        <p:strVal val="visible"/>
                                      </p:to>
                                    </p:set>
                                    <p:anim calcmode="lin" valueType="num">
                                      <p:cBhvr>
                                        <p:cTn id="191" dur="500" fill="hold"/>
                                        <p:tgtEl>
                                          <p:spTgt spid="177"/>
                                        </p:tgtEl>
                                        <p:attrNameLst>
                                          <p:attrName>ppt_w</p:attrName>
                                        </p:attrNameLst>
                                      </p:cBhvr>
                                      <p:tavLst>
                                        <p:tav tm="0">
                                          <p:val>
                                            <p:fltVal val="0"/>
                                          </p:val>
                                        </p:tav>
                                        <p:tav tm="100000">
                                          <p:val>
                                            <p:strVal val="#ppt_w"/>
                                          </p:val>
                                        </p:tav>
                                      </p:tavLst>
                                    </p:anim>
                                    <p:anim calcmode="lin" valueType="num">
                                      <p:cBhvr>
                                        <p:cTn id="192" dur="500" fill="hold"/>
                                        <p:tgtEl>
                                          <p:spTgt spid="177"/>
                                        </p:tgtEl>
                                        <p:attrNameLst>
                                          <p:attrName>ppt_h</p:attrName>
                                        </p:attrNameLst>
                                      </p:cBhvr>
                                      <p:tavLst>
                                        <p:tav tm="0">
                                          <p:val>
                                            <p:fltVal val="0"/>
                                          </p:val>
                                        </p:tav>
                                        <p:tav tm="100000">
                                          <p:val>
                                            <p:strVal val="#ppt_h"/>
                                          </p:val>
                                        </p:tav>
                                      </p:tavLst>
                                    </p:anim>
                                    <p:animEffect transition="in" filter="fade">
                                      <p:cBhvr>
                                        <p:cTn id="193" dur="500"/>
                                        <p:tgtEl>
                                          <p:spTgt spid="177"/>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176"/>
                                        </p:tgtEl>
                                        <p:attrNameLst>
                                          <p:attrName>style.visibility</p:attrName>
                                        </p:attrNameLst>
                                      </p:cBhvr>
                                      <p:to>
                                        <p:strVal val="visible"/>
                                      </p:to>
                                    </p:set>
                                    <p:anim calcmode="lin" valueType="num">
                                      <p:cBhvr>
                                        <p:cTn id="196" dur="500" fill="hold"/>
                                        <p:tgtEl>
                                          <p:spTgt spid="176"/>
                                        </p:tgtEl>
                                        <p:attrNameLst>
                                          <p:attrName>ppt_w</p:attrName>
                                        </p:attrNameLst>
                                      </p:cBhvr>
                                      <p:tavLst>
                                        <p:tav tm="0">
                                          <p:val>
                                            <p:fltVal val="0"/>
                                          </p:val>
                                        </p:tav>
                                        <p:tav tm="100000">
                                          <p:val>
                                            <p:strVal val="#ppt_w"/>
                                          </p:val>
                                        </p:tav>
                                      </p:tavLst>
                                    </p:anim>
                                    <p:anim calcmode="lin" valueType="num">
                                      <p:cBhvr>
                                        <p:cTn id="197" dur="500" fill="hold"/>
                                        <p:tgtEl>
                                          <p:spTgt spid="176"/>
                                        </p:tgtEl>
                                        <p:attrNameLst>
                                          <p:attrName>ppt_h</p:attrName>
                                        </p:attrNameLst>
                                      </p:cBhvr>
                                      <p:tavLst>
                                        <p:tav tm="0">
                                          <p:val>
                                            <p:fltVal val="0"/>
                                          </p:val>
                                        </p:tav>
                                        <p:tav tm="100000">
                                          <p:val>
                                            <p:strVal val="#ppt_h"/>
                                          </p:val>
                                        </p:tav>
                                      </p:tavLst>
                                    </p:anim>
                                    <p:animEffect transition="in" filter="fade">
                                      <p:cBhvr>
                                        <p:cTn id="198" dur="500"/>
                                        <p:tgtEl>
                                          <p:spTgt spid="176"/>
                                        </p:tgtEl>
                                      </p:cBhvr>
                                    </p:animEffect>
                                  </p:childTnLst>
                                </p:cTn>
                              </p:par>
                              <p:par>
                                <p:cTn id="199" presetID="53" presetClass="entr" presetSubtype="16" fill="hold" nodeType="withEffect">
                                  <p:stCondLst>
                                    <p:cond delay="0"/>
                                  </p:stCondLst>
                                  <p:childTnLst>
                                    <p:set>
                                      <p:cBhvr>
                                        <p:cTn id="200" dur="1" fill="hold">
                                          <p:stCondLst>
                                            <p:cond delay="0"/>
                                          </p:stCondLst>
                                        </p:cTn>
                                        <p:tgtEl>
                                          <p:spTgt spid="187"/>
                                        </p:tgtEl>
                                        <p:attrNameLst>
                                          <p:attrName>style.visibility</p:attrName>
                                        </p:attrNameLst>
                                      </p:cBhvr>
                                      <p:to>
                                        <p:strVal val="visible"/>
                                      </p:to>
                                    </p:set>
                                    <p:anim calcmode="lin" valueType="num">
                                      <p:cBhvr>
                                        <p:cTn id="201" dur="500" fill="hold"/>
                                        <p:tgtEl>
                                          <p:spTgt spid="187"/>
                                        </p:tgtEl>
                                        <p:attrNameLst>
                                          <p:attrName>ppt_w</p:attrName>
                                        </p:attrNameLst>
                                      </p:cBhvr>
                                      <p:tavLst>
                                        <p:tav tm="0">
                                          <p:val>
                                            <p:fltVal val="0"/>
                                          </p:val>
                                        </p:tav>
                                        <p:tav tm="100000">
                                          <p:val>
                                            <p:strVal val="#ppt_w"/>
                                          </p:val>
                                        </p:tav>
                                      </p:tavLst>
                                    </p:anim>
                                    <p:anim calcmode="lin" valueType="num">
                                      <p:cBhvr>
                                        <p:cTn id="202" dur="500" fill="hold"/>
                                        <p:tgtEl>
                                          <p:spTgt spid="187"/>
                                        </p:tgtEl>
                                        <p:attrNameLst>
                                          <p:attrName>ppt_h</p:attrName>
                                        </p:attrNameLst>
                                      </p:cBhvr>
                                      <p:tavLst>
                                        <p:tav tm="0">
                                          <p:val>
                                            <p:fltVal val="0"/>
                                          </p:val>
                                        </p:tav>
                                        <p:tav tm="100000">
                                          <p:val>
                                            <p:strVal val="#ppt_h"/>
                                          </p:val>
                                        </p:tav>
                                      </p:tavLst>
                                    </p:anim>
                                    <p:animEffect transition="in" filter="fade">
                                      <p:cBhvr>
                                        <p:cTn id="203" dur="500"/>
                                        <p:tgtEl>
                                          <p:spTgt spid="187"/>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185"/>
                                        </p:tgtEl>
                                        <p:attrNameLst>
                                          <p:attrName>style.visibility</p:attrName>
                                        </p:attrNameLst>
                                      </p:cBhvr>
                                      <p:to>
                                        <p:strVal val="visible"/>
                                      </p:to>
                                    </p:set>
                                    <p:anim calcmode="lin" valueType="num">
                                      <p:cBhvr>
                                        <p:cTn id="206" dur="500" fill="hold"/>
                                        <p:tgtEl>
                                          <p:spTgt spid="185"/>
                                        </p:tgtEl>
                                        <p:attrNameLst>
                                          <p:attrName>ppt_w</p:attrName>
                                        </p:attrNameLst>
                                      </p:cBhvr>
                                      <p:tavLst>
                                        <p:tav tm="0">
                                          <p:val>
                                            <p:fltVal val="0"/>
                                          </p:val>
                                        </p:tav>
                                        <p:tav tm="100000">
                                          <p:val>
                                            <p:strVal val="#ppt_w"/>
                                          </p:val>
                                        </p:tav>
                                      </p:tavLst>
                                    </p:anim>
                                    <p:anim calcmode="lin" valueType="num">
                                      <p:cBhvr>
                                        <p:cTn id="207" dur="500" fill="hold"/>
                                        <p:tgtEl>
                                          <p:spTgt spid="185"/>
                                        </p:tgtEl>
                                        <p:attrNameLst>
                                          <p:attrName>ppt_h</p:attrName>
                                        </p:attrNameLst>
                                      </p:cBhvr>
                                      <p:tavLst>
                                        <p:tav tm="0">
                                          <p:val>
                                            <p:fltVal val="0"/>
                                          </p:val>
                                        </p:tav>
                                        <p:tav tm="100000">
                                          <p:val>
                                            <p:strVal val="#ppt_h"/>
                                          </p:val>
                                        </p:tav>
                                      </p:tavLst>
                                    </p:anim>
                                    <p:animEffect transition="in" filter="fade">
                                      <p:cBhvr>
                                        <p:cTn id="208" dur="500"/>
                                        <p:tgtEl>
                                          <p:spTgt spid="185"/>
                                        </p:tgtEl>
                                      </p:cBhvr>
                                    </p:animEffect>
                                  </p:childTnLst>
                                </p:cTn>
                              </p:par>
                              <p:par>
                                <p:cTn id="209" presetID="53" presetClass="entr" presetSubtype="16" fill="hold" nodeType="withEffect">
                                  <p:stCondLst>
                                    <p:cond delay="0"/>
                                  </p:stCondLst>
                                  <p:childTnLst>
                                    <p:set>
                                      <p:cBhvr>
                                        <p:cTn id="210" dur="1" fill="hold">
                                          <p:stCondLst>
                                            <p:cond delay="0"/>
                                          </p:stCondLst>
                                        </p:cTn>
                                        <p:tgtEl>
                                          <p:spTgt spid="181"/>
                                        </p:tgtEl>
                                        <p:attrNameLst>
                                          <p:attrName>style.visibility</p:attrName>
                                        </p:attrNameLst>
                                      </p:cBhvr>
                                      <p:to>
                                        <p:strVal val="visible"/>
                                      </p:to>
                                    </p:set>
                                    <p:anim calcmode="lin" valueType="num">
                                      <p:cBhvr>
                                        <p:cTn id="211" dur="500" fill="hold"/>
                                        <p:tgtEl>
                                          <p:spTgt spid="181"/>
                                        </p:tgtEl>
                                        <p:attrNameLst>
                                          <p:attrName>ppt_w</p:attrName>
                                        </p:attrNameLst>
                                      </p:cBhvr>
                                      <p:tavLst>
                                        <p:tav tm="0">
                                          <p:val>
                                            <p:fltVal val="0"/>
                                          </p:val>
                                        </p:tav>
                                        <p:tav tm="100000">
                                          <p:val>
                                            <p:strVal val="#ppt_w"/>
                                          </p:val>
                                        </p:tav>
                                      </p:tavLst>
                                    </p:anim>
                                    <p:anim calcmode="lin" valueType="num">
                                      <p:cBhvr>
                                        <p:cTn id="212" dur="500" fill="hold"/>
                                        <p:tgtEl>
                                          <p:spTgt spid="181"/>
                                        </p:tgtEl>
                                        <p:attrNameLst>
                                          <p:attrName>ppt_h</p:attrName>
                                        </p:attrNameLst>
                                      </p:cBhvr>
                                      <p:tavLst>
                                        <p:tav tm="0">
                                          <p:val>
                                            <p:fltVal val="0"/>
                                          </p:val>
                                        </p:tav>
                                        <p:tav tm="100000">
                                          <p:val>
                                            <p:strVal val="#ppt_h"/>
                                          </p:val>
                                        </p:tav>
                                      </p:tavLst>
                                    </p:anim>
                                    <p:animEffect transition="in" filter="fade">
                                      <p:cBhvr>
                                        <p:cTn id="213" dur="500"/>
                                        <p:tgtEl>
                                          <p:spTgt spid="181"/>
                                        </p:tgtEl>
                                      </p:cBhvr>
                                    </p:animEffect>
                                  </p:childTnLst>
                                </p:cTn>
                              </p:par>
                              <p:par>
                                <p:cTn id="214" presetID="53" presetClass="entr" presetSubtype="16" fill="hold" grpId="0" nodeType="withEffect">
                                  <p:stCondLst>
                                    <p:cond delay="0"/>
                                  </p:stCondLst>
                                  <p:childTnLst>
                                    <p:set>
                                      <p:cBhvr>
                                        <p:cTn id="215" dur="1" fill="hold">
                                          <p:stCondLst>
                                            <p:cond delay="0"/>
                                          </p:stCondLst>
                                        </p:cTn>
                                        <p:tgtEl>
                                          <p:spTgt spid="186"/>
                                        </p:tgtEl>
                                        <p:attrNameLst>
                                          <p:attrName>style.visibility</p:attrName>
                                        </p:attrNameLst>
                                      </p:cBhvr>
                                      <p:to>
                                        <p:strVal val="visible"/>
                                      </p:to>
                                    </p:set>
                                    <p:anim calcmode="lin" valueType="num">
                                      <p:cBhvr>
                                        <p:cTn id="216" dur="500" fill="hold"/>
                                        <p:tgtEl>
                                          <p:spTgt spid="186"/>
                                        </p:tgtEl>
                                        <p:attrNameLst>
                                          <p:attrName>ppt_w</p:attrName>
                                        </p:attrNameLst>
                                      </p:cBhvr>
                                      <p:tavLst>
                                        <p:tav tm="0">
                                          <p:val>
                                            <p:fltVal val="0"/>
                                          </p:val>
                                        </p:tav>
                                        <p:tav tm="100000">
                                          <p:val>
                                            <p:strVal val="#ppt_w"/>
                                          </p:val>
                                        </p:tav>
                                      </p:tavLst>
                                    </p:anim>
                                    <p:anim calcmode="lin" valueType="num">
                                      <p:cBhvr>
                                        <p:cTn id="217" dur="500" fill="hold"/>
                                        <p:tgtEl>
                                          <p:spTgt spid="186"/>
                                        </p:tgtEl>
                                        <p:attrNameLst>
                                          <p:attrName>ppt_h</p:attrName>
                                        </p:attrNameLst>
                                      </p:cBhvr>
                                      <p:tavLst>
                                        <p:tav tm="0">
                                          <p:val>
                                            <p:fltVal val="0"/>
                                          </p:val>
                                        </p:tav>
                                        <p:tav tm="100000">
                                          <p:val>
                                            <p:strVal val="#ppt_h"/>
                                          </p:val>
                                        </p:tav>
                                      </p:tavLst>
                                    </p:anim>
                                    <p:animEffect transition="in" filter="fade">
                                      <p:cBhvr>
                                        <p:cTn id="218" dur="500"/>
                                        <p:tgtEl>
                                          <p:spTgt spid="186"/>
                                        </p:tgtEl>
                                      </p:cBhvr>
                                    </p:animEffect>
                                  </p:childTnLst>
                                </p:cTn>
                              </p:par>
                            </p:childTnLst>
                          </p:cTn>
                        </p:par>
                        <p:par>
                          <p:cTn id="219" fill="hold">
                            <p:stCondLst>
                              <p:cond delay="7250"/>
                            </p:stCondLst>
                            <p:childTnLst>
                              <p:par>
                                <p:cTn id="220" presetID="22" presetClass="entr" presetSubtype="1" fill="hold" grpId="0" nodeType="afterEffect">
                                  <p:stCondLst>
                                    <p:cond delay="0"/>
                                  </p:stCondLst>
                                  <p:childTnLst>
                                    <p:set>
                                      <p:cBhvr>
                                        <p:cTn id="221" dur="1" fill="hold">
                                          <p:stCondLst>
                                            <p:cond delay="0"/>
                                          </p:stCondLst>
                                        </p:cTn>
                                        <p:tgtEl>
                                          <p:spTgt spid="175"/>
                                        </p:tgtEl>
                                        <p:attrNameLst>
                                          <p:attrName>style.visibility</p:attrName>
                                        </p:attrNameLst>
                                      </p:cBhvr>
                                      <p:to>
                                        <p:strVal val="visible"/>
                                      </p:to>
                                    </p:set>
                                    <p:animEffect transition="in" filter="wipe(up)">
                                      <p:cBhvr>
                                        <p:cTn id="222" dur="75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p:bldP spid="156" grpId="0" animBg="1"/>
      <p:bldP spid="175" grpId="0"/>
      <p:bldP spid="176" grpId="0" animBg="1"/>
      <p:bldP spid="185" grpId="0" animBg="1"/>
      <p:bldP spid="18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64978" y="941604"/>
            <a:ext cx="593292" cy="761765"/>
            <a:chOff x="8266914" y="-18254"/>
            <a:chExt cx="593475" cy="762000"/>
          </a:xfrm>
        </p:grpSpPr>
        <p:sp>
          <p:nvSpPr>
            <p:cNvPr id="39"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40" name="组合 39"/>
            <p:cNvGrpSpPr/>
            <p:nvPr/>
          </p:nvGrpSpPr>
          <p:grpSpPr>
            <a:xfrm>
              <a:off x="8266914" y="134144"/>
              <a:ext cx="593475" cy="475620"/>
              <a:chOff x="235091" y="185120"/>
              <a:chExt cx="593475" cy="475620"/>
            </a:xfrm>
          </p:grpSpPr>
          <p:sp>
            <p:nvSpPr>
              <p:cNvPr id="41" name="矩形 40"/>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42" name="矩形 41"/>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43" name="组合 42"/>
          <p:cNvGrpSpPr/>
          <p:nvPr/>
        </p:nvGrpSpPr>
        <p:grpSpPr>
          <a:xfrm>
            <a:off x="903710" y="1209720"/>
            <a:ext cx="2830349" cy="679489"/>
            <a:chOff x="903371" y="249943"/>
            <a:chExt cx="2831223" cy="679699"/>
          </a:xfrm>
        </p:grpSpPr>
        <p:sp>
          <p:nvSpPr>
            <p:cNvPr id="44" name="任意多边形 4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5" name="任意多边形 4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6" name="组合 45"/>
          <p:cNvGrpSpPr/>
          <p:nvPr/>
        </p:nvGrpSpPr>
        <p:grpSpPr>
          <a:xfrm rot="16200000">
            <a:off x="574965" y="1117966"/>
            <a:ext cx="764867" cy="862996"/>
            <a:chOff x="8439634" y="3544648"/>
            <a:chExt cx="1611146" cy="1817848"/>
          </a:xfrm>
        </p:grpSpPr>
        <p:sp>
          <p:nvSpPr>
            <p:cNvPr id="4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9" name="Group 17"/>
          <p:cNvGrpSpPr>
            <a:grpSpLocks noChangeAspect="1"/>
          </p:cNvGrpSpPr>
          <p:nvPr/>
        </p:nvGrpSpPr>
        <p:grpSpPr bwMode="auto">
          <a:xfrm>
            <a:off x="827767" y="1415367"/>
            <a:ext cx="259260" cy="278300"/>
            <a:chOff x="231" y="1205"/>
            <a:chExt cx="640" cy="687"/>
          </a:xfrm>
          <a:solidFill>
            <a:sysClr val="window" lastClr="FFFFFF"/>
          </a:solidFill>
          <a:effectLst/>
        </p:grpSpPr>
        <p:sp>
          <p:nvSpPr>
            <p:cNvPr id="5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2" name="矩形 3"/>
          <p:cNvSpPr>
            <a:spLocks noChangeArrowheads="1"/>
          </p:cNvSpPr>
          <p:nvPr/>
        </p:nvSpPr>
        <p:spPr bwMode="auto">
          <a:xfrm>
            <a:off x="1448766" y="1402630"/>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53" name="文本框 37"/>
          <p:cNvSpPr>
            <a:spLocks noChangeArrowheads="1"/>
          </p:cNvSpPr>
          <p:nvPr/>
        </p:nvSpPr>
        <p:spPr bwMode="auto">
          <a:xfrm>
            <a:off x="2591414" y="1529909"/>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aphicFrame>
        <p:nvGraphicFramePr>
          <p:cNvPr id="54" name="图表 53"/>
          <p:cNvGraphicFramePr/>
          <p:nvPr>
            <p:extLst>
              <p:ext uri="{D42A27DB-BD31-4B8C-83A1-F6EECF244321}">
                <p14:modId xmlns:p14="http://schemas.microsoft.com/office/powerpoint/2010/main" val="2038623286"/>
              </p:ext>
            </p:extLst>
          </p:nvPr>
        </p:nvGraphicFramePr>
        <p:xfrm>
          <a:off x="-258963" y="2093067"/>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5" name="图表 54"/>
          <p:cNvGraphicFramePr/>
          <p:nvPr>
            <p:extLst>
              <p:ext uri="{D42A27DB-BD31-4B8C-83A1-F6EECF244321}">
                <p14:modId xmlns:p14="http://schemas.microsoft.com/office/powerpoint/2010/main" val="2722754006"/>
              </p:ext>
            </p:extLst>
          </p:nvPr>
        </p:nvGraphicFramePr>
        <p:xfrm>
          <a:off x="1774950" y="2093067"/>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6" name="图表 55"/>
          <p:cNvGraphicFramePr/>
          <p:nvPr>
            <p:extLst>
              <p:ext uri="{D42A27DB-BD31-4B8C-83A1-F6EECF244321}">
                <p14:modId xmlns:p14="http://schemas.microsoft.com/office/powerpoint/2010/main" val="2354353946"/>
              </p:ext>
            </p:extLst>
          </p:nvPr>
        </p:nvGraphicFramePr>
        <p:xfrm>
          <a:off x="3808861" y="2093067"/>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7" name="图表 56"/>
          <p:cNvGraphicFramePr/>
          <p:nvPr>
            <p:extLst>
              <p:ext uri="{D42A27DB-BD31-4B8C-83A1-F6EECF244321}">
                <p14:modId xmlns:p14="http://schemas.microsoft.com/office/powerpoint/2010/main" val="755728558"/>
              </p:ext>
            </p:extLst>
          </p:nvPr>
        </p:nvGraphicFramePr>
        <p:xfrm>
          <a:off x="5842773" y="2093067"/>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58" name="文本框 27"/>
          <p:cNvSpPr txBox="1"/>
          <p:nvPr/>
        </p:nvSpPr>
        <p:spPr>
          <a:xfrm>
            <a:off x="920707" y="2866351"/>
            <a:ext cx="1086110" cy="461665"/>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30</a:t>
            </a:r>
            <a:r>
              <a:rPr lang="en-US" altLang="zh-CN" sz="1500" dirty="0">
                <a:solidFill>
                  <a:srgbClr val="C00000"/>
                </a:solidFill>
                <a:latin typeface="Impact" panose="020B0806030902050204" pitchFamily="34" charset="0"/>
              </a:rPr>
              <a:t>%</a:t>
            </a:r>
            <a:endParaRPr lang="zh-CN" altLang="en-US" sz="1500" dirty="0">
              <a:solidFill>
                <a:srgbClr val="C00000"/>
              </a:solidFill>
              <a:latin typeface="Impact" panose="020B0806030902050204" pitchFamily="34" charset="0"/>
            </a:endParaRPr>
          </a:p>
        </p:txBody>
      </p:sp>
      <p:sp>
        <p:nvSpPr>
          <p:cNvPr id="59" name="文本框 28"/>
          <p:cNvSpPr txBox="1"/>
          <p:nvPr/>
        </p:nvSpPr>
        <p:spPr>
          <a:xfrm>
            <a:off x="2944449" y="2866351"/>
            <a:ext cx="1086110" cy="461665"/>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50</a:t>
            </a:r>
            <a:r>
              <a:rPr lang="en-US" altLang="zh-CN" sz="1500" dirty="0">
                <a:solidFill>
                  <a:srgbClr val="C00000"/>
                </a:solidFill>
                <a:latin typeface="Impact" panose="020B0806030902050204" pitchFamily="34" charset="0"/>
              </a:rPr>
              <a:t>%</a:t>
            </a:r>
            <a:endParaRPr lang="zh-CN" altLang="en-US" sz="1500" dirty="0">
              <a:solidFill>
                <a:srgbClr val="C00000"/>
              </a:solidFill>
              <a:latin typeface="Impact" panose="020B0806030902050204" pitchFamily="34" charset="0"/>
            </a:endParaRPr>
          </a:p>
        </p:txBody>
      </p:sp>
      <p:sp>
        <p:nvSpPr>
          <p:cNvPr id="60" name="文本框 29"/>
          <p:cNvSpPr txBox="1"/>
          <p:nvPr/>
        </p:nvSpPr>
        <p:spPr>
          <a:xfrm>
            <a:off x="4968191" y="2866351"/>
            <a:ext cx="1086110" cy="461665"/>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80</a:t>
            </a:r>
            <a:r>
              <a:rPr lang="en-US" altLang="zh-CN" sz="1500" dirty="0">
                <a:solidFill>
                  <a:srgbClr val="C00000"/>
                </a:solidFill>
                <a:latin typeface="Impact" panose="020B0806030902050204" pitchFamily="34" charset="0"/>
              </a:rPr>
              <a:t>%</a:t>
            </a:r>
            <a:endParaRPr lang="zh-CN" altLang="en-US" sz="1500" dirty="0">
              <a:solidFill>
                <a:srgbClr val="C00000"/>
              </a:solidFill>
              <a:latin typeface="Impact" panose="020B0806030902050204" pitchFamily="34" charset="0"/>
            </a:endParaRPr>
          </a:p>
        </p:txBody>
      </p:sp>
      <p:sp>
        <p:nvSpPr>
          <p:cNvPr id="61" name="文本框 30"/>
          <p:cNvSpPr txBox="1"/>
          <p:nvPr/>
        </p:nvSpPr>
        <p:spPr>
          <a:xfrm>
            <a:off x="7042782" y="2866351"/>
            <a:ext cx="1086110" cy="461665"/>
          </a:xfrm>
          <a:prstGeom prst="rect">
            <a:avLst/>
          </a:prstGeom>
          <a:noFill/>
        </p:spPr>
        <p:txBody>
          <a:bodyPr wrap="square" rtlCol="0">
            <a:spAutoFit/>
          </a:bodyPr>
          <a:lstStyle/>
          <a:p>
            <a:pPr algn="ctr"/>
            <a:r>
              <a:rPr lang="en-US" altLang="zh-CN" sz="2400" dirty="0">
                <a:solidFill>
                  <a:srgbClr val="C00000"/>
                </a:solidFill>
                <a:latin typeface="Impact" panose="020B0806030902050204" pitchFamily="34" charset="0"/>
              </a:rPr>
              <a:t>100</a:t>
            </a:r>
            <a:r>
              <a:rPr lang="en-US" altLang="zh-CN" sz="1500" dirty="0">
                <a:solidFill>
                  <a:srgbClr val="C00000"/>
                </a:solidFill>
                <a:latin typeface="Impact" panose="020B0806030902050204" pitchFamily="34" charset="0"/>
              </a:rPr>
              <a:t>%</a:t>
            </a:r>
            <a:endParaRPr lang="zh-CN" altLang="en-US" sz="1500" dirty="0">
              <a:solidFill>
                <a:srgbClr val="C00000"/>
              </a:solidFill>
              <a:latin typeface="Impact" panose="020B0806030902050204" pitchFamily="34" charset="0"/>
            </a:endParaRPr>
          </a:p>
        </p:txBody>
      </p:sp>
      <p:sp>
        <p:nvSpPr>
          <p:cNvPr id="62" name="文本框 32"/>
          <p:cNvSpPr txBox="1"/>
          <p:nvPr/>
        </p:nvSpPr>
        <p:spPr>
          <a:xfrm>
            <a:off x="846304" y="4199694"/>
            <a:ext cx="1230408" cy="248209"/>
          </a:xfrm>
          <a:prstGeom prst="rect">
            <a:avLst/>
          </a:prstGeom>
          <a:noFill/>
        </p:spPr>
        <p:txBody>
          <a:bodyPr wrap="square" rtlCol="0">
            <a:spAutoFit/>
          </a:bodyPr>
          <a:lstStyle/>
          <a:p>
            <a:pPr algn="ctr"/>
            <a:r>
              <a:rPr lang="zh-CN" altLang="en-US" sz="1013" dirty="0">
                <a:solidFill>
                  <a:srgbClr val="C00000"/>
                </a:solidFill>
                <a:latin typeface="Impact" panose="020B0806030902050204" pitchFamily="34" charset="0"/>
              </a:rPr>
              <a:t>添加标题</a:t>
            </a:r>
            <a:endParaRPr lang="zh-CN" altLang="en-US" sz="900" dirty="0">
              <a:solidFill>
                <a:srgbClr val="C00000"/>
              </a:solidFill>
              <a:latin typeface="Impact" panose="020B0806030902050204" pitchFamily="34" charset="0"/>
            </a:endParaRPr>
          </a:p>
        </p:txBody>
      </p:sp>
      <p:sp>
        <p:nvSpPr>
          <p:cNvPr id="63" name="文本框 32"/>
          <p:cNvSpPr txBox="1"/>
          <p:nvPr/>
        </p:nvSpPr>
        <p:spPr>
          <a:xfrm>
            <a:off x="2890522" y="4193034"/>
            <a:ext cx="1230408" cy="248209"/>
          </a:xfrm>
          <a:prstGeom prst="rect">
            <a:avLst/>
          </a:prstGeom>
          <a:noFill/>
        </p:spPr>
        <p:txBody>
          <a:bodyPr wrap="square" rtlCol="0">
            <a:spAutoFit/>
          </a:bodyPr>
          <a:lstStyle/>
          <a:p>
            <a:pPr algn="ctr"/>
            <a:r>
              <a:rPr lang="zh-CN" altLang="en-US" sz="1013" dirty="0">
                <a:solidFill>
                  <a:srgbClr val="C00000"/>
                </a:solidFill>
                <a:latin typeface="Impact" panose="020B0806030902050204" pitchFamily="34" charset="0"/>
              </a:rPr>
              <a:t>添加标题</a:t>
            </a:r>
            <a:endParaRPr lang="zh-CN" altLang="en-US" sz="900" dirty="0">
              <a:solidFill>
                <a:srgbClr val="C00000"/>
              </a:solidFill>
              <a:latin typeface="Impact" panose="020B0806030902050204" pitchFamily="34" charset="0"/>
            </a:endParaRPr>
          </a:p>
        </p:txBody>
      </p:sp>
      <p:sp>
        <p:nvSpPr>
          <p:cNvPr id="64" name="文本框 32"/>
          <p:cNvSpPr txBox="1"/>
          <p:nvPr/>
        </p:nvSpPr>
        <p:spPr>
          <a:xfrm>
            <a:off x="4954148" y="4193034"/>
            <a:ext cx="1230408" cy="248209"/>
          </a:xfrm>
          <a:prstGeom prst="rect">
            <a:avLst/>
          </a:prstGeom>
          <a:noFill/>
        </p:spPr>
        <p:txBody>
          <a:bodyPr wrap="square" rtlCol="0">
            <a:spAutoFit/>
          </a:bodyPr>
          <a:lstStyle/>
          <a:p>
            <a:pPr algn="ctr"/>
            <a:r>
              <a:rPr lang="zh-CN" altLang="en-US" sz="1013" dirty="0">
                <a:solidFill>
                  <a:srgbClr val="C00000"/>
                </a:solidFill>
                <a:latin typeface="Impact" panose="020B0806030902050204" pitchFamily="34" charset="0"/>
              </a:rPr>
              <a:t>添加标题</a:t>
            </a:r>
            <a:endParaRPr lang="zh-CN" altLang="en-US" sz="900" dirty="0">
              <a:solidFill>
                <a:srgbClr val="C00000"/>
              </a:solidFill>
              <a:latin typeface="Impact" panose="020B0806030902050204" pitchFamily="34" charset="0"/>
            </a:endParaRPr>
          </a:p>
        </p:txBody>
      </p:sp>
      <p:sp>
        <p:nvSpPr>
          <p:cNvPr id="65" name="文本框 32"/>
          <p:cNvSpPr txBox="1"/>
          <p:nvPr/>
        </p:nvSpPr>
        <p:spPr>
          <a:xfrm>
            <a:off x="6957176" y="4193034"/>
            <a:ext cx="1230408" cy="248209"/>
          </a:xfrm>
          <a:prstGeom prst="rect">
            <a:avLst/>
          </a:prstGeom>
          <a:noFill/>
        </p:spPr>
        <p:txBody>
          <a:bodyPr wrap="square" rtlCol="0">
            <a:spAutoFit/>
          </a:bodyPr>
          <a:lstStyle/>
          <a:p>
            <a:pPr algn="ctr"/>
            <a:r>
              <a:rPr lang="zh-CN" altLang="en-US" sz="1013" dirty="0">
                <a:solidFill>
                  <a:srgbClr val="C00000"/>
                </a:solidFill>
                <a:latin typeface="Impact" panose="020B0806030902050204" pitchFamily="34" charset="0"/>
              </a:rPr>
              <a:t>添加标题</a:t>
            </a:r>
            <a:endParaRPr lang="zh-CN" altLang="en-US" sz="900" dirty="0">
              <a:solidFill>
                <a:srgbClr val="C00000"/>
              </a:solidFill>
              <a:latin typeface="Impact" panose="020B0806030902050204" pitchFamily="34" charset="0"/>
            </a:endParaRPr>
          </a:p>
        </p:txBody>
      </p:sp>
      <p:sp>
        <p:nvSpPr>
          <p:cNvPr id="66" name="文本框 129"/>
          <p:cNvSpPr txBox="1"/>
          <p:nvPr/>
        </p:nvSpPr>
        <p:spPr>
          <a:xfrm>
            <a:off x="890908" y="458562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67" name="文本框 129"/>
          <p:cNvSpPr txBox="1"/>
          <p:nvPr/>
        </p:nvSpPr>
        <p:spPr>
          <a:xfrm>
            <a:off x="2936641" y="458562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68" name="文本框 129"/>
          <p:cNvSpPr txBox="1"/>
          <p:nvPr/>
        </p:nvSpPr>
        <p:spPr>
          <a:xfrm>
            <a:off x="5000268" y="458562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69" name="文本框 129"/>
          <p:cNvSpPr txBox="1"/>
          <p:nvPr/>
        </p:nvSpPr>
        <p:spPr>
          <a:xfrm>
            <a:off x="7003296" y="458562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70" name="直接连接符 69"/>
          <p:cNvCxnSpPr/>
          <p:nvPr/>
        </p:nvCxnSpPr>
        <p:spPr>
          <a:xfrm>
            <a:off x="718073" y="4549480"/>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71" name="直接连接符 70"/>
          <p:cNvCxnSpPr/>
          <p:nvPr/>
        </p:nvCxnSpPr>
        <p:spPr>
          <a:xfrm>
            <a:off x="2764483" y="4549480"/>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72" name="直接连接符 71"/>
          <p:cNvCxnSpPr/>
          <p:nvPr/>
        </p:nvCxnSpPr>
        <p:spPr>
          <a:xfrm>
            <a:off x="4828109" y="4549480"/>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cxnSp>
        <p:nvCxnSpPr>
          <p:cNvPr id="73" name="直接连接符 72"/>
          <p:cNvCxnSpPr/>
          <p:nvPr/>
        </p:nvCxnSpPr>
        <p:spPr>
          <a:xfrm>
            <a:off x="6844593" y="4549480"/>
            <a:ext cx="1482491" cy="0"/>
          </a:xfrm>
          <a:prstGeom prst="line">
            <a:avLst/>
          </a:prstGeom>
          <a:noFill/>
          <a:ln w="12700" cap="flat" cmpd="sng" algn="ctr">
            <a:solidFill>
              <a:sysClr val="windowText" lastClr="000000">
                <a:lumMod val="50000"/>
                <a:lumOff val="50000"/>
              </a:sysClr>
            </a:solidFill>
            <a:prstDash val="sysDash"/>
            <a:miter lim="800000"/>
            <a:headEnd type="oval" w="med" len="med"/>
            <a:tailEnd type="oval" w="med" len="med"/>
          </a:ln>
          <a:effectLst/>
        </p:spPr>
      </p:cxn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par>
                                <p:cTn id="13" presetID="22" presetClass="entr" presetSubtype="8"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par>
                                <p:cTn id="16" presetID="53" presetClass="entr" presetSubtype="16"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500"/>
                                        <p:tgtEl>
                                          <p:spTgt spid="52"/>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53"/>
                                        </p:tgtEl>
                                        <p:attrNameLst>
                                          <p:attrName>style.visibility</p:attrName>
                                        </p:attrNameLst>
                                      </p:cBhvr>
                                      <p:to>
                                        <p:strVal val="visible"/>
                                      </p:to>
                                    </p:set>
                                    <p:animEffect transition="in" filter="wipe(left)">
                                      <p:cBhvr>
                                        <p:cTn id="27" dur="500"/>
                                        <p:tgtEl>
                                          <p:spTgt spid="53"/>
                                        </p:tgtEl>
                                      </p:cBhvr>
                                    </p:animEffect>
                                  </p:childTnLst>
                                </p:cTn>
                              </p:par>
                            </p:childTnLst>
                          </p:cTn>
                        </p:par>
                        <p:par>
                          <p:cTn id="28" fill="hold">
                            <p:stCondLst>
                              <p:cond delay="1900"/>
                            </p:stCondLst>
                            <p:childTnLst>
                              <p:par>
                                <p:cTn id="29" presetID="53" presetClass="entr" presetSubtype="16"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p:cTn id="31" dur="100" fill="hold"/>
                                        <p:tgtEl>
                                          <p:spTgt spid="54"/>
                                        </p:tgtEl>
                                        <p:attrNameLst>
                                          <p:attrName>ppt_w</p:attrName>
                                        </p:attrNameLst>
                                      </p:cBhvr>
                                      <p:tavLst>
                                        <p:tav tm="0">
                                          <p:val>
                                            <p:fltVal val="0"/>
                                          </p:val>
                                        </p:tav>
                                        <p:tav tm="100000">
                                          <p:val>
                                            <p:strVal val="#ppt_w"/>
                                          </p:val>
                                        </p:tav>
                                      </p:tavLst>
                                    </p:anim>
                                    <p:anim calcmode="lin" valueType="num">
                                      <p:cBhvr>
                                        <p:cTn id="32" dur="100" fill="hold"/>
                                        <p:tgtEl>
                                          <p:spTgt spid="54"/>
                                        </p:tgtEl>
                                        <p:attrNameLst>
                                          <p:attrName>ppt_h</p:attrName>
                                        </p:attrNameLst>
                                      </p:cBhvr>
                                      <p:tavLst>
                                        <p:tav tm="0">
                                          <p:val>
                                            <p:fltVal val="0"/>
                                          </p:val>
                                        </p:tav>
                                        <p:tav tm="100000">
                                          <p:val>
                                            <p:strVal val="#ppt_h"/>
                                          </p:val>
                                        </p:tav>
                                      </p:tavLst>
                                    </p:anim>
                                    <p:animEffect transition="in" filter="fade">
                                      <p:cBhvr>
                                        <p:cTn id="33" dur="100"/>
                                        <p:tgtEl>
                                          <p:spTgt spid="54"/>
                                        </p:tgtEl>
                                      </p:cBhvr>
                                    </p:animEffect>
                                  </p:childTnLst>
                                </p:cTn>
                              </p:par>
                              <p:par>
                                <p:cTn id="34" presetID="6" presetClass="emph" presetSubtype="0" fill="hold" grpId="1" nodeType="withEffect">
                                  <p:stCondLst>
                                    <p:cond delay="100"/>
                                  </p:stCondLst>
                                  <p:childTnLst>
                                    <p:animScale>
                                      <p:cBhvr>
                                        <p:cTn id="35" dur="100" fill="hold"/>
                                        <p:tgtEl>
                                          <p:spTgt spid="54"/>
                                        </p:tgtEl>
                                      </p:cBhvr>
                                      <p:by x="110000" y="110000"/>
                                    </p:animScale>
                                  </p:childTnLst>
                                </p:cTn>
                              </p:par>
                              <p:par>
                                <p:cTn id="36" presetID="6" presetClass="emph" presetSubtype="0" fill="hold" grpId="2" nodeType="withEffect">
                                  <p:stCondLst>
                                    <p:cond delay="200"/>
                                  </p:stCondLst>
                                  <p:childTnLst>
                                    <p:animScale>
                                      <p:cBhvr>
                                        <p:cTn id="37" dur="200" fill="hold"/>
                                        <p:tgtEl>
                                          <p:spTgt spid="54"/>
                                        </p:tgtEl>
                                      </p:cBhvr>
                                      <p:by x="90000" y="90000"/>
                                    </p:animScale>
                                  </p:childTnLst>
                                </p:cTn>
                              </p:par>
                              <p:par>
                                <p:cTn id="38" presetID="6" presetClass="emph" presetSubtype="0" fill="hold" grpId="3" nodeType="withEffect">
                                  <p:stCondLst>
                                    <p:cond delay="400"/>
                                  </p:stCondLst>
                                  <p:childTnLst>
                                    <p:animScale>
                                      <p:cBhvr>
                                        <p:cTn id="39" dur="100" fill="hold"/>
                                        <p:tgtEl>
                                          <p:spTgt spid="54"/>
                                        </p:tgtEl>
                                      </p:cBhvr>
                                      <p:by x="105000" y="105000"/>
                                    </p:animScale>
                                  </p:childTnLst>
                                </p:cTn>
                              </p:par>
                              <p:par>
                                <p:cTn id="40" presetID="6" presetClass="emph" presetSubtype="0" fill="hold" grpId="4" nodeType="withEffect">
                                  <p:stCondLst>
                                    <p:cond delay="500"/>
                                  </p:stCondLst>
                                  <p:childTnLst>
                                    <p:animScale>
                                      <p:cBhvr>
                                        <p:cTn id="41" dur="200" fill="hold"/>
                                        <p:tgtEl>
                                          <p:spTgt spid="54"/>
                                        </p:tgtEl>
                                      </p:cBhvr>
                                      <p:by x="95000" y="95000"/>
                                    </p:animScale>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100" fill="hold"/>
                                        <p:tgtEl>
                                          <p:spTgt spid="55"/>
                                        </p:tgtEl>
                                        <p:attrNameLst>
                                          <p:attrName>ppt_w</p:attrName>
                                        </p:attrNameLst>
                                      </p:cBhvr>
                                      <p:tavLst>
                                        <p:tav tm="0">
                                          <p:val>
                                            <p:fltVal val="0"/>
                                          </p:val>
                                        </p:tav>
                                        <p:tav tm="100000">
                                          <p:val>
                                            <p:strVal val="#ppt_w"/>
                                          </p:val>
                                        </p:tav>
                                      </p:tavLst>
                                    </p:anim>
                                    <p:anim calcmode="lin" valueType="num">
                                      <p:cBhvr>
                                        <p:cTn id="46" dur="100" fill="hold"/>
                                        <p:tgtEl>
                                          <p:spTgt spid="55"/>
                                        </p:tgtEl>
                                        <p:attrNameLst>
                                          <p:attrName>ppt_h</p:attrName>
                                        </p:attrNameLst>
                                      </p:cBhvr>
                                      <p:tavLst>
                                        <p:tav tm="0">
                                          <p:val>
                                            <p:fltVal val="0"/>
                                          </p:val>
                                        </p:tav>
                                        <p:tav tm="100000">
                                          <p:val>
                                            <p:strVal val="#ppt_h"/>
                                          </p:val>
                                        </p:tav>
                                      </p:tavLst>
                                    </p:anim>
                                    <p:animEffect transition="in" filter="fade">
                                      <p:cBhvr>
                                        <p:cTn id="47" dur="100"/>
                                        <p:tgtEl>
                                          <p:spTgt spid="55"/>
                                        </p:tgtEl>
                                      </p:cBhvr>
                                    </p:animEffect>
                                  </p:childTnLst>
                                </p:cTn>
                              </p:par>
                              <p:par>
                                <p:cTn id="48" presetID="6" presetClass="emph" presetSubtype="0" fill="hold" grpId="1" nodeType="withEffect">
                                  <p:stCondLst>
                                    <p:cond delay="100"/>
                                  </p:stCondLst>
                                  <p:childTnLst>
                                    <p:animScale>
                                      <p:cBhvr>
                                        <p:cTn id="49" dur="100" fill="hold"/>
                                        <p:tgtEl>
                                          <p:spTgt spid="55"/>
                                        </p:tgtEl>
                                      </p:cBhvr>
                                      <p:by x="110000" y="110000"/>
                                    </p:animScale>
                                  </p:childTnLst>
                                </p:cTn>
                              </p:par>
                              <p:par>
                                <p:cTn id="50" presetID="6" presetClass="emph" presetSubtype="0" fill="hold" grpId="2" nodeType="withEffect">
                                  <p:stCondLst>
                                    <p:cond delay="200"/>
                                  </p:stCondLst>
                                  <p:childTnLst>
                                    <p:animScale>
                                      <p:cBhvr>
                                        <p:cTn id="51" dur="200" fill="hold"/>
                                        <p:tgtEl>
                                          <p:spTgt spid="55"/>
                                        </p:tgtEl>
                                      </p:cBhvr>
                                      <p:by x="90000" y="90000"/>
                                    </p:animScale>
                                  </p:childTnLst>
                                </p:cTn>
                              </p:par>
                              <p:par>
                                <p:cTn id="52" presetID="6" presetClass="emph" presetSubtype="0" fill="hold" grpId="3" nodeType="withEffect">
                                  <p:stCondLst>
                                    <p:cond delay="400"/>
                                  </p:stCondLst>
                                  <p:childTnLst>
                                    <p:animScale>
                                      <p:cBhvr>
                                        <p:cTn id="53" dur="100" fill="hold"/>
                                        <p:tgtEl>
                                          <p:spTgt spid="55"/>
                                        </p:tgtEl>
                                      </p:cBhvr>
                                      <p:by x="105000" y="105000"/>
                                    </p:animScale>
                                  </p:childTnLst>
                                </p:cTn>
                              </p:par>
                              <p:par>
                                <p:cTn id="54" presetID="6" presetClass="emph" presetSubtype="0" fill="hold" grpId="4" nodeType="withEffect">
                                  <p:stCondLst>
                                    <p:cond delay="500"/>
                                  </p:stCondLst>
                                  <p:childTnLst>
                                    <p:animScale>
                                      <p:cBhvr>
                                        <p:cTn id="55" dur="200" fill="hold"/>
                                        <p:tgtEl>
                                          <p:spTgt spid="55"/>
                                        </p:tgtEl>
                                      </p:cBhvr>
                                      <p:by x="95000" y="95000"/>
                                    </p:animScale>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100" fill="hold"/>
                                        <p:tgtEl>
                                          <p:spTgt spid="56"/>
                                        </p:tgtEl>
                                        <p:attrNameLst>
                                          <p:attrName>ppt_w</p:attrName>
                                        </p:attrNameLst>
                                      </p:cBhvr>
                                      <p:tavLst>
                                        <p:tav tm="0">
                                          <p:val>
                                            <p:fltVal val="0"/>
                                          </p:val>
                                        </p:tav>
                                        <p:tav tm="100000">
                                          <p:val>
                                            <p:strVal val="#ppt_w"/>
                                          </p:val>
                                        </p:tav>
                                      </p:tavLst>
                                    </p:anim>
                                    <p:anim calcmode="lin" valueType="num">
                                      <p:cBhvr>
                                        <p:cTn id="60" dur="100" fill="hold"/>
                                        <p:tgtEl>
                                          <p:spTgt spid="56"/>
                                        </p:tgtEl>
                                        <p:attrNameLst>
                                          <p:attrName>ppt_h</p:attrName>
                                        </p:attrNameLst>
                                      </p:cBhvr>
                                      <p:tavLst>
                                        <p:tav tm="0">
                                          <p:val>
                                            <p:fltVal val="0"/>
                                          </p:val>
                                        </p:tav>
                                        <p:tav tm="100000">
                                          <p:val>
                                            <p:strVal val="#ppt_h"/>
                                          </p:val>
                                        </p:tav>
                                      </p:tavLst>
                                    </p:anim>
                                    <p:animEffect transition="in" filter="fade">
                                      <p:cBhvr>
                                        <p:cTn id="61" dur="100"/>
                                        <p:tgtEl>
                                          <p:spTgt spid="56"/>
                                        </p:tgtEl>
                                      </p:cBhvr>
                                    </p:animEffect>
                                  </p:childTnLst>
                                </p:cTn>
                              </p:par>
                              <p:par>
                                <p:cTn id="62" presetID="6" presetClass="emph" presetSubtype="0" fill="hold" grpId="1" nodeType="withEffect">
                                  <p:stCondLst>
                                    <p:cond delay="100"/>
                                  </p:stCondLst>
                                  <p:childTnLst>
                                    <p:animScale>
                                      <p:cBhvr>
                                        <p:cTn id="63" dur="100" fill="hold"/>
                                        <p:tgtEl>
                                          <p:spTgt spid="56"/>
                                        </p:tgtEl>
                                      </p:cBhvr>
                                      <p:by x="110000" y="110000"/>
                                    </p:animScale>
                                  </p:childTnLst>
                                </p:cTn>
                              </p:par>
                              <p:par>
                                <p:cTn id="64" presetID="6" presetClass="emph" presetSubtype="0" fill="hold" grpId="2" nodeType="withEffect">
                                  <p:stCondLst>
                                    <p:cond delay="200"/>
                                  </p:stCondLst>
                                  <p:childTnLst>
                                    <p:animScale>
                                      <p:cBhvr>
                                        <p:cTn id="65" dur="200" fill="hold"/>
                                        <p:tgtEl>
                                          <p:spTgt spid="56"/>
                                        </p:tgtEl>
                                      </p:cBhvr>
                                      <p:by x="90000" y="90000"/>
                                    </p:animScale>
                                  </p:childTnLst>
                                </p:cTn>
                              </p:par>
                              <p:par>
                                <p:cTn id="66" presetID="6" presetClass="emph" presetSubtype="0" fill="hold" grpId="3" nodeType="withEffect">
                                  <p:stCondLst>
                                    <p:cond delay="400"/>
                                  </p:stCondLst>
                                  <p:childTnLst>
                                    <p:animScale>
                                      <p:cBhvr>
                                        <p:cTn id="67" dur="100" fill="hold"/>
                                        <p:tgtEl>
                                          <p:spTgt spid="56"/>
                                        </p:tgtEl>
                                      </p:cBhvr>
                                      <p:by x="105000" y="105000"/>
                                    </p:animScale>
                                  </p:childTnLst>
                                </p:cTn>
                              </p:par>
                              <p:par>
                                <p:cTn id="68" presetID="6" presetClass="emph" presetSubtype="0" fill="hold" grpId="4" nodeType="withEffect">
                                  <p:stCondLst>
                                    <p:cond delay="500"/>
                                  </p:stCondLst>
                                  <p:childTnLst>
                                    <p:animScale>
                                      <p:cBhvr>
                                        <p:cTn id="69" dur="200" fill="hold"/>
                                        <p:tgtEl>
                                          <p:spTgt spid="56"/>
                                        </p:tgtEl>
                                      </p:cBhvr>
                                      <p:by x="95000" y="95000"/>
                                    </p:animScale>
                                  </p:childTnLst>
                                </p:cTn>
                              </p:par>
                            </p:childTnLst>
                          </p:cTn>
                        </p:par>
                        <p:par>
                          <p:cTn id="70" fill="hold">
                            <p:stCondLst>
                              <p:cond delay="4000"/>
                            </p:stCondLst>
                            <p:childTnLst>
                              <p:par>
                                <p:cTn id="71" presetID="53" presetClass="entr" presetSubtype="16" fill="hold" grpId="0" nodeType="afterEffect">
                                  <p:stCondLst>
                                    <p:cond delay="0"/>
                                  </p:stCondLst>
                                  <p:childTnLst>
                                    <p:set>
                                      <p:cBhvr>
                                        <p:cTn id="72" dur="1" fill="hold">
                                          <p:stCondLst>
                                            <p:cond delay="0"/>
                                          </p:stCondLst>
                                        </p:cTn>
                                        <p:tgtEl>
                                          <p:spTgt spid="57"/>
                                        </p:tgtEl>
                                        <p:attrNameLst>
                                          <p:attrName>style.visibility</p:attrName>
                                        </p:attrNameLst>
                                      </p:cBhvr>
                                      <p:to>
                                        <p:strVal val="visible"/>
                                      </p:to>
                                    </p:set>
                                    <p:anim calcmode="lin" valueType="num">
                                      <p:cBhvr>
                                        <p:cTn id="73" dur="100" fill="hold"/>
                                        <p:tgtEl>
                                          <p:spTgt spid="57"/>
                                        </p:tgtEl>
                                        <p:attrNameLst>
                                          <p:attrName>ppt_w</p:attrName>
                                        </p:attrNameLst>
                                      </p:cBhvr>
                                      <p:tavLst>
                                        <p:tav tm="0">
                                          <p:val>
                                            <p:fltVal val="0"/>
                                          </p:val>
                                        </p:tav>
                                        <p:tav tm="100000">
                                          <p:val>
                                            <p:strVal val="#ppt_w"/>
                                          </p:val>
                                        </p:tav>
                                      </p:tavLst>
                                    </p:anim>
                                    <p:anim calcmode="lin" valueType="num">
                                      <p:cBhvr>
                                        <p:cTn id="74" dur="100" fill="hold"/>
                                        <p:tgtEl>
                                          <p:spTgt spid="57"/>
                                        </p:tgtEl>
                                        <p:attrNameLst>
                                          <p:attrName>ppt_h</p:attrName>
                                        </p:attrNameLst>
                                      </p:cBhvr>
                                      <p:tavLst>
                                        <p:tav tm="0">
                                          <p:val>
                                            <p:fltVal val="0"/>
                                          </p:val>
                                        </p:tav>
                                        <p:tav tm="100000">
                                          <p:val>
                                            <p:strVal val="#ppt_h"/>
                                          </p:val>
                                        </p:tav>
                                      </p:tavLst>
                                    </p:anim>
                                    <p:animEffect transition="in" filter="fade">
                                      <p:cBhvr>
                                        <p:cTn id="75" dur="100"/>
                                        <p:tgtEl>
                                          <p:spTgt spid="57"/>
                                        </p:tgtEl>
                                      </p:cBhvr>
                                    </p:animEffect>
                                  </p:childTnLst>
                                </p:cTn>
                              </p:par>
                              <p:par>
                                <p:cTn id="76" presetID="6" presetClass="emph" presetSubtype="0" fill="hold" grpId="1" nodeType="withEffect">
                                  <p:stCondLst>
                                    <p:cond delay="100"/>
                                  </p:stCondLst>
                                  <p:childTnLst>
                                    <p:animScale>
                                      <p:cBhvr>
                                        <p:cTn id="77" dur="100" fill="hold"/>
                                        <p:tgtEl>
                                          <p:spTgt spid="57"/>
                                        </p:tgtEl>
                                      </p:cBhvr>
                                      <p:by x="110000" y="110000"/>
                                    </p:animScale>
                                  </p:childTnLst>
                                </p:cTn>
                              </p:par>
                              <p:par>
                                <p:cTn id="78" presetID="6" presetClass="emph" presetSubtype="0" fill="hold" grpId="2" nodeType="withEffect">
                                  <p:stCondLst>
                                    <p:cond delay="200"/>
                                  </p:stCondLst>
                                  <p:childTnLst>
                                    <p:animScale>
                                      <p:cBhvr>
                                        <p:cTn id="79" dur="200" fill="hold"/>
                                        <p:tgtEl>
                                          <p:spTgt spid="57"/>
                                        </p:tgtEl>
                                      </p:cBhvr>
                                      <p:by x="90000" y="90000"/>
                                    </p:animScale>
                                  </p:childTnLst>
                                </p:cTn>
                              </p:par>
                              <p:par>
                                <p:cTn id="80" presetID="6" presetClass="emph" presetSubtype="0" fill="hold" grpId="3" nodeType="withEffect">
                                  <p:stCondLst>
                                    <p:cond delay="400"/>
                                  </p:stCondLst>
                                  <p:childTnLst>
                                    <p:animScale>
                                      <p:cBhvr>
                                        <p:cTn id="81" dur="100" fill="hold"/>
                                        <p:tgtEl>
                                          <p:spTgt spid="57"/>
                                        </p:tgtEl>
                                      </p:cBhvr>
                                      <p:by x="105000" y="105000"/>
                                    </p:animScale>
                                  </p:childTnLst>
                                </p:cTn>
                              </p:par>
                              <p:par>
                                <p:cTn id="82" presetID="6" presetClass="emph" presetSubtype="0" fill="hold" grpId="4" nodeType="withEffect">
                                  <p:stCondLst>
                                    <p:cond delay="500"/>
                                  </p:stCondLst>
                                  <p:childTnLst>
                                    <p:animScale>
                                      <p:cBhvr>
                                        <p:cTn id="83" dur="200" fill="hold"/>
                                        <p:tgtEl>
                                          <p:spTgt spid="57"/>
                                        </p:tgtEl>
                                      </p:cBhvr>
                                      <p:by x="95000" y="95000"/>
                                    </p:animScale>
                                  </p:childTnLst>
                                </p:cTn>
                              </p:par>
                            </p:childTnLst>
                          </p:cTn>
                        </p:par>
                        <p:par>
                          <p:cTn id="84" fill="hold">
                            <p:stCondLst>
                              <p:cond delay="4700"/>
                            </p:stCondLst>
                            <p:childTnLst>
                              <p:par>
                                <p:cTn id="85" presetID="14" presetClass="entr" presetSubtype="1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randombar(horizontal)">
                                      <p:cBhvr>
                                        <p:cTn id="87" dur="500"/>
                                        <p:tgtEl>
                                          <p:spTgt spid="58"/>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randombar(horizontal)">
                                      <p:cBhvr>
                                        <p:cTn id="90" dur="500"/>
                                        <p:tgtEl>
                                          <p:spTgt spid="59"/>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randombar(horizontal)">
                                      <p:cBhvr>
                                        <p:cTn id="93" dur="500"/>
                                        <p:tgtEl>
                                          <p:spTgt spid="60"/>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randombar(horizontal)">
                                      <p:cBhvr>
                                        <p:cTn id="96" dur="500"/>
                                        <p:tgtEl>
                                          <p:spTgt spid="61"/>
                                        </p:tgtEl>
                                      </p:cBhvr>
                                    </p:animEffect>
                                  </p:childTnLst>
                                </p:cTn>
                              </p:par>
                            </p:childTnLst>
                          </p:cTn>
                        </p:par>
                        <p:par>
                          <p:cTn id="97" fill="hold">
                            <p:stCondLst>
                              <p:cond delay="5200"/>
                            </p:stCondLst>
                            <p:childTnLst>
                              <p:par>
                                <p:cTn id="98" presetID="16" presetClass="entr" presetSubtype="37"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barn(outVertical)">
                                      <p:cBhvr>
                                        <p:cTn id="100" dur="500"/>
                                        <p:tgtEl>
                                          <p:spTgt spid="70"/>
                                        </p:tgtEl>
                                      </p:cBhvr>
                                    </p:animEffect>
                                  </p:childTnLst>
                                </p:cTn>
                              </p:par>
                              <p:par>
                                <p:cTn id="101" presetID="16" presetClass="entr" presetSubtype="37" fill="hold" nodeType="withEffect">
                                  <p:stCondLst>
                                    <p:cond delay="0"/>
                                  </p:stCondLst>
                                  <p:childTnLst>
                                    <p:set>
                                      <p:cBhvr>
                                        <p:cTn id="102" dur="1" fill="hold">
                                          <p:stCondLst>
                                            <p:cond delay="0"/>
                                          </p:stCondLst>
                                        </p:cTn>
                                        <p:tgtEl>
                                          <p:spTgt spid="71"/>
                                        </p:tgtEl>
                                        <p:attrNameLst>
                                          <p:attrName>style.visibility</p:attrName>
                                        </p:attrNameLst>
                                      </p:cBhvr>
                                      <p:to>
                                        <p:strVal val="visible"/>
                                      </p:to>
                                    </p:set>
                                    <p:animEffect transition="in" filter="barn(outVertical)">
                                      <p:cBhvr>
                                        <p:cTn id="103" dur="500"/>
                                        <p:tgtEl>
                                          <p:spTgt spid="71"/>
                                        </p:tgtEl>
                                      </p:cBhvr>
                                    </p:animEffect>
                                  </p:childTnLst>
                                </p:cTn>
                              </p:par>
                              <p:par>
                                <p:cTn id="104" presetID="16" presetClass="entr" presetSubtype="37" fill="hold" nodeType="withEffect">
                                  <p:stCondLst>
                                    <p:cond delay="0"/>
                                  </p:stCondLst>
                                  <p:childTnLst>
                                    <p:set>
                                      <p:cBhvr>
                                        <p:cTn id="105" dur="1" fill="hold">
                                          <p:stCondLst>
                                            <p:cond delay="0"/>
                                          </p:stCondLst>
                                        </p:cTn>
                                        <p:tgtEl>
                                          <p:spTgt spid="72"/>
                                        </p:tgtEl>
                                        <p:attrNameLst>
                                          <p:attrName>style.visibility</p:attrName>
                                        </p:attrNameLst>
                                      </p:cBhvr>
                                      <p:to>
                                        <p:strVal val="visible"/>
                                      </p:to>
                                    </p:set>
                                    <p:animEffect transition="in" filter="barn(outVertical)">
                                      <p:cBhvr>
                                        <p:cTn id="106" dur="500"/>
                                        <p:tgtEl>
                                          <p:spTgt spid="72"/>
                                        </p:tgtEl>
                                      </p:cBhvr>
                                    </p:animEffect>
                                  </p:childTnLst>
                                </p:cTn>
                              </p:par>
                              <p:par>
                                <p:cTn id="107" presetID="16" presetClass="entr" presetSubtype="37" fill="hold" nodeType="with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barn(outVertical)">
                                      <p:cBhvr>
                                        <p:cTn id="109" dur="500"/>
                                        <p:tgtEl>
                                          <p:spTgt spid="73"/>
                                        </p:tgtEl>
                                      </p:cBhvr>
                                    </p:animEffect>
                                  </p:childTnLst>
                                </p:cTn>
                              </p:par>
                            </p:childTnLst>
                          </p:cTn>
                        </p:par>
                        <p:par>
                          <p:cTn id="110" fill="hold">
                            <p:stCondLst>
                              <p:cond delay="5700"/>
                            </p:stCondLst>
                            <p:childTnLst>
                              <p:par>
                                <p:cTn id="111" presetID="42" presetClass="entr" presetSubtype="0" fill="hold" grpId="0" nodeType="afterEffect">
                                  <p:stCondLst>
                                    <p:cond delay="0"/>
                                  </p:stCondLst>
                                  <p:childTnLst>
                                    <p:set>
                                      <p:cBhvr>
                                        <p:cTn id="112" dur="1" fill="hold">
                                          <p:stCondLst>
                                            <p:cond delay="0"/>
                                          </p:stCondLst>
                                        </p:cTn>
                                        <p:tgtEl>
                                          <p:spTgt spid="62"/>
                                        </p:tgtEl>
                                        <p:attrNameLst>
                                          <p:attrName>style.visibility</p:attrName>
                                        </p:attrNameLst>
                                      </p:cBhvr>
                                      <p:to>
                                        <p:strVal val="visible"/>
                                      </p:to>
                                    </p:set>
                                    <p:animEffect transition="in" filter="fade">
                                      <p:cBhvr>
                                        <p:cTn id="113" dur="500"/>
                                        <p:tgtEl>
                                          <p:spTgt spid="62"/>
                                        </p:tgtEl>
                                      </p:cBhvr>
                                    </p:animEffect>
                                    <p:anim calcmode="lin" valueType="num">
                                      <p:cBhvr>
                                        <p:cTn id="114" dur="500" fill="hold"/>
                                        <p:tgtEl>
                                          <p:spTgt spid="62"/>
                                        </p:tgtEl>
                                        <p:attrNameLst>
                                          <p:attrName>ppt_x</p:attrName>
                                        </p:attrNameLst>
                                      </p:cBhvr>
                                      <p:tavLst>
                                        <p:tav tm="0">
                                          <p:val>
                                            <p:strVal val="#ppt_x"/>
                                          </p:val>
                                        </p:tav>
                                        <p:tav tm="100000">
                                          <p:val>
                                            <p:strVal val="#ppt_x"/>
                                          </p:val>
                                        </p:tav>
                                      </p:tavLst>
                                    </p:anim>
                                    <p:anim calcmode="lin" valueType="num">
                                      <p:cBhvr>
                                        <p:cTn id="115" dur="500" fill="hold"/>
                                        <p:tgtEl>
                                          <p:spTgt spid="6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fade">
                                      <p:cBhvr>
                                        <p:cTn id="118" dur="500"/>
                                        <p:tgtEl>
                                          <p:spTgt spid="63"/>
                                        </p:tgtEl>
                                      </p:cBhvr>
                                    </p:animEffect>
                                    <p:anim calcmode="lin" valueType="num">
                                      <p:cBhvr>
                                        <p:cTn id="119" dur="500" fill="hold"/>
                                        <p:tgtEl>
                                          <p:spTgt spid="63"/>
                                        </p:tgtEl>
                                        <p:attrNameLst>
                                          <p:attrName>ppt_x</p:attrName>
                                        </p:attrNameLst>
                                      </p:cBhvr>
                                      <p:tavLst>
                                        <p:tav tm="0">
                                          <p:val>
                                            <p:strVal val="#ppt_x"/>
                                          </p:val>
                                        </p:tav>
                                        <p:tav tm="100000">
                                          <p:val>
                                            <p:strVal val="#ppt_x"/>
                                          </p:val>
                                        </p:tav>
                                      </p:tavLst>
                                    </p:anim>
                                    <p:anim calcmode="lin" valueType="num">
                                      <p:cBhvr>
                                        <p:cTn id="120" dur="500" fill="hold"/>
                                        <p:tgtEl>
                                          <p:spTgt spid="6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4"/>
                                        </p:tgtEl>
                                        <p:attrNameLst>
                                          <p:attrName>style.visibility</p:attrName>
                                        </p:attrNameLst>
                                      </p:cBhvr>
                                      <p:to>
                                        <p:strVal val="visible"/>
                                      </p:to>
                                    </p:set>
                                    <p:animEffect transition="in" filter="fade">
                                      <p:cBhvr>
                                        <p:cTn id="123" dur="500"/>
                                        <p:tgtEl>
                                          <p:spTgt spid="64"/>
                                        </p:tgtEl>
                                      </p:cBhvr>
                                    </p:animEffect>
                                    <p:anim calcmode="lin" valueType="num">
                                      <p:cBhvr>
                                        <p:cTn id="124" dur="500" fill="hold"/>
                                        <p:tgtEl>
                                          <p:spTgt spid="64"/>
                                        </p:tgtEl>
                                        <p:attrNameLst>
                                          <p:attrName>ppt_x</p:attrName>
                                        </p:attrNameLst>
                                      </p:cBhvr>
                                      <p:tavLst>
                                        <p:tav tm="0">
                                          <p:val>
                                            <p:strVal val="#ppt_x"/>
                                          </p:val>
                                        </p:tav>
                                        <p:tav tm="100000">
                                          <p:val>
                                            <p:strVal val="#ppt_x"/>
                                          </p:val>
                                        </p:tav>
                                      </p:tavLst>
                                    </p:anim>
                                    <p:anim calcmode="lin" valueType="num">
                                      <p:cBhvr>
                                        <p:cTn id="125" dur="500" fill="hold"/>
                                        <p:tgtEl>
                                          <p:spTgt spid="64"/>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65"/>
                                        </p:tgtEl>
                                        <p:attrNameLst>
                                          <p:attrName>style.visibility</p:attrName>
                                        </p:attrNameLst>
                                      </p:cBhvr>
                                      <p:to>
                                        <p:strVal val="visible"/>
                                      </p:to>
                                    </p:set>
                                    <p:animEffect transition="in" filter="fade">
                                      <p:cBhvr>
                                        <p:cTn id="128" dur="500"/>
                                        <p:tgtEl>
                                          <p:spTgt spid="65"/>
                                        </p:tgtEl>
                                      </p:cBhvr>
                                    </p:animEffect>
                                    <p:anim calcmode="lin" valueType="num">
                                      <p:cBhvr>
                                        <p:cTn id="129" dur="500" fill="hold"/>
                                        <p:tgtEl>
                                          <p:spTgt spid="65"/>
                                        </p:tgtEl>
                                        <p:attrNameLst>
                                          <p:attrName>ppt_x</p:attrName>
                                        </p:attrNameLst>
                                      </p:cBhvr>
                                      <p:tavLst>
                                        <p:tav tm="0">
                                          <p:val>
                                            <p:strVal val="#ppt_x"/>
                                          </p:val>
                                        </p:tav>
                                        <p:tav tm="100000">
                                          <p:val>
                                            <p:strVal val="#ppt_x"/>
                                          </p:val>
                                        </p:tav>
                                      </p:tavLst>
                                    </p:anim>
                                    <p:anim calcmode="lin" valueType="num">
                                      <p:cBhvr>
                                        <p:cTn id="130" dur="500" fill="hold"/>
                                        <p:tgtEl>
                                          <p:spTgt spid="65"/>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fade">
                                      <p:cBhvr>
                                        <p:cTn id="133" dur="500"/>
                                        <p:tgtEl>
                                          <p:spTgt spid="69"/>
                                        </p:tgtEl>
                                      </p:cBhvr>
                                    </p:animEffect>
                                    <p:anim calcmode="lin" valueType="num">
                                      <p:cBhvr>
                                        <p:cTn id="134" dur="500" fill="hold"/>
                                        <p:tgtEl>
                                          <p:spTgt spid="69"/>
                                        </p:tgtEl>
                                        <p:attrNameLst>
                                          <p:attrName>ppt_x</p:attrName>
                                        </p:attrNameLst>
                                      </p:cBhvr>
                                      <p:tavLst>
                                        <p:tav tm="0">
                                          <p:val>
                                            <p:strVal val="#ppt_x"/>
                                          </p:val>
                                        </p:tav>
                                        <p:tav tm="100000">
                                          <p:val>
                                            <p:strVal val="#ppt_x"/>
                                          </p:val>
                                        </p:tav>
                                      </p:tavLst>
                                    </p:anim>
                                    <p:anim calcmode="lin" valueType="num">
                                      <p:cBhvr>
                                        <p:cTn id="135" dur="500" fill="hold"/>
                                        <p:tgtEl>
                                          <p:spTgt spid="69"/>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68"/>
                                        </p:tgtEl>
                                        <p:attrNameLst>
                                          <p:attrName>style.visibility</p:attrName>
                                        </p:attrNameLst>
                                      </p:cBhvr>
                                      <p:to>
                                        <p:strVal val="visible"/>
                                      </p:to>
                                    </p:set>
                                    <p:animEffect transition="in" filter="fade">
                                      <p:cBhvr>
                                        <p:cTn id="138" dur="500"/>
                                        <p:tgtEl>
                                          <p:spTgt spid="68"/>
                                        </p:tgtEl>
                                      </p:cBhvr>
                                    </p:animEffect>
                                    <p:anim calcmode="lin" valueType="num">
                                      <p:cBhvr>
                                        <p:cTn id="139" dur="500" fill="hold"/>
                                        <p:tgtEl>
                                          <p:spTgt spid="68"/>
                                        </p:tgtEl>
                                        <p:attrNameLst>
                                          <p:attrName>ppt_x</p:attrName>
                                        </p:attrNameLst>
                                      </p:cBhvr>
                                      <p:tavLst>
                                        <p:tav tm="0">
                                          <p:val>
                                            <p:strVal val="#ppt_x"/>
                                          </p:val>
                                        </p:tav>
                                        <p:tav tm="100000">
                                          <p:val>
                                            <p:strVal val="#ppt_x"/>
                                          </p:val>
                                        </p:tav>
                                      </p:tavLst>
                                    </p:anim>
                                    <p:anim calcmode="lin" valueType="num">
                                      <p:cBhvr>
                                        <p:cTn id="140" dur="500" fill="hold"/>
                                        <p:tgtEl>
                                          <p:spTgt spid="68"/>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67"/>
                                        </p:tgtEl>
                                        <p:attrNameLst>
                                          <p:attrName>style.visibility</p:attrName>
                                        </p:attrNameLst>
                                      </p:cBhvr>
                                      <p:to>
                                        <p:strVal val="visible"/>
                                      </p:to>
                                    </p:set>
                                    <p:animEffect transition="in" filter="fade">
                                      <p:cBhvr>
                                        <p:cTn id="143" dur="500"/>
                                        <p:tgtEl>
                                          <p:spTgt spid="67"/>
                                        </p:tgtEl>
                                      </p:cBhvr>
                                    </p:animEffect>
                                    <p:anim calcmode="lin" valueType="num">
                                      <p:cBhvr>
                                        <p:cTn id="144" dur="500" fill="hold"/>
                                        <p:tgtEl>
                                          <p:spTgt spid="67"/>
                                        </p:tgtEl>
                                        <p:attrNameLst>
                                          <p:attrName>ppt_x</p:attrName>
                                        </p:attrNameLst>
                                      </p:cBhvr>
                                      <p:tavLst>
                                        <p:tav tm="0">
                                          <p:val>
                                            <p:strVal val="#ppt_x"/>
                                          </p:val>
                                        </p:tav>
                                        <p:tav tm="100000">
                                          <p:val>
                                            <p:strVal val="#ppt_x"/>
                                          </p:val>
                                        </p:tav>
                                      </p:tavLst>
                                    </p:anim>
                                    <p:anim calcmode="lin" valueType="num">
                                      <p:cBhvr>
                                        <p:cTn id="145" dur="500" fill="hold"/>
                                        <p:tgtEl>
                                          <p:spTgt spid="67"/>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66"/>
                                        </p:tgtEl>
                                        <p:attrNameLst>
                                          <p:attrName>style.visibility</p:attrName>
                                        </p:attrNameLst>
                                      </p:cBhvr>
                                      <p:to>
                                        <p:strVal val="visible"/>
                                      </p:to>
                                    </p:set>
                                    <p:animEffect transition="in" filter="fade">
                                      <p:cBhvr>
                                        <p:cTn id="148" dur="500"/>
                                        <p:tgtEl>
                                          <p:spTgt spid="66"/>
                                        </p:tgtEl>
                                      </p:cBhvr>
                                    </p:animEffect>
                                    <p:anim calcmode="lin" valueType="num">
                                      <p:cBhvr>
                                        <p:cTn id="149" dur="500" fill="hold"/>
                                        <p:tgtEl>
                                          <p:spTgt spid="66"/>
                                        </p:tgtEl>
                                        <p:attrNameLst>
                                          <p:attrName>ppt_x</p:attrName>
                                        </p:attrNameLst>
                                      </p:cBhvr>
                                      <p:tavLst>
                                        <p:tav tm="0">
                                          <p:val>
                                            <p:strVal val="#ppt_x"/>
                                          </p:val>
                                        </p:tav>
                                        <p:tav tm="100000">
                                          <p:val>
                                            <p:strVal val="#ppt_x"/>
                                          </p:val>
                                        </p:tav>
                                      </p:tavLst>
                                    </p:anim>
                                    <p:anim calcmode="lin" valueType="num">
                                      <p:cBhvr>
                                        <p:cTn id="150" dur="5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Graphic spid="54" grpId="0">
        <p:bldAsOne/>
      </p:bldGraphic>
      <p:bldGraphic spid="54" grpId="1">
        <p:bldAsOne/>
      </p:bldGraphic>
      <p:bldGraphic spid="54" grpId="2">
        <p:bldAsOne/>
      </p:bldGraphic>
      <p:bldGraphic spid="54" grpId="3">
        <p:bldAsOne/>
      </p:bldGraphic>
      <p:bldGraphic spid="54" grpId="4">
        <p:bldAsOne/>
      </p:bldGraphic>
      <p:bldGraphic spid="55" grpId="0">
        <p:bldAsOne/>
      </p:bldGraphic>
      <p:bldGraphic spid="55" grpId="1">
        <p:bldAsOne/>
      </p:bldGraphic>
      <p:bldGraphic spid="55" grpId="2">
        <p:bldAsOne/>
      </p:bldGraphic>
      <p:bldGraphic spid="55" grpId="3">
        <p:bldAsOne/>
      </p:bldGraphic>
      <p:bldGraphic spid="55" grpId="4">
        <p:bldAsOne/>
      </p:bldGraphic>
      <p:bldGraphic spid="56" grpId="0">
        <p:bldAsOne/>
      </p:bldGraphic>
      <p:bldGraphic spid="56" grpId="1">
        <p:bldAsOne/>
      </p:bldGraphic>
      <p:bldGraphic spid="56" grpId="2">
        <p:bldAsOne/>
      </p:bldGraphic>
      <p:bldGraphic spid="56" grpId="3">
        <p:bldAsOne/>
      </p:bldGraphic>
      <p:bldGraphic spid="56" grpId="4">
        <p:bldAsOne/>
      </p:bldGraphic>
      <p:bldGraphic spid="57" grpId="0">
        <p:bldAsOne/>
      </p:bldGraphic>
      <p:bldGraphic spid="57" grpId="1">
        <p:bldAsOne/>
      </p:bldGraphic>
      <p:bldGraphic spid="57" grpId="2">
        <p:bldAsOne/>
      </p:bldGraphic>
      <p:bldGraphic spid="57" grpId="3">
        <p:bldAsOne/>
      </p:bldGraphic>
      <p:bldGraphic spid="57" grpId="4">
        <p:bldAsOne/>
      </p:bldGraphic>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组合 135"/>
          <p:cNvGrpSpPr/>
          <p:nvPr/>
        </p:nvGrpSpPr>
        <p:grpSpPr>
          <a:xfrm>
            <a:off x="8264978" y="908720"/>
            <a:ext cx="593292" cy="761765"/>
            <a:chOff x="8266914" y="-18254"/>
            <a:chExt cx="593475" cy="762000"/>
          </a:xfrm>
        </p:grpSpPr>
        <p:sp>
          <p:nvSpPr>
            <p:cNvPr id="137"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138" name="组合 137"/>
            <p:cNvGrpSpPr/>
            <p:nvPr/>
          </p:nvGrpSpPr>
          <p:grpSpPr>
            <a:xfrm>
              <a:off x="8266914" y="134144"/>
              <a:ext cx="593475" cy="475620"/>
              <a:chOff x="235091" y="185120"/>
              <a:chExt cx="593475" cy="475620"/>
            </a:xfrm>
          </p:grpSpPr>
          <p:sp>
            <p:nvSpPr>
              <p:cNvPr id="139" name="矩形 138"/>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140" name="矩形 139"/>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141" name="组合 140"/>
          <p:cNvGrpSpPr/>
          <p:nvPr/>
        </p:nvGrpSpPr>
        <p:grpSpPr>
          <a:xfrm>
            <a:off x="903710" y="1176836"/>
            <a:ext cx="2830349" cy="679489"/>
            <a:chOff x="903371" y="249943"/>
            <a:chExt cx="2831223" cy="679699"/>
          </a:xfrm>
        </p:grpSpPr>
        <p:sp>
          <p:nvSpPr>
            <p:cNvPr id="142" name="任意多边形 14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3" name="任意多边形 14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44" name="组合 143"/>
          <p:cNvGrpSpPr/>
          <p:nvPr/>
        </p:nvGrpSpPr>
        <p:grpSpPr>
          <a:xfrm rot="16200000">
            <a:off x="574965" y="1085082"/>
            <a:ext cx="764867" cy="862996"/>
            <a:chOff x="8439634" y="3544648"/>
            <a:chExt cx="1611146" cy="1817848"/>
          </a:xfrm>
        </p:grpSpPr>
        <p:sp>
          <p:nvSpPr>
            <p:cNvPr id="14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47" name="Group 17"/>
          <p:cNvGrpSpPr>
            <a:grpSpLocks noChangeAspect="1"/>
          </p:cNvGrpSpPr>
          <p:nvPr/>
        </p:nvGrpSpPr>
        <p:grpSpPr bwMode="auto">
          <a:xfrm>
            <a:off x="827767" y="1382483"/>
            <a:ext cx="259260" cy="278300"/>
            <a:chOff x="231" y="1205"/>
            <a:chExt cx="640" cy="687"/>
          </a:xfrm>
          <a:solidFill>
            <a:sysClr val="window" lastClr="FFFFFF"/>
          </a:solidFill>
          <a:effectLst/>
        </p:grpSpPr>
        <p:sp>
          <p:nvSpPr>
            <p:cNvPr id="14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50" name="矩形 3"/>
          <p:cNvSpPr>
            <a:spLocks noChangeArrowheads="1"/>
          </p:cNvSpPr>
          <p:nvPr/>
        </p:nvSpPr>
        <p:spPr bwMode="auto">
          <a:xfrm>
            <a:off x="1448766" y="1369746"/>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151" name="文本框 37"/>
          <p:cNvSpPr>
            <a:spLocks noChangeArrowheads="1"/>
          </p:cNvSpPr>
          <p:nvPr/>
        </p:nvSpPr>
        <p:spPr bwMode="auto">
          <a:xfrm>
            <a:off x="2591414" y="1497025"/>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152" name="组合 151"/>
          <p:cNvGrpSpPr/>
          <p:nvPr/>
        </p:nvGrpSpPr>
        <p:grpSpPr>
          <a:xfrm>
            <a:off x="1249326" y="2147248"/>
            <a:ext cx="2826811" cy="3547583"/>
            <a:chOff x="1249092" y="1220655"/>
            <a:chExt cx="2827683" cy="3548678"/>
          </a:xfrm>
        </p:grpSpPr>
        <p:sp>
          <p:nvSpPr>
            <p:cNvPr id="153" name="圆角矩形 152"/>
            <p:cNvSpPr/>
            <p:nvPr/>
          </p:nvSpPr>
          <p:spPr>
            <a:xfrm>
              <a:off x="1249092" y="1276910"/>
              <a:ext cx="2827683" cy="3492423"/>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2700000" scaled="1"/>
              <a:tileRect/>
            </a:gradFill>
            <a:ln w="22225" cap="flat" cmpd="sng" algn="ctr">
              <a:gradFill flip="none" rotWithShape="1">
                <a:gsLst>
                  <a:gs pos="0">
                    <a:sysClr val="window" lastClr="FFFFFF">
                      <a:lumMod val="65000"/>
                    </a:sysClr>
                  </a:gs>
                  <a:gs pos="100000">
                    <a:sysClr val="windowText" lastClr="000000">
                      <a:lumMod val="85000"/>
                      <a:lumOff val="15000"/>
                    </a:sysClr>
                  </a:gs>
                </a:gsLst>
                <a:lin ang="2700000" scaled="1"/>
                <a:tileRect/>
              </a:gradFill>
              <a:prstDash val="solid"/>
              <a:miter lim="800000"/>
            </a:ln>
            <a:effectLst>
              <a:outerShdw blurRad="139700" dist="76200" dir="2700000" algn="tl" rotWithShape="0">
                <a:prstClr val="black">
                  <a:alpha val="4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4" name="圆角矩形 153"/>
            <p:cNvSpPr/>
            <p:nvPr/>
          </p:nvSpPr>
          <p:spPr>
            <a:xfrm>
              <a:off x="1413534" y="1404609"/>
              <a:ext cx="2498799" cy="3118235"/>
            </a:xfrm>
            <a:prstGeom prst="roundRect">
              <a:avLst>
                <a:gd name="adj" fmla="val 0"/>
              </a:avLst>
            </a:prstGeom>
            <a:gradFill>
              <a:gsLst>
                <a:gs pos="52000">
                  <a:srgbClr val="F4F4F4"/>
                </a:gs>
                <a:gs pos="0">
                  <a:sysClr val="window" lastClr="FFFFFF"/>
                </a:gs>
                <a:gs pos="100000">
                  <a:srgbClr val="E2E2E2"/>
                </a:gs>
              </a:gsLst>
              <a:lin ang="0" scaled="0"/>
            </a:gradFill>
            <a:ln w="25400" cap="flat" cmpd="sng" algn="ctr">
              <a:noFill/>
              <a:prstDash val="solid"/>
              <a:miter lim="800000"/>
            </a:ln>
            <a:effectLst>
              <a:outerShdw blurRad="177800" dist="88900" dir="2700000" algn="tl" rotWithShape="0">
                <a:prstClr val="black">
                  <a:alpha val="5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55" name="组合 154"/>
            <p:cNvGrpSpPr/>
            <p:nvPr/>
          </p:nvGrpSpPr>
          <p:grpSpPr>
            <a:xfrm>
              <a:off x="1474375" y="1466277"/>
              <a:ext cx="2377116" cy="160026"/>
              <a:chOff x="2149634" y="1165384"/>
              <a:chExt cx="3485832" cy="234632"/>
            </a:xfrm>
          </p:grpSpPr>
          <p:grpSp>
            <p:nvGrpSpPr>
              <p:cNvPr id="186" name="组合 185"/>
              <p:cNvGrpSpPr/>
              <p:nvPr/>
            </p:nvGrpSpPr>
            <p:grpSpPr>
              <a:xfrm>
                <a:off x="2149634" y="1165384"/>
                <a:ext cx="234632" cy="234632"/>
                <a:chOff x="2483009" y="1114425"/>
                <a:chExt cx="209550" cy="209550"/>
              </a:xfrm>
            </p:grpSpPr>
            <p:sp>
              <p:nvSpPr>
                <p:cNvPr id="214" name="椭圆 213"/>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 name="椭圆 214"/>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87" name="组合 186"/>
              <p:cNvGrpSpPr/>
              <p:nvPr/>
            </p:nvGrpSpPr>
            <p:grpSpPr>
              <a:xfrm>
                <a:off x="2510879" y="1165384"/>
                <a:ext cx="234632" cy="234632"/>
                <a:chOff x="2483009" y="1114425"/>
                <a:chExt cx="209550" cy="209550"/>
              </a:xfrm>
            </p:grpSpPr>
            <p:sp>
              <p:nvSpPr>
                <p:cNvPr id="212" name="椭圆 211"/>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3" name="椭圆 212"/>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88" name="组合 187"/>
              <p:cNvGrpSpPr/>
              <p:nvPr/>
            </p:nvGrpSpPr>
            <p:grpSpPr>
              <a:xfrm>
                <a:off x="2872123" y="1165384"/>
                <a:ext cx="234632" cy="234632"/>
                <a:chOff x="2483009" y="1114425"/>
                <a:chExt cx="209550" cy="209550"/>
              </a:xfrm>
            </p:grpSpPr>
            <p:sp>
              <p:nvSpPr>
                <p:cNvPr id="210" name="椭圆 209"/>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1" name="椭圆 210"/>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89" name="组合 188"/>
              <p:cNvGrpSpPr/>
              <p:nvPr/>
            </p:nvGrpSpPr>
            <p:grpSpPr>
              <a:xfrm>
                <a:off x="3233367" y="1165384"/>
                <a:ext cx="234632" cy="234632"/>
                <a:chOff x="2483009" y="1114425"/>
                <a:chExt cx="209550" cy="209550"/>
              </a:xfrm>
            </p:grpSpPr>
            <p:sp>
              <p:nvSpPr>
                <p:cNvPr id="208" name="椭圆 207"/>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9" name="椭圆 208"/>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0" name="组合 189"/>
              <p:cNvGrpSpPr/>
              <p:nvPr/>
            </p:nvGrpSpPr>
            <p:grpSpPr>
              <a:xfrm>
                <a:off x="3594612" y="1165384"/>
                <a:ext cx="234632" cy="234632"/>
                <a:chOff x="2483009" y="1114425"/>
                <a:chExt cx="209550" cy="209550"/>
              </a:xfrm>
            </p:grpSpPr>
            <p:sp>
              <p:nvSpPr>
                <p:cNvPr id="206" name="椭圆 205"/>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7" name="椭圆 206"/>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1" name="组合 190"/>
              <p:cNvGrpSpPr/>
              <p:nvPr/>
            </p:nvGrpSpPr>
            <p:grpSpPr>
              <a:xfrm>
                <a:off x="3955856" y="1165384"/>
                <a:ext cx="234632" cy="234632"/>
                <a:chOff x="2483009" y="1114425"/>
                <a:chExt cx="209550" cy="209550"/>
              </a:xfrm>
            </p:grpSpPr>
            <p:sp>
              <p:nvSpPr>
                <p:cNvPr id="204" name="椭圆 203"/>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5" name="椭圆 204"/>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2" name="组合 191"/>
              <p:cNvGrpSpPr/>
              <p:nvPr/>
            </p:nvGrpSpPr>
            <p:grpSpPr>
              <a:xfrm>
                <a:off x="4317101" y="1165384"/>
                <a:ext cx="234632" cy="234632"/>
                <a:chOff x="2483009" y="1114425"/>
                <a:chExt cx="209550" cy="209550"/>
              </a:xfrm>
            </p:grpSpPr>
            <p:sp>
              <p:nvSpPr>
                <p:cNvPr id="202" name="椭圆 201"/>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 name="椭圆 202"/>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3" name="组合 192"/>
              <p:cNvGrpSpPr/>
              <p:nvPr/>
            </p:nvGrpSpPr>
            <p:grpSpPr>
              <a:xfrm>
                <a:off x="4678345" y="1165384"/>
                <a:ext cx="234632" cy="234632"/>
                <a:chOff x="2483009" y="1114425"/>
                <a:chExt cx="209550" cy="209550"/>
              </a:xfrm>
            </p:grpSpPr>
            <p:sp>
              <p:nvSpPr>
                <p:cNvPr id="200" name="椭圆 199"/>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 name="椭圆 200"/>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4" name="组合 193"/>
              <p:cNvGrpSpPr/>
              <p:nvPr/>
            </p:nvGrpSpPr>
            <p:grpSpPr>
              <a:xfrm>
                <a:off x="5039590" y="1165384"/>
                <a:ext cx="234632" cy="234632"/>
                <a:chOff x="2483009" y="1114425"/>
                <a:chExt cx="209550" cy="209550"/>
              </a:xfrm>
            </p:grpSpPr>
            <p:sp>
              <p:nvSpPr>
                <p:cNvPr id="198" name="椭圆 197"/>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9" name="椭圆 198"/>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5" name="组合 194"/>
              <p:cNvGrpSpPr/>
              <p:nvPr/>
            </p:nvGrpSpPr>
            <p:grpSpPr>
              <a:xfrm>
                <a:off x="5400834" y="1165384"/>
                <a:ext cx="234632" cy="234632"/>
                <a:chOff x="2483009" y="1114425"/>
                <a:chExt cx="209550" cy="209550"/>
              </a:xfrm>
            </p:grpSpPr>
            <p:sp>
              <p:nvSpPr>
                <p:cNvPr id="196" name="椭圆 195"/>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7" name="椭圆 196"/>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156" name="组合 155"/>
            <p:cNvGrpSpPr/>
            <p:nvPr/>
          </p:nvGrpSpPr>
          <p:grpSpPr>
            <a:xfrm>
              <a:off x="1515603" y="1220655"/>
              <a:ext cx="64560" cy="330785"/>
              <a:chOff x="2244442" y="772895"/>
              <a:chExt cx="94671" cy="485002"/>
            </a:xfrm>
          </p:grpSpPr>
          <p:sp>
            <p:nvSpPr>
              <p:cNvPr id="184" name="圆角矩形 183"/>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5" name="圆角矩形 18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7" name="组合 156"/>
            <p:cNvGrpSpPr/>
            <p:nvPr/>
          </p:nvGrpSpPr>
          <p:grpSpPr>
            <a:xfrm>
              <a:off x="1762911" y="1220655"/>
              <a:ext cx="64560" cy="330785"/>
              <a:chOff x="2244442" y="772895"/>
              <a:chExt cx="94671" cy="485002"/>
            </a:xfrm>
          </p:grpSpPr>
          <p:sp>
            <p:nvSpPr>
              <p:cNvPr id="182" name="圆角矩形 181"/>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3" name="圆角矩形 18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8" name="组合 157"/>
            <p:cNvGrpSpPr/>
            <p:nvPr/>
          </p:nvGrpSpPr>
          <p:grpSpPr>
            <a:xfrm>
              <a:off x="2010219" y="1220655"/>
              <a:ext cx="64560" cy="330785"/>
              <a:chOff x="2244442" y="772895"/>
              <a:chExt cx="94671" cy="485002"/>
            </a:xfrm>
          </p:grpSpPr>
          <p:sp>
            <p:nvSpPr>
              <p:cNvPr id="180" name="圆角矩形 179"/>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1" name="圆角矩形 18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9" name="组合 158"/>
            <p:cNvGrpSpPr/>
            <p:nvPr/>
          </p:nvGrpSpPr>
          <p:grpSpPr>
            <a:xfrm>
              <a:off x="2257526" y="1220655"/>
              <a:ext cx="64560" cy="330785"/>
              <a:chOff x="2244442" y="772895"/>
              <a:chExt cx="94671" cy="485002"/>
            </a:xfrm>
          </p:grpSpPr>
          <p:sp>
            <p:nvSpPr>
              <p:cNvPr id="178" name="圆角矩形 177"/>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9" name="圆角矩形 17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0" name="组合 159"/>
            <p:cNvGrpSpPr/>
            <p:nvPr/>
          </p:nvGrpSpPr>
          <p:grpSpPr>
            <a:xfrm>
              <a:off x="2504835" y="1220655"/>
              <a:ext cx="64560" cy="330785"/>
              <a:chOff x="2244442" y="772895"/>
              <a:chExt cx="94671" cy="485002"/>
            </a:xfrm>
          </p:grpSpPr>
          <p:sp>
            <p:nvSpPr>
              <p:cNvPr id="176" name="圆角矩形 175"/>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7" name="圆角矩形 17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1" name="组合 160"/>
            <p:cNvGrpSpPr/>
            <p:nvPr/>
          </p:nvGrpSpPr>
          <p:grpSpPr>
            <a:xfrm>
              <a:off x="2752143" y="1220655"/>
              <a:ext cx="64560" cy="330785"/>
              <a:chOff x="2244442" y="772895"/>
              <a:chExt cx="94671" cy="485002"/>
            </a:xfrm>
          </p:grpSpPr>
          <p:sp>
            <p:nvSpPr>
              <p:cNvPr id="174" name="圆角矩形 173"/>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5" name="圆角矩形 17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2" name="组合 161"/>
            <p:cNvGrpSpPr/>
            <p:nvPr/>
          </p:nvGrpSpPr>
          <p:grpSpPr>
            <a:xfrm>
              <a:off x="2999451" y="1220655"/>
              <a:ext cx="64560" cy="330785"/>
              <a:chOff x="2244442" y="772895"/>
              <a:chExt cx="94671" cy="485002"/>
            </a:xfrm>
          </p:grpSpPr>
          <p:sp>
            <p:nvSpPr>
              <p:cNvPr id="172" name="圆角矩形 171"/>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3" name="圆角矩形 17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3" name="组合 162"/>
            <p:cNvGrpSpPr/>
            <p:nvPr/>
          </p:nvGrpSpPr>
          <p:grpSpPr>
            <a:xfrm>
              <a:off x="3246759" y="1220655"/>
              <a:ext cx="64560" cy="330785"/>
              <a:chOff x="2244442" y="772895"/>
              <a:chExt cx="94671" cy="485002"/>
            </a:xfrm>
          </p:grpSpPr>
          <p:sp>
            <p:nvSpPr>
              <p:cNvPr id="170" name="圆角矩形 169"/>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1" name="圆角矩形 17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4" name="组合 163"/>
            <p:cNvGrpSpPr/>
            <p:nvPr/>
          </p:nvGrpSpPr>
          <p:grpSpPr>
            <a:xfrm>
              <a:off x="3494067" y="1220655"/>
              <a:ext cx="64560" cy="330785"/>
              <a:chOff x="2244442" y="772895"/>
              <a:chExt cx="94671" cy="485002"/>
            </a:xfrm>
          </p:grpSpPr>
          <p:sp>
            <p:nvSpPr>
              <p:cNvPr id="168" name="圆角矩形 167"/>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9" name="圆角矩形 16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5" name="组合 164"/>
            <p:cNvGrpSpPr/>
            <p:nvPr/>
          </p:nvGrpSpPr>
          <p:grpSpPr>
            <a:xfrm>
              <a:off x="3741375" y="1220655"/>
              <a:ext cx="64560" cy="330785"/>
              <a:chOff x="2244442" y="772895"/>
              <a:chExt cx="94671" cy="485002"/>
            </a:xfrm>
          </p:grpSpPr>
          <p:sp>
            <p:nvSpPr>
              <p:cNvPr id="166" name="圆角矩形 165"/>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7" name="圆角矩形 16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216" name="组合 215"/>
          <p:cNvGrpSpPr/>
          <p:nvPr/>
        </p:nvGrpSpPr>
        <p:grpSpPr>
          <a:xfrm>
            <a:off x="3904765" y="2136580"/>
            <a:ext cx="3704187" cy="3441489"/>
            <a:chOff x="3905351" y="1209984"/>
            <a:chExt cx="3705330" cy="3442551"/>
          </a:xfrm>
        </p:grpSpPr>
        <p:grpSp>
          <p:nvGrpSpPr>
            <p:cNvPr id="217" name="组合 216"/>
            <p:cNvGrpSpPr/>
            <p:nvPr/>
          </p:nvGrpSpPr>
          <p:grpSpPr>
            <a:xfrm>
              <a:off x="5449570" y="1230946"/>
              <a:ext cx="645608" cy="1230922"/>
              <a:chOff x="5537459" y="941354"/>
              <a:chExt cx="946727" cy="1804795"/>
            </a:xfrm>
            <a:scene3d>
              <a:camera prst="orthographicFront">
                <a:rot lat="20967539" lon="19191102" rev="113251"/>
              </a:camera>
              <a:lightRig rig="threePt" dir="t"/>
            </a:scene3d>
          </p:grpSpPr>
          <p:sp>
            <p:nvSpPr>
              <p:cNvPr id="238" name="圆角矩形 237"/>
              <p:cNvSpPr/>
              <p:nvPr/>
            </p:nvSpPr>
            <p:spPr>
              <a:xfrm rot="5400000">
                <a:off x="5108425" y="1370388"/>
                <a:ext cx="1804795" cy="946727"/>
              </a:xfrm>
              <a:prstGeom prst="roundRect">
                <a:avLst>
                  <a:gd name="adj" fmla="val 19898"/>
                </a:avLst>
              </a:prstGeom>
              <a:solidFill>
                <a:srgbClr val="E0494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9" name="圆角矩形 238"/>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18" name="组合 217"/>
            <p:cNvGrpSpPr/>
            <p:nvPr/>
          </p:nvGrpSpPr>
          <p:grpSpPr>
            <a:xfrm>
              <a:off x="6683746" y="1216654"/>
              <a:ext cx="645608" cy="1230922"/>
              <a:chOff x="5537459" y="941354"/>
              <a:chExt cx="946727" cy="1804795"/>
            </a:xfrm>
            <a:scene3d>
              <a:camera prst="orthographicFront">
                <a:rot lat="600000" lon="20399993" rev="0"/>
              </a:camera>
              <a:lightRig rig="threePt" dir="t"/>
            </a:scene3d>
          </p:grpSpPr>
          <p:sp>
            <p:nvSpPr>
              <p:cNvPr id="236" name="圆角矩形 235"/>
              <p:cNvSpPr/>
              <p:nvPr/>
            </p:nvSpPr>
            <p:spPr>
              <a:xfrm rot="5400000">
                <a:off x="5108425" y="1370388"/>
                <a:ext cx="1804795" cy="946727"/>
              </a:xfrm>
              <a:prstGeom prst="roundRect">
                <a:avLst>
                  <a:gd name="adj" fmla="val 19898"/>
                </a:avLst>
              </a:prstGeom>
              <a:solidFill>
                <a:srgbClr val="F49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7" name="圆角矩形 236"/>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19" name="组合 218"/>
            <p:cNvGrpSpPr/>
            <p:nvPr/>
          </p:nvGrpSpPr>
          <p:grpSpPr>
            <a:xfrm>
              <a:off x="4218758" y="1209984"/>
              <a:ext cx="645608" cy="1230922"/>
              <a:chOff x="5537459" y="941354"/>
              <a:chExt cx="946727" cy="1804795"/>
            </a:xfrm>
            <a:scene3d>
              <a:camera prst="orthographicFront">
                <a:rot lat="600000" lon="20399993" rev="0"/>
              </a:camera>
              <a:lightRig rig="threePt" dir="t"/>
            </a:scene3d>
          </p:grpSpPr>
          <p:sp>
            <p:nvSpPr>
              <p:cNvPr id="234" name="圆角矩形 233"/>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5" name="圆角矩形 234"/>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20" name="组合 219"/>
            <p:cNvGrpSpPr/>
            <p:nvPr/>
          </p:nvGrpSpPr>
          <p:grpSpPr>
            <a:xfrm>
              <a:off x="3905351" y="1236501"/>
              <a:ext cx="3705330" cy="3416034"/>
              <a:chOff x="3905351" y="1236501"/>
              <a:chExt cx="3705330" cy="3416034"/>
            </a:xfrm>
          </p:grpSpPr>
          <p:grpSp>
            <p:nvGrpSpPr>
              <p:cNvPr id="221" name="组合 220"/>
              <p:cNvGrpSpPr/>
              <p:nvPr/>
            </p:nvGrpSpPr>
            <p:grpSpPr>
              <a:xfrm>
                <a:off x="3905351" y="1271782"/>
                <a:ext cx="3705330" cy="3380753"/>
                <a:chOff x="6199676" y="1161244"/>
                <a:chExt cx="5433540" cy="4551342"/>
              </a:xfrm>
            </p:grpSpPr>
            <p:sp>
              <p:nvSpPr>
                <p:cNvPr id="231" name="梯形 230"/>
                <p:cNvSpPr/>
                <p:nvPr/>
              </p:nvSpPr>
              <p:spPr>
                <a:xfrm rot="16200000">
                  <a:off x="4829748" y="2531173"/>
                  <a:ext cx="4551341" cy="1811485"/>
                </a:xfrm>
                <a:prstGeom prst="trapezoid">
                  <a:avLst>
                    <a:gd name="adj" fmla="val 9948"/>
                  </a:avLst>
                </a:prstGeom>
                <a:solidFill>
                  <a:srgbClr val="FDFD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2" name="梯形 231"/>
                <p:cNvSpPr/>
                <p:nvPr/>
              </p:nvSpPr>
              <p:spPr>
                <a:xfrm rot="5400000" flipH="1">
                  <a:off x="6640318" y="2531172"/>
                  <a:ext cx="4551341" cy="1811485"/>
                </a:xfrm>
                <a:prstGeom prst="trapezoid">
                  <a:avLst>
                    <a:gd name="adj" fmla="val 11105"/>
                  </a:avLst>
                </a:prstGeom>
                <a:solidFill>
                  <a:srgbClr val="E8E8E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3" name="梯形 232"/>
                <p:cNvSpPr/>
                <p:nvPr/>
              </p:nvSpPr>
              <p:spPr>
                <a:xfrm rot="16200000">
                  <a:off x="8451803" y="2531172"/>
                  <a:ext cx="4551341" cy="1811485"/>
                </a:xfrm>
                <a:prstGeom prst="trapezoid">
                  <a:avLst>
                    <a:gd name="adj" fmla="val 11105"/>
                  </a:avLst>
                </a:prstGeom>
                <a:solidFill>
                  <a:srgbClr val="FDFD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2" name="组合 221"/>
              <p:cNvGrpSpPr/>
              <p:nvPr/>
            </p:nvGrpSpPr>
            <p:grpSpPr>
              <a:xfrm>
                <a:off x="4326163" y="1236501"/>
                <a:ext cx="426562" cy="747947"/>
                <a:chOff x="5695240" y="977137"/>
                <a:chExt cx="625516" cy="1096651"/>
              </a:xfrm>
              <a:scene3d>
                <a:camera prst="orthographicFront">
                  <a:rot lat="600000" lon="20399993" rev="0"/>
                </a:camera>
                <a:lightRig rig="threePt" dir="t"/>
              </a:scene3d>
            </p:grpSpPr>
            <p:sp>
              <p:nvSpPr>
                <p:cNvPr id="229" name="任意多边形 228"/>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30" name="任意多边形 229"/>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3" name="组合 222"/>
              <p:cNvGrpSpPr/>
              <p:nvPr/>
            </p:nvGrpSpPr>
            <p:grpSpPr>
              <a:xfrm>
                <a:off x="6791150" y="1243171"/>
                <a:ext cx="426562" cy="747947"/>
                <a:chOff x="5695240" y="977137"/>
                <a:chExt cx="625516" cy="1096651"/>
              </a:xfrm>
              <a:scene3d>
                <a:camera prst="orthographicFront">
                  <a:rot lat="600000" lon="20399993" rev="0"/>
                </a:camera>
                <a:lightRig rig="threePt" dir="t"/>
              </a:scene3d>
            </p:grpSpPr>
            <p:sp>
              <p:nvSpPr>
                <p:cNvPr id="227" name="任意多边形 226"/>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28" name="任意多边形 227"/>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组合 223"/>
              <p:cNvGrpSpPr/>
              <p:nvPr/>
            </p:nvGrpSpPr>
            <p:grpSpPr>
              <a:xfrm>
                <a:off x="5559241" y="1258918"/>
                <a:ext cx="426562" cy="747948"/>
                <a:chOff x="5695240" y="977137"/>
                <a:chExt cx="625516" cy="1096651"/>
              </a:xfrm>
              <a:scene3d>
                <a:camera prst="orthographicFront">
                  <a:rot lat="20944032" lon="19239453" rev="161931"/>
                </a:camera>
                <a:lightRig rig="threePt" dir="t"/>
              </a:scene3d>
            </p:grpSpPr>
            <p:sp>
              <p:nvSpPr>
                <p:cNvPr id="225" name="任意多边形 224"/>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26" name="任意多边形 225"/>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240" name="Group 4"/>
          <p:cNvGrpSpPr>
            <a:grpSpLocks noChangeAspect="1"/>
          </p:cNvGrpSpPr>
          <p:nvPr/>
        </p:nvGrpSpPr>
        <p:grpSpPr bwMode="auto">
          <a:xfrm>
            <a:off x="4741372" y="5086367"/>
            <a:ext cx="260659" cy="305504"/>
            <a:chOff x="1776" y="1776"/>
            <a:chExt cx="64" cy="75"/>
          </a:xfrm>
          <a:solidFill>
            <a:sysClr val="windowText" lastClr="000000">
              <a:lumMod val="50000"/>
              <a:lumOff val="50000"/>
            </a:sysClr>
          </a:solidFill>
          <a:scene3d>
            <a:camera prst="perspectiveFront">
              <a:rot lat="0" lon="1799990" rev="0"/>
            </a:camera>
            <a:lightRig rig="threePt" dir="t"/>
          </a:scene3d>
        </p:grpSpPr>
        <p:sp>
          <p:nvSpPr>
            <p:cNvPr id="24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5" name="Group 13"/>
          <p:cNvGrpSpPr>
            <a:grpSpLocks noChangeAspect="1"/>
          </p:cNvGrpSpPr>
          <p:nvPr/>
        </p:nvGrpSpPr>
        <p:grpSpPr bwMode="auto">
          <a:xfrm>
            <a:off x="5981550" y="5056334"/>
            <a:ext cx="317865" cy="321662"/>
            <a:chOff x="2426" y="2781"/>
            <a:chExt cx="593" cy="600"/>
          </a:xfrm>
          <a:solidFill>
            <a:sysClr val="windowText" lastClr="000000">
              <a:lumMod val="50000"/>
              <a:lumOff val="50000"/>
            </a:sysClr>
          </a:solidFill>
          <a:scene3d>
            <a:camera prst="perspectiveFront">
              <a:rot lat="0" lon="19799991" rev="0"/>
            </a:camera>
            <a:lightRig rig="threePt" dir="t"/>
          </a:scene3d>
        </p:grpSpPr>
        <p:sp>
          <p:nvSpPr>
            <p:cNvPr id="24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8" name="组合 247"/>
          <p:cNvGrpSpPr/>
          <p:nvPr/>
        </p:nvGrpSpPr>
        <p:grpSpPr>
          <a:xfrm>
            <a:off x="7159226" y="5094619"/>
            <a:ext cx="300472" cy="327027"/>
            <a:chOff x="4873626" y="1965325"/>
            <a:chExt cx="269876" cy="293688"/>
          </a:xfrm>
          <a:solidFill>
            <a:sysClr val="windowText" lastClr="000000">
              <a:lumMod val="50000"/>
              <a:lumOff val="50000"/>
            </a:sysClr>
          </a:solidFill>
          <a:scene3d>
            <a:camera prst="perspectiveFront">
              <a:rot lat="0" lon="1799990" rev="0"/>
            </a:camera>
            <a:lightRig rig="threePt" dir="t"/>
          </a:scene3d>
        </p:grpSpPr>
        <p:sp>
          <p:nvSpPr>
            <p:cNvPr id="249"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50"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51"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5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pic>
        <p:nvPicPr>
          <p:cNvPr id="253" name="图片 25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1543" y="2702461"/>
            <a:ext cx="1372905" cy="1971617"/>
          </a:xfrm>
          <a:prstGeom prst="rect">
            <a:avLst/>
          </a:prstGeom>
        </p:spPr>
      </p:pic>
      <p:sp>
        <p:nvSpPr>
          <p:cNvPr id="254" name="文本框 132"/>
          <p:cNvSpPr txBox="1"/>
          <p:nvPr/>
        </p:nvSpPr>
        <p:spPr>
          <a:xfrm>
            <a:off x="1753471" y="4689932"/>
            <a:ext cx="1699323" cy="376886"/>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在此添加标题</a:t>
            </a:r>
          </a:p>
        </p:txBody>
      </p:sp>
      <p:grpSp>
        <p:nvGrpSpPr>
          <p:cNvPr id="255" name="组合 254"/>
          <p:cNvGrpSpPr/>
          <p:nvPr/>
        </p:nvGrpSpPr>
        <p:grpSpPr>
          <a:xfrm>
            <a:off x="4144349" y="3195007"/>
            <a:ext cx="772781" cy="467670"/>
            <a:chOff x="5159091" y="1157793"/>
            <a:chExt cx="1030514" cy="623561"/>
          </a:xfrm>
          <a:effectLst/>
        </p:grpSpPr>
        <p:sp>
          <p:nvSpPr>
            <p:cNvPr id="256" name="文本框 134"/>
            <p:cNvSpPr txBox="1"/>
            <p:nvPr/>
          </p:nvSpPr>
          <p:spPr>
            <a:xfrm>
              <a:off x="5249657" y="1157793"/>
              <a:ext cx="830212" cy="615383"/>
            </a:xfrm>
            <a:prstGeom prst="rect">
              <a:avLst/>
            </a:prstGeom>
            <a:noFill/>
          </p:spPr>
          <p:txBody>
            <a:bodyPr wrap="square" rtlCol="0">
              <a:spAutoFit/>
            </a:bodyPr>
            <a:lstStyle/>
            <a:p>
              <a:pPr algn="ctr"/>
              <a:r>
                <a:rPr lang="en-US" altLang="zh-CN" sz="2399" dirty="0">
                  <a:solidFill>
                    <a:srgbClr val="01ACBE"/>
                  </a:solidFill>
                  <a:latin typeface="汉仪菱心体简" panose="02010609000101010101" pitchFamily="49" charset="-122"/>
                  <a:ea typeface="汉仪菱心体简" panose="02010609000101010101" pitchFamily="49" charset="-122"/>
                </a:rPr>
                <a:t>01</a:t>
              </a:r>
              <a:endParaRPr lang="zh-CN" altLang="en-US" sz="2399" dirty="0">
                <a:solidFill>
                  <a:srgbClr val="01ACBE"/>
                </a:solidFill>
                <a:latin typeface="汉仪菱心体简" panose="02010609000101010101" pitchFamily="49" charset="-122"/>
                <a:ea typeface="汉仪菱心体简" panose="02010609000101010101" pitchFamily="49" charset="-122"/>
              </a:endParaRPr>
            </a:p>
          </p:txBody>
        </p:sp>
        <p:sp>
          <p:nvSpPr>
            <p:cNvPr id="257" name="文本框 135"/>
            <p:cNvSpPr txBox="1"/>
            <p:nvPr/>
          </p:nvSpPr>
          <p:spPr>
            <a:xfrm>
              <a:off x="5159091" y="1535133"/>
              <a:ext cx="1030514" cy="246221"/>
            </a:xfrm>
            <a:prstGeom prst="rect">
              <a:avLst/>
            </a:prstGeom>
            <a:noFill/>
          </p:spPr>
          <p:txBody>
            <a:bodyPr wrap="square" rtlCol="0">
              <a:spAutoFit/>
            </a:bodyPr>
            <a:lstStyle/>
            <a:p>
              <a:pPr algn="ctr"/>
              <a:r>
                <a:rPr lang="en-US" altLang="zh-CN" sz="600" dirty="0">
                  <a:solidFill>
                    <a:srgbClr val="01ACBE"/>
                  </a:solidFill>
                  <a:latin typeface="汉仪菱心体简" panose="02010609000101010101" pitchFamily="49" charset="-122"/>
                  <a:ea typeface="汉仪菱心体简" panose="02010609000101010101" pitchFamily="49" charset="-122"/>
                </a:rPr>
                <a:t>OPTION</a:t>
              </a:r>
              <a:endParaRPr lang="zh-CN" altLang="en-US" sz="600" dirty="0">
                <a:solidFill>
                  <a:srgbClr val="01ACBE"/>
                </a:solidFill>
                <a:latin typeface="汉仪菱心体简" panose="02010609000101010101" pitchFamily="49" charset="-122"/>
                <a:ea typeface="汉仪菱心体简" panose="02010609000101010101" pitchFamily="49" charset="-122"/>
              </a:endParaRPr>
            </a:p>
          </p:txBody>
        </p:sp>
      </p:grpSp>
      <p:grpSp>
        <p:nvGrpSpPr>
          <p:cNvPr id="258" name="组合 257"/>
          <p:cNvGrpSpPr/>
          <p:nvPr/>
        </p:nvGrpSpPr>
        <p:grpSpPr>
          <a:xfrm>
            <a:off x="5390400" y="3198238"/>
            <a:ext cx="772781" cy="467670"/>
            <a:chOff x="5159091" y="1157793"/>
            <a:chExt cx="1030514" cy="623561"/>
          </a:xfrm>
          <a:effectLst/>
        </p:grpSpPr>
        <p:sp>
          <p:nvSpPr>
            <p:cNvPr id="259" name="文本框 137"/>
            <p:cNvSpPr txBox="1"/>
            <p:nvPr/>
          </p:nvSpPr>
          <p:spPr>
            <a:xfrm>
              <a:off x="5249657" y="1157793"/>
              <a:ext cx="830212" cy="615383"/>
            </a:xfrm>
            <a:prstGeom prst="rect">
              <a:avLst/>
            </a:prstGeom>
            <a:noFill/>
          </p:spPr>
          <p:txBody>
            <a:bodyPr wrap="square" rtlCol="0">
              <a:spAutoFit/>
            </a:bodyPr>
            <a:lstStyle/>
            <a:p>
              <a:pPr algn="ctr"/>
              <a:r>
                <a:rPr lang="en-US" altLang="zh-CN" sz="2399" dirty="0">
                  <a:solidFill>
                    <a:srgbClr val="E87071"/>
                  </a:solidFill>
                  <a:latin typeface="汉仪菱心体简" panose="02010609000101010101" pitchFamily="49" charset="-122"/>
                  <a:ea typeface="汉仪菱心体简" panose="02010609000101010101" pitchFamily="49" charset="-122"/>
                </a:rPr>
                <a:t>02</a:t>
              </a:r>
              <a:endParaRPr lang="zh-CN" altLang="en-US" sz="2399" dirty="0">
                <a:solidFill>
                  <a:srgbClr val="E87071"/>
                </a:solidFill>
                <a:latin typeface="汉仪菱心体简" panose="02010609000101010101" pitchFamily="49" charset="-122"/>
                <a:ea typeface="汉仪菱心体简" panose="02010609000101010101" pitchFamily="49" charset="-122"/>
              </a:endParaRPr>
            </a:p>
          </p:txBody>
        </p:sp>
        <p:sp>
          <p:nvSpPr>
            <p:cNvPr id="260" name="文本框 138"/>
            <p:cNvSpPr txBox="1"/>
            <p:nvPr/>
          </p:nvSpPr>
          <p:spPr>
            <a:xfrm>
              <a:off x="5159091" y="1535133"/>
              <a:ext cx="1030514" cy="246221"/>
            </a:xfrm>
            <a:prstGeom prst="rect">
              <a:avLst/>
            </a:prstGeom>
            <a:noFill/>
          </p:spPr>
          <p:txBody>
            <a:bodyPr wrap="square" rtlCol="0">
              <a:spAutoFit/>
            </a:bodyPr>
            <a:lstStyle/>
            <a:p>
              <a:pPr algn="ctr"/>
              <a:r>
                <a:rPr lang="en-US" altLang="zh-CN" sz="600" dirty="0">
                  <a:solidFill>
                    <a:srgbClr val="E87071"/>
                  </a:solidFill>
                  <a:latin typeface="汉仪菱心体简" panose="02010609000101010101" pitchFamily="49" charset="-122"/>
                  <a:ea typeface="汉仪菱心体简" panose="02010609000101010101" pitchFamily="49" charset="-122"/>
                </a:rPr>
                <a:t>OPTION</a:t>
              </a:r>
              <a:endParaRPr lang="zh-CN" altLang="en-US" sz="600" dirty="0">
                <a:solidFill>
                  <a:srgbClr val="E87071"/>
                </a:solidFill>
                <a:latin typeface="汉仪菱心体简" panose="02010609000101010101" pitchFamily="49" charset="-122"/>
                <a:ea typeface="汉仪菱心体简" panose="02010609000101010101" pitchFamily="49" charset="-122"/>
              </a:endParaRPr>
            </a:p>
          </p:txBody>
        </p:sp>
      </p:grpSp>
      <p:grpSp>
        <p:nvGrpSpPr>
          <p:cNvPr id="261" name="组合 260"/>
          <p:cNvGrpSpPr/>
          <p:nvPr/>
        </p:nvGrpSpPr>
        <p:grpSpPr>
          <a:xfrm>
            <a:off x="6634621" y="3195007"/>
            <a:ext cx="772781" cy="467670"/>
            <a:chOff x="5159091" y="1157793"/>
            <a:chExt cx="1030514" cy="623561"/>
          </a:xfrm>
          <a:effectLst/>
        </p:grpSpPr>
        <p:sp>
          <p:nvSpPr>
            <p:cNvPr id="262" name="文本框 140"/>
            <p:cNvSpPr txBox="1"/>
            <p:nvPr/>
          </p:nvSpPr>
          <p:spPr>
            <a:xfrm>
              <a:off x="5249657" y="1157793"/>
              <a:ext cx="830212" cy="615383"/>
            </a:xfrm>
            <a:prstGeom prst="rect">
              <a:avLst/>
            </a:prstGeom>
            <a:noFill/>
          </p:spPr>
          <p:txBody>
            <a:bodyPr wrap="square" rtlCol="0">
              <a:spAutoFit/>
            </a:bodyPr>
            <a:lstStyle/>
            <a:p>
              <a:pPr algn="ctr"/>
              <a:r>
                <a:rPr lang="en-US" altLang="zh-CN" sz="2399" dirty="0">
                  <a:solidFill>
                    <a:srgbClr val="FEB850"/>
                  </a:solidFill>
                  <a:latin typeface="汉仪菱心体简" panose="02010609000101010101" pitchFamily="49" charset="-122"/>
                  <a:ea typeface="汉仪菱心体简" panose="02010609000101010101" pitchFamily="49" charset="-122"/>
                </a:rPr>
                <a:t>03</a:t>
              </a:r>
              <a:endParaRPr lang="zh-CN" altLang="en-US" sz="2399" dirty="0">
                <a:solidFill>
                  <a:srgbClr val="FEB850"/>
                </a:solidFill>
                <a:latin typeface="汉仪菱心体简" panose="02010609000101010101" pitchFamily="49" charset="-122"/>
                <a:ea typeface="汉仪菱心体简" panose="02010609000101010101" pitchFamily="49" charset="-122"/>
              </a:endParaRPr>
            </a:p>
          </p:txBody>
        </p:sp>
        <p:sp>
          <p:nvSpPr>
            <p:cNvPr id="263" name="文本框 141"/>
            <p:cNvSpPr txBox="1"/>
            <p:nvPr/>
          </p:nvSpPr>
          <p:spPr>
            <a:xfrm>
              <a:off x="5159091" y="1535133"/>
              <a:ext cx="1030514" cy="246221"/>
            </a:xfrm>
            <a:prstGeom prst="rect">
              <a:avLst/>
            </a:prstGeom>
            <a:noFill/>
          </p:spPr>
          <p:txBody>
            <a:bodyPr wrap="square" rtlCol="0">
              <a:spAutoFit/>
            </a:bodyPr>
            <a:lstStyle/>
            <a:p>
              <a:pPr algn="ctr"/>
              <a:r>
                <a:rPr lang="en-US" altLang="zh-CN" sz="600" dirty="0">
                  <a:solidFill>
                    <a:srgbClr val="FEB850"/>
                  </a:solidFill>
                  <a:latin typeface="汉仪菱心体简" panose="02010609000101010101" pitchFamily="49" charset="-122"/>
                  <a:ea typeface="汉仪菱心体简" panose="02010609000101010101" pitchFamily="49" charset="-122"/>
                </a:rPr>
                <a:t>OPTION</a:t>
              </a:r>
              <a:endParaRPr lang="zh-CN" altLang="en-US" sz="600" dirty="0">
                <a:solidFill>
                  <a:srgbClr val="FEB850"/>
                </a:solidFill>
                <a:latin typeface="汉仪菱心体简" panose="02010609000101010101" pitchFamily="49" charset="-122"/>
                <a:ea typeface="汉仪菱心体简" panose="02010609000101010101" pitchFamily="49" charset="-122"/>
              </a:endParaRPr>
            </a:p>
          </p:txBody>
        </p:sp>
      </p:grpSp>
      <p:sp>
        <p:nvSpPr>
          <p:cNvPr id="264" name="TextBox 160"/>
          <p:cNvSpPr txBox="1"/>
          <p:nvPr/>
        </p:nvSpPr>
        <p:spPr>
          <a:xfrm>
            <a:off x="3886413" y="3727250"/>
            <a:ext cx="1004060" cy="276967"/>
          </a:xfrm>
          <a:prstGeom prst="rect">
            <a:avLst/>
          </a:prstGeom>
          <a:noFill/>
          <a:scene3d>
            <a:camera prst="orthographicFront">
              <a:rot lat="0" lon="1800000" rev="0"/>
            </a:camera>
            <a:lightRig rig="threePt" dir="t"/>
          </a:scene3d>
        </p:spPr>
        <p:txBody>
          <a:bodyPr wrap="none" lIns="68550" tIns="34274" rIns="68550" bIns="34274" rtlCol="0">
            <a:spAutoFit/>
          </a:bodyPr>
          <a:lstStyle/>
          <a:p>
            <a:pPr marL="0" marR="0" lvl="0" indent="0" defTabSz="914126"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A5A5A5">
                    <a:lumMod val="50000"/>
                  </a:srgbClr>
                </a:solidFill>
                <a:effectLst/>
                <a:uLnTx/>
                <a:uFillTx/>
                <a:latin typeface="微软雅黑"/>
                <a:ea typeface="微软雅黑"/>
              </a:rPr>
              <a:t>有经济效益</a:t>
            </a:r>
          </a:p>
        </p:txBody>
      </p:sp>
      <p:sp>
        <p:nvSpPr>
          <p:cNvPr id="265" name="TextBox 161"/>
          <p:cNvSpPr txBox="1"/>
          <p:nvPr/>
        </p:nvSpPr>
        <p:spPr>
          <a:xfrm>
            <a:off x="3908278" y="4031956"/>
            <a:ext cx="1196958" cy="992547"/>
          </a:xfrm>
          <a:prstGeom prst="rect">
            <a:avLst/>
          </a:prstGeom>
          <a:noFill/>
          <a:scene3d>
            <a:camera prst="orthographicFront">
              <a:rot lat="0" lon="1800000" rev="0"/>
            </a:camera>
            <a:lightRig rig="threePt" dir="t"/>
          </a:scene3d>
        </p:spPr>
        <p:txBody>
          <a:bodyPr wrap="square" lIns="68550" tIns="34274" rIns="68550" bIns="34274" rtlCol="0">
            <a:spAutoFit/>
          </a:bodyPr>
          <a:lstStyle/>
          <a:p>
            <a:pPr defTabSz="914126" fontAlgn="auto">
              <a:lnSpc>
                <a:spcPct val="150000"/>
              </a:lnSpc>
              <a:spcBef>
                <a:spcPts val="0"/>
              </a:spcBef>
              <a:spcAft>
                <a:spcPts val="0"/>
              </a:spcAft>
              <a:defRPr/>
            </a:pPr>
            <a:r>
              <a:rPr lang="zh-CN" altLang="en-US" sz="800" b="0" kern="0" dirty="0">
                <a:solidFill>
                  <a:srgbClr val="484849"/>
                </a:solidFill>
                <a:latin typeface="微软雅黑"/>
                <a:ea typeface="微软雅黑"/>
              </a:rPr>
              <a:t>这里可以添加主要内容这里可以添加主要内容这里可以添加主要内容这里可以添加主要内容可以添加主要内容这里</a:t>
            </a:r>
          </a:p>
        </p:txBody>
      </p:sp>
      <p:sp>
        <p:nvSpPr>
          <p:cNvPr id="266" name="TextBox 162"/>
          <p:cNvSpPr txBox="1"/>
          <p:nvPr/>
        </p:nvSpPr>
        <p:spPr>
          <a:xfrm>
            <a:off x="5127880" y="3727249"/>
            <a:ext cx="1292601" cy="346088"/>
          </a:xfrm>
          <a:prstGeom prst="rect">
            <a:avLst/>
          </a:prstGeom>
          <a:noFill/>
          <a:scene3d>
            <a:camera prst="orthographicFront">
              <a:rot lat="0" lon="1200000" rev="0"/>
            </a:camera>
            <a:lightRig rig="threePt" dir="t"/>
          </a:scene3d>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A5A5A5">
                    <a:lumMod val="50000"/>
                  </a:srgbClr>
                </a:solidFill>
                <a:effectLst/>
                <a:uLnTx/>
                <a:uFillTx/>
                <a:latin typeface="微软雅黑"/>
                <a:ea typeface="微软雅黑"/>
              </a:rPr>
              <a:t>有利于群众</a:t>
            </a:r>
          </a:p>
        </p:txBody>
      </p:sp>
      <p:sp>
        <p:nvSpPr>
          <p:cNvPr id="267" name="TextBox 163"/>
          <p:cNvSpPr txBox="1"/>
          <p:nvPr/>
        </p:nvSpPr>
        <p:spPr>
          <a:xfrm>
            <a:off x="5105238" y="4031956"/>
            <a:ext cx="1244221" cy="992547"/>
          </a:xfrm>
          <a:prstGeom prst="rect">
            <a:avLst/>
          </a:prstGeom>
          <a:noFill/>
          <a:scene3d>
            <a:camera prst="orthographicFront">
              <a:rot lat="0" lon="1200000" rev="0"/>
            </a:camera>
            <a:lightRig rig="threePt" dir="t"/>
          </a:scene3d>
        </p:spPr>
        <p:txBody>
          <a:bodyPr wrap="square" lIns="68550" tIns="34274" rIns="68550" bIns="34274" rtlCol="0">
            <a:spAutoFit/>
          </a:bodyPr>
          <a:lstStyle/>
          <a:p>
            <a:pPr defTabSz="914126" fontAlgn="auto">
              <a:lnSpc>
                <a:spcPct val="150000"/>
              </a:lnSpc>
              <a:spcBef>
                <a:spcPts val="0"/>
              </a:spcBef>
              <a:spcAft>
                <a:spcPts val="0"/>
              </a:spcAft>
              <a:defRPr/>
            </a:pPr>
            <a:r>
              <a:rPr lang="zh-CN" altLang="en-US" sz="800" b="0" kern="0" dirty="0">
                <a:solidFill>
                  <a:srgbClr val="484849"/>
                </a:solidFill>
                <a:latin typeface="微软雅黑"/>
                <a:ea typeface="微软雅黑"/>
              </a:rPr>
              <a:t>这里可以添加主要内容这里可以添加主要内容这里可以添加主要内容这里可以添加主要内容可以添加主要内容这里</a:t>
            </a:r>
          </a:p>
        </p:txBody>
      </p:sp>
      <p:sp>
        <p:nvSpPr>
          <p:cNvPr id="268" name="TextBox 164"/>
          <p:cNvSpPr txBox="1"/>
          <p:nvPr/>
        </p:nvSpPr>
        <p:spPr>
          <a:xfrm>
            <a:off x="6364531" y="3727249"/>
            <a:ext cx="1292601" cy="300050"/>
          </a:xfrm>
          <a:prstGeom prst="rect">
            <a:avLst/>
          </a:prstGeom>
          <a:noFill/>
          <a:scene3d>
            <a:camera prst="orthographicFront">
              <a:rot lat="0" lon="600000" rev="0"/>
            </a:camera>
            <a:lightRig rig="threePt" dir="t"/>
          </a:scene3d>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50000"/>
                  </a:srgbClr>
                </a:solidFill>
                <a:effectLst/>
                <a:uLnTx/>
                <a:uFillTx/>
                <a:latin typeface="微软雅黑"/>
                <a:ea typeface="微软雅黑"/>
              </a:rPr>
              <a:t>提升政府形象</a:t>
            </a:r>
          </a:p>
        </p:txBody>
      </p:sp>
      <p:sp>
        <p:nvSpPr>
          <p:cNvPr id="269" name="TextBox 165"/>
          <p:cNvSpPr txBox="1"/>
          <p:nvPr/>
        </p:nvSpPr>
        <p:spPr>
          <a:xfrm>
            <a:off x="6349460" y="4031956"/>
            <a:ext cx="1259493" cy="992547"/>
          </a:xfrm>
          <a:prstGeom prst="rect">
            <a:avLst/>
          </a:prstGeom>
          <a:noFill/>
          <a:scene3d>
            <a:camera prst="orthographicFront">
              <a:rot lat="0" lon="600000" rev="0"/>
            </a:camera>
            <a:lightRig rig="threePt" dir="t"/>
          </a:scene3d>
        </p:spPr>
        <p:txBody>
          <a:bodyPr wrap="square" lIns="68550" tIns="34274" rIns="68550" bIns="34274" rtlCol="0">
            <a:spAutoFit/>
          </a:bodyPr>
          <a:lstStyle/>
          <a:p>
            <a:pPr defTabSz="914126" fontAlgn="auto">
              <a:lnSpc>
                <a:spcPct val="150000"/>
              </a:lnSpc>
              <a:spcBef>
                <a:spcPts val="0"/>
              </a:spcBef>
              <a:spcAft>
                <a:spcPts val="0"/>
              </a:spcAft>
              <a:defRPr/>
            </a:pPr>
            <a:r>
              <a:rPr lang="zh-CN" altLang="en-US" sz="800" b="0" kern="0" dirty="0">
                <a:solidFill>
                  <a:srgbClr val="484849"/>
                </a:solidFill>
                <a:latin typeface="微软雅黑"/>
                <a:ea typeface="微软雅黑"/>
              </a:rPr>
              <a:t>这里可以添加主要内容这里可以添加主要内容这里可以添加主要内容这里可以添加主要内容可以添加主要内容这里可以添加</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anim calcmode="lin" valueType="num">
                                      <p:cBhvr>
                                        <p:cTn id="8" dur="500" fill="hold"/>
                                        <p:tgtEl>
                                          <p:spTgt spid="136"/>
                                        </p:tgtEl>
                                        <p:attrNameLst>
                                          <p:attrName>ppt_x</p:attrName>
                                        </p:attrNameLst>
                                      </p:cBhvr>
                                      <p:tavLst>
                                        <p:tav tm="0">
                                          <p:val>
                                            <p:strVal val="#ppt_x"/>
                                          </p:val>
                                        </p:tav>
                                        <p:tav tm="100000">
                                          <p:val>
                                            <p:strVal val="#ppt_x"/>
                                          </p:val>
                                        </p:tav>
                                      </p:tavLst>
                                    </p:anim>
                                    <p:anim calcmode="lin" valueType="num">
                                      <p:cBhvr>
                                        <p:cTn id="9" dur="500" fill="hold"/>
                                        <p:tgtEl>
                                          <p:spTgt spid="136"/>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47"/>
                                        </p:tgtEl>
                                        <p:attrNameLst>
                                          <p:attrName>style.visibility</p:attrName>
                                        </p:attrNameLst>
                                      </p:cBhvr>
                                      <p:to>
                                        <p:strVal val="visible"/>
                                      </p:to>
                                    </p:set>
                                    <p:animEffect transition="in" filter="fade">
                                      <p:cBhvr>
                                        <p:cTn id="12" dur="500"/>
                                        <p:tgtEl>
                                          <p:spTgt spid="147"/>
                                        </p:tgtEl>
                                      </p:cBhvr>
                                    </p:animEffect>
                                  </p:childTnLst>
                                </p:cTn>
                              </p:par>
                              <p:par>
                                <p:cTn id="13" presetID="22" presetClass="entr" presetSubtype="8" fill="hold" nodeType="withEffect">
                                  <p:stCondLst>
                                    <p:cond delay="400"/>
                                  </p:stCondLst>
                                  <p:childTnLst>
                                    <p:set>
                                      <p:cBhvr>
                                        <p:cTn id="14" dur="1" fill="hold">
                                          <p:stCondLst>
                                            <p:cond delay="0"/>
                                          </p:stCondLst>
                                        </p:cTn>
                                        <p:tgtEl>
                                          <p:spTgt spid="141"/>
                                        </p:tgtEl>
                                        <p:attrNameLst>
                                          <p:attrName>style.visibility</p:attrName>
                                        </p:attrNameLst>
                                      </p:cBhvr>
                                      <p:to>
                                        <p:strVal val="visible"/>
                                      </p:to>
                                    </p:set>
                                    <p:animEffect transition="in" filter="wipe(left)">
                                      <p:cBhvr>
                                        <p:cTn id="15" dur="500"/>
                                        <p:tgtEl>
                                          <p:spTgt spid="141"/>
                                        </p:tgtEl>
                                      </p:cBhvr>
                                    </p:animEffect>
                                  </p:childTnLst>
                                </p:cTn>
                              </p:par>
                              <p:par>
                                <p:cTn id="16" presetID="53" presetClass="entr" presetSubtype="16" fill="hold" nodeType="withEffect">
                                  <p:stCondLst>
                                    <p:cond delay="0"/>
                                  </p:stCondLst>
                                  <p:childTnLst>
                                    <p:set>
                                      <p:cBhvr>
                                        <p:cTn id="17" dur="1" fill="hold">
                                          <p:stCondLst>
                                            <p:cond delay="0"/>
                                          </p:stCondLst>
                                        </p:cTn>
                                        <p:tgtEl>
                                          <p:spTgt spid="144"/>
                                        </p:tgtEl>
                                        <p:attrNameLst>
                                          <p:attrName>style.visibility</p:attrName>
                                        </p:attrNameLst>
                                      </p:cBhvr>
                                      <p:to>
                                        <p:strVal val="visible"/>
                                      </p:to>
                                    </p:set>
                                    <p:anim calcmode="lin" valueType="num">
                                      <p:cBhvr>
                                        <p:cTn id="18" dur="500" fill="hold"/>
                                        <p:tgtEl>
                                          <p:spTgt spid="144"/>
                                        </p:tgtEl>
                                        <p:attrNameLst>
                                          <p:attrName>ppt_w</p:attrName>
                                        </p:attrNameLst>
                                      </p:cBhvr>
                                      <p:tavLst>
                                        <p:tav tm="0">
                                          <p:val>
                                            <p:fltVal val="0"/>
                                          </p:val>
                                        </p:tav>
                                        <p:tav tm="100000">
                                          <p:val>
                                            <p:strVal val="#ppt_w"/>
                                          </p:val>
                                        </p:tav>
                                      </p:tavLst>
                                    </p:anim>
                                    <p:anim calcmode="lin" valueType="num">
                                      <p:cBhvr>
                                        <p:cTn id="19" dur="500" fill="hold"/>
                                        <p:tgtEl>
                                          <p:spTgt spid="144"/>
                                        </p:tgtEl>
                                        <p:attrNameLst>
                                          <p:attrName>ppt_h</p:attrName>
                                        </p:attrNameLst>
                                      </p:cBhvr>
                                      <p:tavLst>
                                        <p:tav tm="0">
                                          <p:val>
                                            <p:fltVal val="0"/>
                                          </p:val>
                                        </p:tav>
                                        <p:tav tm="100000">
                                          <p:val>
                                            <p:strVal val="#ppt_h"/>
                                          </p:val>
                                        </p:tav>
                                      </p:tavLst>
                                    </p:anim>
                                    <p:animEffect transition="in" filter="fade">
                                      <p:cBhvr>
                                        <p:cTn id="20" dur="500"/>
                                        <p:tgtEl>
                                          <p:spTgt spid="144"/>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wipe(left)">
                                      <p:cBhvr>
                                        <p:cTn id="24" dur="500"/>
                                        <p:tgtEl>
                                          <p:spTgt spid="150"/>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51"/>
                                        </p:tgtEl>
                                        <p:attrNameLst>
                                          <p:attrName>style.visibility</p:attrName>
                                        </p:attrNameLst>
                                      </p:cBhvr>
                                      <p:to>
                                        <p:strVal val="visible"/>
                                      </p:to>
                                    </p:set>
                                    <p:animEffect transition="in" filter="wipe(left)">
                                      <p:cBhvr>
                                        <p:cTn id="27" dur="500"/>
                                        <p:tgtEl>
                                          <p:spTgt spid="151"/>
                                        </p:tgtEl>
                                      </p:cBhvr>
                                    </p:animEffect>
                                  </p:childTnLst>
                                </p:cTn>
                              </p:par>
                              <p:par>
                                <p:cTn id="28" presetID="31"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 calcmode="lin" valueType="num">
                                      <p:cBhvr>
                                        <p:cTn id="30" dur="1000" fill="hold"/>
                                        <p:tgtEl>
                                          <p:spTgt spid="152"/>
                                        </p:tgtEl>
                                        <p:attrNameLst>
                                          <p:attrName>ppt_w</p:attrName>
                                        </p:attrNameLst>
                                      </p:cBhvr>
                                      <p:tavLst>
                                        <p:tav tm="0">
                                          <p:val>
                                            <p:fltVal val="0"/>
                                          </p:val>
                                        </p:tav>
                                        <p:tav tm="100000">
                                          <p:val>
                                            <p:strVal val="#ppt_w"/>
                                          </p:val>
                                        </p:tav>
                                      </p:tavLst>
                                    </p:anim>
                                    <p:anim calcmode="lin" valueType="num">
                                      <p:cBhvr>
                                        <p:cTn id="31" dur="1000" fill="hold"/>
                                        <p:tgtEl>
                                          <p:spTgt spid="152"/>
                                        </p:tgtEl>
                                        <p:attrNameLst>
                                          <p:attrName>ppt_h</p:attrName>
                                        </p:attrNameLst>
                                      </p:cBhvr>
                                      <p:tavLst>
                                        <p:tav tm="0">
                                          <p:val>
                                            <p:fltVal val="0"/>
                                          </p:val>
                                        </p:tav>
                                        <p:tav tm="100000">
                                          <p:val>
                                            <p:strVal val="#ppt_h"/>
                                          </p:val>
                                        </p:tav>
                                      </p:tavLst>
                                    </p:anim>
                                    <p:anim calcmode="lin" valueType="num">
                                      <p:cBhvr>
                                        <p:cTn id="32" dur="1000" fill="hold"/>
                                        <p:tgtEl>
                                          <p:spTgt spid="152"/>
                                        </p:tgtEl>
                                        <p:attrNameLst>
                                          <p:attrName>style.rotation</p:attrName>
                                        </p:attrNameLst>
                                      </p:cBhvr>
                                      <p:tavLst>
                                        <p:tav tm="0">
                                          <p:val>
                                            <p:fltVal val="90"/>
                                          </p:val>
                                        </p:tav>
                                        <p:tav tm="100000">
                                          <p:val>
                                            <p:fltVal val="0"/>
                                          </p:val>
                                        </p:tav>
                                      </p:tavLst>
                                    </p:anim>
                                    <p:animEffect transition="in" filter="fade">
                                      <p:cBhvr>
                                        <p:cTn id="33" dur="1000"/>
                                        <p:tgtEl>
                                          <p:spTgt spid="152"/>
                                        </p:tgtEl>
                                      </p:cBhvr>
                                    </p:animEffect>
                                  </p:childTnLst>
                                </p:cTn>
                              </p:par>
                            </p:childTnLst>
                          </p:cTn>
                        </p:par>
                        <p:par>
                          <p:cTn id="34" fill="hold">
                            <p:stCondLst>
                              <p:cond delay="1900"/>
                            </p:stCondLst>
                            <p:childTnLst>
                              <p:par>
                                <p:cTn id="35" presetID="53" presetClass="entr" presetSubtype="16" fill="hold" nodeType="afterEffect">
                                  <p:stCondLst>
                                    <p:cond delay="0"/>
                                  </p:stCondLst>
                                  <p:childTnLst>
                                    <p:set>
                                      <p:cBhvr>
                                        <p:cTn id="36" dur="1" fill="hold">
                                          <p:stCondLst>
                                            <p:cond delay="0"/>
                                          </p:stCondLst>
                                        </p:cTn>
                                        <p:tgtEl>
                                          <p:spTgt spid="253"/>
                                        </p:tgtEl>
                                        <p:attrNameLst>
                                          <p:attrName>style.visibility</p:attrName>
                                        </p:attrNameLst>
                                      </p:cBhvr>
                                      <p:to>
                                        <p:strVal val="visible"/>
                                      </p:to>
                                    </p:set>
                                    <p:anim calcmode="lin" valueType="num">
                                      <p:cBhvr>
                                        <p:cTn id="37" dur="500" fill="hold"/>
                                        <p:tgtEl>
                                          <p:spTgt spid="253"/>
                                        </p:tgtEl>
                                        <p:attrNameLst>
                                          <p:attrName>ppt_w</p:attrName>
                                        </p:attrNameLst>
                                      </p:cBhvr>
                                      <p:tavLst>
                                        <p:tav tm="0">
                                          <p:val>
                                            <p:fltVal val="0"/>
                                          </p:val>
                                        </p:tav>
                                        <p:tav tm="100000">
                                          <p:val>
                                            <p:strVal val="#ppt_w"/>
                                          </p:val>
                                        </p:tav>
                                      </p:tavLst>
                                    </p:anim>
                                    <p:anim calcmode="lin" valueType="num">
                                      <p:cBhvr>
                                        <p:cTn id="38" dur="500" fill="hold"/>
                                        <p:tgtEl>
                                          <p:spTgt spid="253"/>
                                        </p:tgtEl>
                                        <p:attrNameLst>
                                          <p:attrName>ppt_h</p:attrName>
                                        </p:attrNameLst>
                                      </p:cBhvr>
                                      <p:tavLst>
                                        <p:tav tm="0">
                                          <p:val>
                                            <p:fltVal val="0"/>
                                          </p:val>
                                        </p:tav>
                                        <p:tav tm="100000">
                                          <p:val>
                                            <p:strVal val="#ppt_h"/>
                                          </p:val>
                                        </p:tav>
                                      </p:tavLst>
                                    </p:anim>
                                    <p:animEffect transition="in" filter="fade">
                                      <p:cBhvr>
                                        <p:cTn id="39" dur="500"/>
                                        <p:tgtEl>
                                          <p:spTgt spid="253"/>
                                        </p:tgtEl>
                                      </p:cBhvr>
                                    </p:animEffect>
                                  </p:childTnLst>
                                </p:cTn>
                              </p:par>
                            </p:childTnLst>
                          </p:cTn>
                        </p:par>
                        <p:par>
                          <p:cTn id="40" fill="hold">
                            <p:stCondLst>
                              <p:cond delay="2400"/>
                            </p:stCondLst>
                            <p:childTnLst>
                              <p:par>
                                <p:cTn id="41" presetID="14" presetClass="entr" presetSubtype="10" fill="hold" grpId="0" nodeType="afterEffect">
                                  <p:stCondLst>
                                    <p:cond delay="0"/>
                                  </p:stCondLst>
                                  <p:childTnLst>
                                    <p:set>
                                      <p:cBhvr>
                                        <p:cTn id="42" dur="1" fill="hold">
                                          <p:stCondLst>
                                            <p:cond delay="0"/>
                                          </p:stCondLst>
                                        </p:cTn>
                                        <p:tgtEl>
                                          <p:spTgt spid="254"/>
                                        </p:tgtEl>
                                        <p:attrNameLst>
                                          <p:attrName>style.visibility</p:attrName>
                                        </p:attrNameLst>
                                      </p:cBhvr>
                                      <p:to>
                                        <p:strVal val="visible"/>
                                      </p:to>
                                    </p:set>
                                    <p:animEffect transition="in" filter="randombar(horizontal)">
                                      <p:cBhvr>
                                        <p:cTn id="43" dur="500"/>
                                        <p:tgtEl>
                                          <p:spTgt spid="254"/>
                                        </p:tgtEl>
                                      </p:cBhvr>
                                    </p:animEffect>
                                  </p:childTnLst>
                                </p:cTn>
                              </p:par>
                              <p:par>
                                <p:cTn id="44" presetID="22" presetClass="entr" presetSubtype="8" fill="hold" nodeType="withEffect">
                                  <p:stCondLst>
                                    <p:cond delay="0"/>
                                  </p:stCondLst>
                                  <p:childTnLst>
                                    <p:set>
                                      <p:cBhvr>
                                        <p:cTn id="45" dur="1" fill="hold">
                                          <p:stCondLst>
                                            <p:cond delay="0"/>
                                          </p:stCondLst>
                                        </p:cTn>
                                        <p:tgtEl>
                                          <p:spTgt spid="216"/>
                                        </p:tgtEl>
                                        <p:attrNameLst>
                                          <p:attrName>style.visibility</p:attrName>
                                        </p:attrNameLst>
                                      </p:cBhvr>
                                      <p:to>
                                        <p:strVal val="visible"/>
                                      </p:to>
                                    </p:set>
                                    <p:animEffect transition="in" filter="wipe(left)">
                                      <p:cBhvr>
                                        <p:cTn id="46" dur="800"/>
                                        <p:tgtEl>
                                          <p:spTgt spid="216"/>
                                        </p:tgtEl>
                                      </p:cBhvr>
                                    </p:animEffect>
                                  </p:childTnLst>
                                </p:cTn>
                              </p:par>
                              <p:par>
                                <p:cTn id="47" presetID="53" presetClass="entr" presetSubtype="16" fill="hold" nodeType="withEffect">
                                  <p:stCondLst>
                                    <p:cond delay="300"/>
                                  </p:stCondLst>
                                  <p:childTnLst>
                                    <p:set>
                                      <p:cBhvr>
                                        <p:cTn id="48" dur="1" fill="hold">
                                          <p:stCondLst>
                                            <p:cond delay="0"/>
                                          </p:stCondLst>
                                        </p:cTn>
                                        <p:tgtEl>
                                          <p:spTgt spid="255"/>
                                        </p:tgtEl>
                                        <p:attrNameLst>
                                          <p:attrName>style.visibility</p:attrName>
                                        </p:attrNameLst>
                                      </p:cBhvr>
                                      <p:to>
                                        <p:strVal val="visible"/>
                                      </p:to>
                                    </p:set>
                                    <p:anim calcmode="lin" valueType="num">
                                      <p:cBhvr>
                                        <p:cTn id="49" dur="500" fill="hold"/>
                                        <p:tgtEl>
                                          <p:spTgt spid="255"/>
                                        </p:tgtEl>
                                        <p:attrNameLst>
                                          <p:attrName>ppt_w</p:attrName>
                                        </p:attrNameLst>
                                      </p:cBhvr>
                                      <p:tavLst>
                                        <p:tav tm="0">
                                          <p:val>
                                            <p:fltVal val="0"/>
                                          </p:val>
                                        </p:tav>
                                        <p:tav tm="100000">
                                          <p:val>
                                            <p:strVal val="#ppt_w"/>
                                          </p:val>
                                        </p:tav>
                                      </p:tavLst>
                                    </p:anim>
                                    <p:anim calcmode="lin" valueType="num">
                                      <p:cBhvr>
                                        <p:cTn id="50" dur="500" fill="hold"/>
                                        <p:tgtEl>
                                          <p:spTgt spid="255"/>
                                        </p:tgtEl>
                                        <p:attrNameLst>
                                          <p:attrName>ppt_h</p:attrName>
                                        </p:attrNameLst>
                                      </p:cBhvr>
                                      <p:tavLst>
                                        <p:tav tm="0">
                                          <p:val>
                                            <p:fltVal val="0"/>
                                          </p:val>
                                        </p:tav>
                                        <p:tav tm="100000">
                                          <p:val>
                                            <p:strVal val="#ppt_h"/>
                                          </p:val>
                                        </p:tav>
                                      </p:tavLst>
                                    </p:anim>
                                    <p:animEffect transition="in" filter="fade">
                                      <p:cBhvr>
                                        <p:cTn id="51" dur="500"/>
                                        <p:tgtEl>
                                          <p:spTgt spid="255"/>
                                        </p:tgtEl>
                                      </p:cBhvr>
                                    </p:animEffect>
                                  </p:childTnLst>
                                </p:cTn>
                              </p:par>
                              <p:par>
                                <p:cTn id="52" presetID="53" presetClass="entr" presetSubtype="16" fill="hold" nodeType="withEffect">
                                  <p:stCondLst>
                                    <p:cond delay="300"/>
                                  </p:stCondLst>
                                  <p:childTnLst>
                                    <p:set>
                                      <p:cBhvr>
                                        <p:cTn id="53" dur="1" fill="hold">
                                          <p:stCondLst>
                                            <p:cond delay="0"/>
                                          </p:stCondLst>
                                        </p:cTn>
                                        <p:tgtEl>
                                          <p:spTgt spid="258"/>
                                        </p:tgtEl>
                                        <p:attrNameLst>
                                          <p:attrName>style.visibility</p:attrName>
                                        </p:attrNameLst>
                                      </p:cBhvr>
                                      <p:to>
                                        <p:strVal val="visible"/>
                                      </p:to>
                                    </p:set>
                                    <p:anim calcmode="lin" valueType="num">
                                      <p:cBhvr>
                                        <p:cTn id="54" dur="500" fill="hold"/>
                                        <p:tgtEl>
                                          <p:spTgt spid="258"/>
                                        </p:tgtEl>
                                        <p:attrNameLst>
                                          <p:attrName>ppt_w</p:attrName>
                                        </p:attrNameLst>
                                      </p:cBhvr>
                                      <p:tavLst>
                                        <p:tav tm="0">
                                          <p:val>
                                            <p:fltVal val="0"/>
                                          </p:val>
                                        </p:tav>
                                        <p:tav tm="100000">
                                          <p:val>
                                            <p:strVal val="#ppt_w"/>
                                          </p:val>
                                        </p:tav>
                                      </p:tavLst>
                                    </p:anim>
                                    <p:anim calcmode="lin" valueType="num">
                                      <p:cBhvr>
                                        <p:cTn id="55" dur="500" fill="hold"/>
                                        <p:tgtEl>
                                          <p:spTgt spid="258"/>
                                        </p:tgtEl>
                                        <p:attrNameLst>
                                          <p:attrName>ppt_h</p:attrName>
                                        </p:attrNameLst>
                                      </p:cBhvr>
                                      <p:tavLst>
                                        <p:tav tm="0">
                                          <p:val>
                                            <p:fltVal val="0"/>
                                          </p:val>
                                        </p:tav>
                                        <p:tav tm="100000">
                                          <p:val>
                                            <p:strVal val="#ppt_h"/>
                                          </p:val>
                                        </p:tav>
                                      </p:tavLst>
                                    </p:anim>
                                    <p:animEffect transition="in" filter="fade">
                                      <p:cBhvr>
                                        <p:cTn id="56" dur="500"/>
                                        <p:tgtEl>
                                          <p:spTgt spid="258"/>
                                        </p:tgtEl>
                                      </p:cBhvr>
                                    </p:animEffect>
                                  </p:childTnLst>
                                </p:cTn>
                              </p:par>
                              <p:par>
                                <p:cTn id="57" presetID="53" presetClass="entr" presetSubtype="16" fill="hold" nodeType="withEffect">
                                  <p:stCondLst>
                                    <p:cond delay="300"/>
                                  </p:stCondLst>
                                  <p:childTnLst>
                                    <p:set>
                                      <p:cBhvr>
                                        <p:cTn id="58" dur="1" fill="hold">
                                          <p:stCondLst>
                                            <p:cond delay="0"/>
                                          </p:stCondLst>
                                        </p:cTn>
                                        <p:tgtEl>
                                          <p:spTgt spid="261"/>
                                        </p:tgtEl>
                                        <p:attrNameLst>
                                          <p:attrName>style.visibility</p:attrName>
                                        </p:attrNameLst>
                                      </p:cBhvr>
                                      <p:to>
                                        <p:strVal val="visible"/>
                                      </p:to>
                                    </p:set>
                                    <p:anim calcmode="lin" valueType="num">
                                      <p:cBhvr>
                                        <p:cTn id="59" dur="500" fill="hold"/>
                                        <p:tgtEl>
                                          <p:spTgt spid="261"/>
                                        </p:tgtEl>
                                        <p:attrNameLst>
                                          <p:attrName>ppt_w</p:attrName>
                                        </p:attrNameLst>
                                      </p:cBhvr>
                                      <p:tavLst>
                                        <p:tav tm="0">
                                          <p:val>
                                            <p:fltVal val="0"/>
                                          </p:val>
                                        </p:tav>
                                        <p:tav tm="100000">
                                          <p:val>
                                            <p:strVal val="#ppt_w"/>
                                          </p:val>
                                        </p:tav>
                                      </p:tavLst>
                                    </p:anim>
                                    <p:anim calcmode="lin" valueType="num">
                                      <p:cBhvr>
                                        <p:cTn id="60" dur="500" fill="hold"/>
                                        <p:tgtEl>
                                          <p:spTgt spid="261"/>
                                        </p:tgtEl>
                                        <p:attrNameLst>
                                          <p:attrName>ppt_h</p:attrName>
                                        </p:attrNameLst>
                                      </p:cBhvr>
                                      <p:tavLst>
                                        <p:tav tm="0">
                                          <p:val>
                                            <p:fltVal val="0"/>
                                          </p:val>
                                        </p:tav>
                                        <p:tav tm="100000">
                                          <p:val>
                                            <p:strVal val="#ppt_h"/>
                                          </p:val>
                                        </p:tav>
                                      </p:tavLst>
                                    </p:anim>
                                    <p:animEffect transition="in" filter="fade">
                                      <p:cBhvr>
                                        <p:cTn id="61" dur="500"/>
                                        <p:tgtEl>
                                          <p:spTgt spid="26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264"/>
                                        </p:tgtEl>
                                        <p:attrNameLst>
                                          <p:attrName>style.visibility</p:attrName>
                                        </p:attrNameLst>
                                      </p:cBhvr>
                                      <p:to>
                                        <p:strVal val="visible"/>
                                      </p:to>
                                    </p:set>
                                    <p:animEffect transition="in" filter="wipe(left)">
                                      <p:cBhvr>
                                        <p:cTn id="65" dur="500"/>
                                        <p:tgtEl>
                                          <p:spTgt spid="264"/>
                                        </p:tgtEl>
                                      </p:cBhvr>
                                    </p:animEffect>
                                  </p:childTnLst>
                                </p:cTn>
                              </p:par>
                            </p:childTnLst>
                          </p:cTn>
                        </p:par>
                        <p:par>
                          <p:cTn id="66" fill="hold">
                            <p:stCondLst>
                              <p:cond delay="3700"/>
                            </p:stCondLst>
                            <p:childTnLst>
                              <p:par>
                                <p:cTn id="67" presetID="22" presetClass="entr" presetSubtype="1" fill="hold" grpId="0" nodeType="afterEffect">
                                  <p:stCondLst>
                                    <p:cond delay="0"/>
                                  </p:stCondLst>
                                  <p:childTnLst>
                                    <p:set>
                                      <p:cBhvr>
                                        <p:cTn id="68" dur="1" fill="hold">
                                          <p:stCondLst>
                                            <p:cond delay="0"/>
                                          </p:stCondLst>
                                        </p:cTn>
                                        <p:tgtEl>
                                          <p:spTgt spid="265"/>
                                        </p:tgtEl>
                                        <p:attrNameLst>
                                          <p:attrName>style.visibility</p:attrName>
                                        </p:attrNameLst>
                                      </p:cBhvr>
                                      <p:to>
                                        <p:strVal val="visible"/>
                                      </p:to>
                                    </p:set>
                                    <p:animEffect transition="in" filter="wipe(up)">
                                      <p:cBhvr>
                                        <p:cTn id="69" dur="500"/>
                                        <p:tgtEl>
                                          <p:spTgt spid="265"/>
                                        </p:tgtEl>
                                      </p:cBhvr>
                                    </p:animEffect>
                                  </p:childTnLst>
                                </p:cTn>
                              </p:par>
                              <p:par>
                                <p:cTn id="70" presetID="53" presetClass="entr" presetSubtype="16" fill="hold" nodeType="withEffect">
                                  <p:stCondLst>
                                    <p:cond delay="0"/>
                                  </p:stCondLst>
                                  <p:childTnLst>
                                    <p:set>
                                      <p:cBhvr>
                                        <p:cTn id="71" dur="1" fill="hold">
                                          <p:stCondLst>
                                            <p:cond delay="0"/>
                                          </p:stCondLst>
                                        </p:cTn>
                                        <p:tgtEl>
                                          <p:spTgt spid="240"/>
                                        </p:tgtEl>
                                        <p:attrNameLst>
                                          <p:attrName>style.visibility</p:attrName>
                                        </p:attrNameLst>
                                      </p:cBhvr>
                                      <p:to>
                                        <p:strVal val="visible"/>
                                      </p:to>
                                    </p:set>
                                    <p:anim calcmode="lin" valueType="num">
                                      <p:cBhvr>
                                        <p:cTn id="72" dur="500" fill="hold"/>
                                        <p:tgtEl>
                                          <p:spTgt spid="240"/>
                                        </p:tgtEl>
                                        <p:attrNameLst>
                                          <p:attrName>ppt_w</p:attrName>
                                        </p:attrNameLst>
                                      </p:cBhvr>
                                      <p:tavLst>
                                        <p:tav tm="0">
                                          <p:val>
                                            <p:fltVal val="0"/>
                                          </p:val>
                                        </p:tav>
                                        <p:tav tm="100000">
                                          <p:val>
                                            <p:strVal val="#ppt_w"/>
                                          </p:val>
                                        </p:tav>
                                      </p:tavLst>
                                    </p:anim>
                                    <p:anim calcmode="lin" valueType="num">
                                      <p:cBhvr>
                                        <p:cTn id="73" dur="500" fill="hold"/>
                                        <p:tgtEl>
                                          <p:spTgt spid="240"/>
                                        </p:tgtEl>
                                        <p:attrNameLst>
                                          <p:attrName>ppt_h</p:attrName>
                                        </p:attrNameLst>
                                      </p:cBhvr>
                                      <p:tavLst>
                                        <p:tav tm="0">
                                          <p:val>
                                            <p:fltVal val="0"/>
                                          </p:val>
                                        </p:tav>
                                        <p:tav tm="100000">
                                          <p:val>
                                            <p:strVal val="#ppt_h"/>
                                          </p:val>
                                        </p:tav>
                                      </p:tavLst>
                                    </p:anim>
                                    <p:animEffect transition="in" filter="fade">
                                      <p:cBhvr>
                                        <p:cTn id="74" dur="500"/>
                                        <p:tgtEl>
                                          <p:spTgt spid="240"/>
                                        </p:tgtEl>
                                      </p:cBhvr>
                                    </p:animEffect>
                                  </p:childTnLst>
                                </p:cTn>
                              </p:par>
                              <p:par>
                                <p:cTn id="75" presetID="22" presetClass="entr" presetSubtype="8" fill="hold" grpId="0" nodeType="withEffect">
                                  <p:stCondLst>
                                    <p:cond delay="500"/>
                                  </p:stCondLst>
                                  <p:childTnLst>
                                    <p:set>
                                      <p:cBhvr>
                                        <p:cTn id="76" dur="1" fill="hold">
                                          <p:stCondLst>
                                            <p:cond delay="0"/>
                                          </p:stCondLst>
                                        </p:cTn>
                                        <p:tgtEl>
                                          <p:spTgt spid="266"/>
                                        </p:tgtEl>
                                        <p:attrNameLst>
                                          <p:attrName>style.visibility</p:attrName>
                                        </p:attrNameLst>
                                      </p:cBhvr>
                                      <p:to>
                                        <p:strVal val="visible"/>
                                      </p:to>
                                    </p:set>
                                    <p:animEffect transition="in" filter="wipe(left)">
                                      <p:cBhvr>
                                        <p:cTn id="77" dur="500"/>
                                        <p:tgtEl>
                                          <p:spTgt spid="266"/>
                                        </p:tgtEl>
                                      </p:cBhvr>
                                    </p:animEffect>
                                  </p:childTnLst>
                                </p:cTn>
                              </p:par>
                              <p:par>
                                <p:cTn id="78" presetID="22" presetClass="entr" presetSubtype="1" fill="hold" grpId="0" nodeType="withEffect">
                                  <p:stCondLst>
                                    <p:cond delay="500"/>
                                  </p:stCondLst>
                                  <p:childTnLst>
                                    <p:set>
                                      <p:cBhvr>
                                        <p:cTn id="79" dur="1" fill="hold">
                                          <p:stCondLst>
                                            <p:cond delay="0"/>
                                          </p:stCondLst>
                                        </p:cTn>
                                        <p:tgtEl>
                                          <p:spTgt spid="267"/>
                                        </p:tgtEl>
                                        <p:attrNameLst>
                                          <p:attrName>style.visibility</p:attrName>
                                        </p:attrNameLst>
                                      </p:cBhvr>
                                      <p:to>
                                        <p:strVal val="visible"/>
                                      </p:to>
                                    </p:set>
                                    <p:animEffect transition="in" filter="wipe(up)">
                                      <p:cBhvr>
                                        <p:cTn id="80" dur="500"/>
                                        <p:tgtEl>
                                          <p:spTgt spid="267"/>
                                        </p:tgtEl>
                                      </p:cBhvr>
                                    </p:animEffect>
                                  </p:childTnLst>
                                </p:cTn>
                              </p:par>
                              <p:par>
                                <p:cTn id="81" presetID="53" presetClass="entr" presetSubtype="16" fill="hold" nodeType="withEffect">
                                  <p:stCondLst>
                                    <p:cond delay="500"/>
                                  </p:stCondLst>
                                  <p:childTnLst>
                                    <p:set>
                                      <p:cBhvr>
                                        <p:cTn id="82" dur="1" fill="hold">
                                          <p:stCondLst>
                                            <p:cond delay="0"/>
                                          </p:stCondLst>
                                        </p:cTn>
                                        <p:tgtEl>
                                          <p:spTgt spid="245"/>
                                        </p:tgtEl>
                                        <p:attrNameLst>
                                          <p:attrName>style.visibility</p:attrName>
                                        </p:attrNameLst>
                                      </p:cBhvr>
                                      <p:to>
                                        <p:strVal val="visible"/>
                                      </p:to>
                                    </p:set>
                                    <p:anim calcmode="lin" valueType="num">
                                      <p:cBhvr>
                                        <p:cTn id="83" dur="500" fill="hold"/>
                                        <p:tgtEl>
                                          <p:spTgt spid="245"/>
                                        </p:tgtEl>
                                        <p:attrNameLst>
                                          <p:attrName>ppt_w</p:attrName>
                                        </p:attrNameLst>
                                      </p:cBhvr>
                                      <p:tavLst>
                                        <p:tav tm="0">
                                          <p:val>
                                            <p:fltVal val="0"/>
                                          </p:val>
                                        </p:tav>
                                        <p:tav tm="100000">
                                          <p:val>
                                            <p:strVal val="#ppt_w"/>
                                          </p:val>
                                        </p:tav>
                                      </p:tavLst>
                                    </p:anim>
                                    <p:anim calcmode="lin" valueType="num">
                                      <p:cBhvr>
                                        <p:cTn id="84" dur="500" fill="hold"/>
                                        <p:tgtEl>
                                          <p:spTgt spid="245"/>
                                        </p:tgtEl>
                                        <p:attrNameLst>
                                          <p:attrName>ppt_h</p:attrName>
                                        </p:attrNameLst>
                                      </p:cBhvr>
                                      <p:tavLst>
                                        <p:tav tm="0">
                                          <p:val>
                                            <p:fltVal val="0"/>
                                          </p:val>
                                        </p:tav>
                                        <p:tav tm="100000">
                                          <p:val>
                                            <p:strVal val="#ppt_h"/>
                                          </p:val>
                                        </p:tav>
                                      </p:tavLst>
                                    </p:anim>
                                    <p:animEffect transition="in" filter="fade">
                                      <p:cBhvr>
                                        <p:cTn id="85" dur="500"/>
                                        <p:tgtEl>
                                          <p:spTgt spid="245"/>
                                        </p:tgtEl>
                                      </p:cBhvr>
                                    </p:animEffect>
                                  </p:childTnLst>
                                </p:cTn>
                              </p:par>
                              <p:par>
                                <p:cTn id="86" presetID="22" presetClass="entr" presetSubtype="8" fill="hold" grpId="0" nodeType="withEffect">
                                  <p:stCondLst>
                                    <p:cond delay="900"/>
                                  </p:stCondLst>
                                  <p:childTnLst>
                                    <p:set>
                                      <p:cBhvr>
                                        <p:cTn id="87" dur="1" fill="hold">
                                          <p:stCondLst>
                                            <p:cond delay="0"/>
                                          </p:stCondLst>
                                        </p:cTn>
                                        <p:tgtEl>
                                          <p:spTgt spid="268"/>
                                        </p:tgtEl>
                                        <p:attrNameLst>
                                          <p:attrName>style.visibility</p:attrName>
                                        </p:attrNameLst>
                                      </p:cBhvr>
                                      <p:to>
                                        <p:strVal val="visible"/>
                                      </p:to>
                                    </p:set>
                                    <p:animEffect transition="in" filter="wipe(left)">
                                      <p:cBhvr>
                                        <p:cTn id="88" dur="500"/>
                                        <p:tgtEl>
                                          <p:spTgt spid="268"/>
                                        </p:tgtEl>
                                      </p:cBhvr>
                                    </p:animEffect>
                                  </p:childTnLst>
                                </p:cTn>
                              </p:par>
                              <p:par>
                                <p:cTn id="89" presetID="22" presetClass="entr" presetSubtype="1" fill="hold" grpId="0" nodeType="withEffect">
                                  <p:stCondLst>
                                    <p:cond delay="1300"/>
                                  </p:stCondLst>
                                  <p:childTnLst>
                                    <p:set>
                                      <p:cBhvr>
                                        <p:cTn id="90" dur="1" fill="hold">
                                          <p:stCondLst>
                                            <p:cond delay="0"/>
                                          </p:stCondLst>
                                        </p:cTn>
                                        <p:tgtEl>
                                          <p:spTgt spid="269"/>
                                        </p:tgtEl>
                                        <p:attrNameLst>
                                          <p:attrName>style.visibility</p:attrName>
                                        </p:attrNameLst>
                                      </p:cBhvr>
                                      <p:to>
                                        <p:strVal val="visible"/>
                                      </p:to>
                                    </p:set>
                                    <p:animEffect transition="in" filter="wipe(up)">
                                      <p:cBhvr>
                                        <p:cTn id="91" dur="500"/>
                                        <p:tgtEl>
                                          <p:spTgt spid="269"/>
                                        </p:tgtEl>
                                      </p:cBhvr>
                                    </p:animEffect>
                                  </p:childTnLst>
                                </p:cTn>
                              </p:par>
                              <p:par>
                                <p:cTn id="92" presetID="53" presetClass="entr" presetSubtype="16" fill="hold" nodeType="withEffect">
                                  <p:stCondLst>
                                    <p:cond delay="1400"/>
                                  </p:stCondLst>
                                  <p:childTnLst>
                                    <p:set>
                                      <p:cBhvr>
                                        <p:cTn id="93" dur="1" fill="hold">
                                          <p:stCondLst>
                                            <p:cond delay="0"/>
                                          </p:stCondLst>
                                        </p:cTn>
                                        <p:tgtEl>
                                          <p:spTgt spid="248"/>
                                        </p:tgtEl>
                                        <p:attrNameLst>
                                          <p:attrName>style.visibility</p:attrName>
                                        </p:attrNameLst>
                                      </p:cBhvr>
                                      <p:to>
                                        <p:strVal val="visible"/>
                                      </p:to>
                                    </p:set>
                                    <p:anim calcmode="lin" valueType="num">
                                      <p:cBhvr>
                                        <p:cTn id="94" dur="500" fill="hold"/>
                                        <p:tgtEl>
                                          <p:spTgt spid="248"/>
                                        </p:tgtEl>
                                        <p:attrNameLst>
                                          <p:attrName>ppt_w</p:attrName>
                                        </p:attrNameLst>
                                      </p:cBhvr>
                                      <p:tavLst>
                                        <p:tav tm="0">
                                          <p:val>
                                            <p:fltVal val="0"/>
                                          </p:val>
                                        </p:tav>
                                        <p:tav tm="100000">
                                          <p:val>
                                            <p:strVal val="#ppt_w"/>
                                          </p:val>
                                        </p:tav>
                                      </p:tavLst>
                                    </p:anim>
                                    <p:anim calcmode="lin" valueType="num">
                                      <p:cBhvr>
                                        <p:cTn id="95" dur="500" fill="hold"/>
                                        <p:tgtEl>
                                          <p:spTgt spid="248"/>
                                        </p:tgtEl>
                                        <p:attrNameLst>
                                          <p:attrName>ppt_h</p:attrName>
                                        </p:attrNameLst>
                                      </p:cBhvr>
                                      <p:tavLst>
                                        <p:tav tm="0">
                                          <p:val>
                                            <p:fltVal val="0"/>
                                          </p:val>
                                        </p:tav>
                                        <p:tav tm="100000">
                                          <p:val>
                                            <p:strVal val="#ppt_h"/>
                                          </p:val>
                                        </p:tav>
                                      </p:tavLst>
                                    </p:anim>
                                    <p:animEffect transition="in" filter="fade">
                                      <p:cBhvr>
                                        <p:cTn id="96" dur="5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P spid="151" grpId="0"/>
      <p:bldP spid="254" grpId="0"/>
      <p:bldP spid="264" grpId="0"/>
      <p:bldP spid="265" grpId="0"/>
      <p:bldP spid="266" grpId="0"/>
      <p:bldP spid="267" grpId="0"/>
      <p:bldP spid="268" grpId="0"/>
      <p:bldP spid="2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5986400" y="4392078"/>
            <a:ext cx="1178917" cy="1178917"/>
            <a:chOff x="304800" y="673100"/>
            <a:chExt cx="4000500" cy="4000500"/>
          </a:xfrm>
          <a:effectLst>
            <a:outerShdw blurRad="444500" dist="254000" dir="8100000" algn="tr" rotWithShape="0">
              <a:prstClr val="black">
                <a:alpha val="50000"/>
              </a:prstClr>
            </a:outerShdw>
          </a:effectLst>
        </p:grpSpPr>
        <p:sp>
          <p:nvSpPr>
            <p:cNvPr id="7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4" name="组合 73"/>
          <p:cNvGrpSpPr/>
          <p:nvPr/>
        </p:nvGrpSpPr>
        <p:grpSpPr>
          <a:xfrm>
            <a:off x="4459716" y="4886916"/>
            <a:ext cx="630036" cy="630036"/>
            <a:chOff x="304800" y="673100"/>
            <a:chExt cx="4000500" cy="4000500"/>
          </a:xfrm>
          <a:effectLst>
            <a:outerShdw blurRad="444500" dist="254000" dir="8100000" algn="tr" rotWithShape="0">
              <a:prstClr val="black">
                <a:alpha val="50000"/>
              </a:prstClr>
            </a:outerShdw>
          </a:effectLst>
        </p:grpSpPr>
        <p:sp>
          <p:nvSpPr>
            <p:cNvPr id="7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77" name="组合 76"/>
          <p:cNvGrpSpPr/>
          <p:nvPr/>
        </p:nvGrpSpPr>
        <p:grpSpPr>
          <a:xfrm>
            <a:off x="5138297" y="5201935"/>
            <a:ext cx="890244" cy="890244"/>
            <a:chOff x="304800" y="673100"/>
            <a:chExt cx="4000500" cy="4000500"/>
          </a:xfrm>
          <a:effectLst>
            <a:outerShdw blurRad="444500" dist="254000" dir="8100000" algn="tr" rotWithShape="0">
              <a:prstClr val="black">
                <a:alpha val="50000"/>
              </a:prstClr>
            </a:outerShdw>
          </a:effectLst>
        </p:grpSpPr>
        <p:sp>
          <p:nvSpPr>
            <p:cNvPr id="7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0" name="组合 79"/>
          <p:cNvGrpSpPr/>
          <p:nvPr/>
        </p:nvGrpSpPr>
        <p:grpSpPr>
          <a:xfrm>
            <a:off x="7460083" y="5012117"/>
            <a:ext cx="685588" cy="685588"/>
            <a:chOff x="304800" y="673100"/>
            <a:chExt cx="4000500" cy="4000500"/>
          </a:xfrm>
          <a:effectLst>
            <a:outerShdw blurRad="444500" dist="254000" dir="8100000" algn="tr" rotWithShape="0">
              <a:prstClr val="black">
                <a:alpha val="50000"/>
              </a:prstClr>
            </a:outerShdw>
          </a:effectLst>
        </p:grpSpPr>
        <p:sp>
          <p:nvSpPr>
            <p:cNvPr id="8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3" name="组合 82"/>
          <p:cNvGrpSpPr/>
          <p:nvPr/>
        </p:nvGrpSpPr>
        <p:grpSpPr>
          <a:xfrm>
            <a:off x="468680" y="5320628"/>
            <a:ext cx="588675" cy="588675"/>
            <a:chOff x="304800" y="673100"/>
            <a:chExt cx="4000500" cy="4000500"/>
          </a:xfrm>
          <a:effectLst>
            <a:outerShdw blurRad="444500" dist="254000" dir="8100000" algn="tr" rotWithShape="0">
              <a:prstClr val="black">
                <a:alpha val="50000"/>
              </a:prstClr>
            </a:outerShdw>
          </a:effectLst>
        </p:grpSpPr>
        <p:sp>
          <p:nvSpPr>
            <p:cNvPr id="8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6" name="组合 85"/>
          <p:cNvGrpSpPr/>
          <p:nvPr/>
        </p:nvGrpSpPr>
        <p:grpSpPr>
          <a:xfrm>
            <a:off x="3664316" y="4810150"/>
            <a:ext cx="252413" cy="252413"/>
            <a:chOff x="304800" y="673100"/>
            <a:chExt cx="4000500" cy="4000500"/>
          </a:xfrm>
          <a:effectLst>
            <a:outerShdw blurRad="444500" dist="254000" dir="8100000" algn="tr" rotWithShape="0">
              <a:prstClr val="black">
                <a:alpha val="50000"/>
              </a:prstClr>
            </a:outerShdw>
          </a:effectLst>
        </p:grpSpPr>
        <p:sp>
          <p:nvSpPr>
            <p:cNvPr id="8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9" name="组合 88"/>
          <p:cNvGrpSpPr/>
          <p:nvPr/>
        </p:nvGrpSpPr>
        <p:grpSpPr>
          <a:xfrm>
            <a:off x="2883165" y="4607410"/>
            <a:ext cx="528912" cy="528912"/>
            <a:chOff x="304800" y="673100"/>
            <a:chExt cx="4000500" cy="4000500"/>
          </a:xfrm>
          <a:effectLst>
            <a:outerShdw blurRad="444500" dist="254000" dir="8100000" algn="tr" rotWithShape="0">
              <a:prstClr val="black">
                <a:alpha val="50000"/>
              </a:prstClr>
            </a:outerShdw>
          </a:effectLst>
        </p:grpSpPr>
        <p:sp>
          <p:nvSpPr>
            <p:cNvPr id="9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2" name="组合 91"/>
          <p:cNvGrpSpPr/>
          <p:nvPr/>
        </p:nvGrpSpPr>
        <p:grpSpPr>
          <a:xfrm>
            <a:off x="8165186" y="4112176"/>
            <a:ext cx="1178917" cy="1178917"/>
            <a:chOff x="304800" y="673100"/>
            <a:chExt cx="4000500" cy="4000500"/>
          </a:xfrm>
          <a:effectLst>
            <a:outerShdw blurRad="444500" dist="254000" dir="8100000" algn="tr" rotWithShape="0">
              <a:prstClr val="black">
                <a:alpha val="50000"/>
              </a:prstClr>
            </a:outerShdw>
          </a:effectLst>
        </p:grpSpPr>
        <p:sp>
          <p:nvSpPr>
            <p:cNvPr id="9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5" name="组合 94"/>
          <p:cNvGrpSpPr/>
          <p:nvPr/>
        </p:nvGrpSpPr>
        <p:grpSpPr>
          <a:xfrm>
            <a:off x="4121374" y="4605503"/>
            <a:ext cx="223011" cy="223011"/>
            <a:chOff x="304800" y="673100"/>
            <a:chExt cx="4000500" cy="4000500"/>
          </a:xfrm>
          <a:effectLst>
            <a:outerShdw blurRad="444500" dist="254000" dir="8100000" algn="tr" rotWithShape="0">
              <a:prstClr val="black">
                <a:alpha val="50000"/>
              </a:prstClr>
            </a:outerShdw>
          </a:effectLst>
        </p:grpSpPr>
        <p:sp>
          <p:nvSpPr>
            <p:cNvPr id="9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8" name="组合 97"/>
          <p:cNvGrpSpPr/>
          <p:nvPr/>
        </p:nvGrpSpPr>
        <p:grpSpPr>
          <a:xfrm>
            <a:off x="1645218" y="4986387"/>
            <a:ext cx="1178917" cy="1178917"/>
            <a:chOff x="304800" y="673100"/>
            <a:chExt cx="4000500" cy="4000500"/>
          </a:xfrm>
          <a:effectLst>
            <a:outerShdw blurRad="444500" dist="254000" dir="8100000" algn="tr" rotWithShape="0">
              <a:prstClr val="black">
                <a:alpha val="50000"/>
              </a:prstClr>
            </a:outerShdw>
          </a:effectLst>
        </p:grpSpPr>
        <p:sp>
          <p:nvSpPr>
            <p:cNvPr id="9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1" name="组合 100"/>
          <p:cNvGrpSpPr/>
          <p:nvPr/>
        </p:nvGrpSpPr>
        <p:grpSpPr>
          <a:xfrm>
            <a:off x="977367" y="4886919"/>
            <a:ext cx="520031" cy="520031"/>
            <a:chOff x="304800" y="673100"/>
            <a:chExt cx="4000500" cy="4000500"/>
          </a:xfrm>
          <a:effectLst>
            <a:outerShdw blurRad="444500" dist="254000" dir="8100000" algn="tr" rotWithShape="0">
              <a:prstClr val="black">
                <a:alpha val="50000"/>
              </a:prstClr>
            </a:outerShdw>
          </a:effectLst>
        </p:grpSpPr>
        <p:sp>
          <p:nvSpPr>
            <p:cNvPr id="10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4" name="组合 103"/>
          <p:cNvGrpSpPr/>
          <p:nvPr/>
        </p:nvGrpSpPr>
        <p:grpSpPr>
          <a:xfrm>
            <a:off x="-6617" y="5201936"/>
            <a:ext cx="316779" cy="316779"/>
            <a:chOff x="304800" y="673100"/>
            <a:chExt cx="4000500" cy="4000500"/>
          </a:xfrm>
          <a:effectLst>
            <a:outerShdw blurRad="444500" dist="254000" dir="8100000" algn="tr" rotWithShape="0">
              <a:prstClr val="black">
                <a:alpha val="50000"/>
              </a:prstClr>
            </a:outerShdw>
          </a:effectLst>
        </p:grpSpPr>
        <p:sp>
          <p:nvSpPr>
            <p:cNvPr id="10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7" name="组合 106"/>
          <p:cNvGrpSpPr/>
          <p:nvPr/>
        </p:nvGrpSpPr>
        <p:grpSpPr>
          <a:xfrm>
            <a:off x="-180528" y="5018685"/>
            <a:ext cx="158389" cy="158389"/>
            <a:chOff x="304800" y="673100"/>
            <a:chExt cx="4000500" cy="4000500"/>
          </a:xfrm>
          <a:effectLst>
            <a:outerShdw blurRad="444500" dist="254000" dir="8100000" algn="tr" rotWithShape="0">
              <a:prstClr val="black">
                <a:alpha val="50000"/>
              </a:prstClr>
            </a:outerShdw>
          </a:effectLst>
        </p:grpSpPr>
        <p:sp>
          <p:nvSpPr>
            <p:cNvPr id="10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10" name="直接连接符 109"/>
          <p:cNvCxnSpPr/>
          <p:nvPr/>
        </p:nvCxnSpPr>
        <p:spPr>
          <a:xfrm>
            <a:off x="5814955" y="1353031"/>
            <a:ext cx="0" cy="1583511"/>
          </a:xfrm>
          <a:prstGeom prst="line">
            <a:avLst/>
          </a:prstGeom>
          <a:noFill/>
          <a:ln w="6350" cap="flat" cmpd="sng" algn="ctr">
            <a:solidFill>
              <a:srgbClr val="C00000"/>
            </a:solidFill>
            <a:prstDash val="solid"/>
            <a:miter lim="800000"/>
          </a:ln>
          <a:effectLst/>
        </p:spPr>
      </p:cxnSp>
      <p:grpSp>
        <p:nvGrpSpPr>
          <p:cNvPr id="111" name="组合 110"/>
          <p:cNvGrpSpPr/>
          <p:nvPr/>
        </p:nvGrpSpPr>
        <p:grpSpPr>
          <a:xfrm>
            <a:off x="5742969" y="1275505"/>
            <a:ext cx="143972" cy="143972"/>
            <a:chOff x="4971660" y="1569718"/>
            <a:chExt cx="144016" cy="144016"/>
          </a:xfrm>
          <a:solidFill>
            <a:srgbClr val="C00000"/>
          </a:solidFill>
        </p:grpSpPr>
        <p:sp>
          <p:nvSpPr>
            <p:cNvPr id="112" name="椭圆 51"/>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3" name="椭圆 52"/>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4" name="组合 113"/>
          <p:cNvGrpSpPr/>
          <p:nvPr/>
        </p:nvGrpSpPr>
        <p:grpSpPr>
          <a:xfrm>
            <a:off x="5742969" y="1673170"/>
            <a:ext cx="143972" cy="143972"/>
            <a:chOff x="4971660" y="1569718"/>
            <a:chExt cx="144016" cy="144016"/>
          </a:xfrm>
          <a:solidFill>
            <a:srgbClr val="C00000"/>
          </a:solidFill>
        </p:grpSpPr>
        <p:sp>
          <p:nvSpPr>
            <p:cNvPr id="115" name="椭圆 54"/>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6" name="椭圆 55"/>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7" name="组合 116"/>
          <p:cNvGrpSpPr/>
          <p:nvPr/>
        </p:nvGrpSpPr>
        <p:grpSpPr>
          <a:xfrm>
            <a:off x="5742969" y="2070837"/>
            <a:ext cx="143972" cy="143972"/>
            <a:chOff x="4971660" y="1569718"/>
            <a:chExt cx="144016" cy="144016"/>
          </a:xfrm>
          <a:solidFill>
            <a:srgbClr val="C00000"/>
          </a:solidFill>
        </p:grpSpPr>
        <p:sp>
          <p:nvSpPr>
            <p:cNvPr id="118" name="椭圆 57"/>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9" name="椭圆 58"/>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0" name="组合 119"/>
          <p:cNvGrpSpPr/>
          <p:nvPr/>
        </p:nvGrpSpPr>
        <p:grpSpPr>
          <a:xfrm>
            <a:off x="5742969" y="2468503"/>
            <a:ext cx="143972" cy="143972"/>
            <a:chOff x="4971660" y="1569718"/>
            <a:chExt cx="144016" cy="144016"/>
          </a:xfrm>
          <a:solidFill>
            <a:srgbClr val="C00000"/>
          </a:solidFill>
        </p:grpSpPr>
        <p:sp>
          <p:nvSpPr>
            <p:cNvPr id="121" name="椭圆 60"/>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2" name="椭圆 61"/>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3" name="组合 122"/>
          <p:cNvGrpSpPr/>
          <p:nvPr/>
        </p:nvGrpSpPr>
        <p:grpSpPr>
          <a:xfrm>
            <a:off x="5742969" y="2866170"/>
            <a:ext cx="143972" cy="143972"/>
            <a:chOff x="4971660" y="1569718"/>
            <a:chExt cx="144016" cy="144016"/>
          </a:xfrm>
          <a:solidFill>
            <a:srgbClr val="C00000"/>
          </a:solidFill>
        </p:grpSpPr>
        <p:sp>
          <p:nvSpPr>
            <p:cNvPr id="124" name="椭圆 63"/>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5" name="椭圆 64"/>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sp>
        <p:nvSpPr>
          <p:cNvPr id="126" name="TextBox 71"/>
          <p:cNvSpPr txBox="1"/>
          <p:nvPr/>
        </p:nvSpPr>
        <p:spPr>
          <a:xfrm>
            <a:off x="6025784" y="1093345"/>
            <a:ext cx="1697774" cy="2069765"/>
          </a:xfrm>
          <a:prstGeom prst="rect">
            <a:avLst/>
          </a:prstGeom>
          <a:noFill/>
        </p:spPr>
        <p:txBody>
          <a:bodyPr wrap="square" lIns="68550" tIns="34274" rIns="68550" bIns="34274"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p:txBody>
      </p:sp>
      <p:sp>
        <p:nvSpPr>
          <p:cNvPr id="127" name="Rectangle 4"/>
          <p:cNvSpPr txBox="1">
            <a:spLocks noChangeArrowheads="1"/>
          </p:cNvSpPr>
          <p:nvPr/>
        </p:nvSpPr>
        <p:spPr bwMode="auto">
          <a:xfrm>
            <a:off x="905330" y="3171252"/>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2499"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grpSp>
        <p:nvGrpSpPr>
          <p:cNvPr id="128" name="组合 127"/>
          <p:cNvGrpSpPr/>
          <p:nvPr/>
        </p:nvGrpSpPr>
        <p:grpSpPr>
          <a:xfrm>
            <a:off x="969664" y="1177562"/>
            <a:ext cx="1857566" cy="2144979"/>
            <a:chOff x="1267713" y="896144"/>
            <a:chExt cx="1858140" cy="2145641"/>
          </a:xfrm>
        </p:grpSpPr>
        <p:grpSp>
          <p:nvGrpSpPr>
            <p:cNvPr id="129" name="组合 128"/>
            <p:cNvGrpSpPr/>
            <p:nvPr/>
          </p:nvGrpSpPr>
          <p:grpSpPr>
            <a:xfrm>
              <a:off x="1267713" y="896144"/>
              <a:ext cx="1858140" cy="2145641"/>
              <a:chOff x="789153" y="2729597"/>
              <a:chExt cx="1202093" cy="1388087"/>
            </a:xfrm>
          </p:grpSpPr>
          <p:grpSp>
            <p:nvGrpSpPr>
              <p:cNvPr id="135" name="组合 134"/>
              <p:cNvGrpSpPr/>
              <p:nvPr/>
            </p:nvGrpSpPr>
            <p:grpSpPr>
              <a:xfrm>
                <a:off x="789153" y="2729597"/>
                <a:ext cx="1202093" cy="1388087"/>
                <a:chOff x="3273692" y="1099961"/>
                <a:chExt cx="1202093" cy="1388087"/>
              </a:xfrm>
            </p:grpSpPr>
            <p:sp>
              <p:nvSpPr>
                <p:cNvPr id="13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36" name="TextBox 79"/>
              <p:cNvSpPr txBox="1"/>
              <p:nvPr/>
            </p:nvSpPr>
            <p:spPr>
              <a:xfrm>
                <a:off x="915876" y="2835364"/>
                <a:ext cx="948647" cy="4380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799" b="0" i="0" u="none" strike="noStrike" kern="0" cap="none" spc="0" normalizeH="0" baseline="0" noProof="0" dirty="0">
                    <a:ln>
                      <a:noFill/>
                    </a:ln>
                    <a:solidFill>
                      <a:srgbClr val="FFFFFF"/>
                    </a:solidFill>
                    <a:effectLst/>
                    <a:uLnTx/>
                    <a:uFillTx/>
                    <a:latin typeface="Agency FB" panose="020B0503020202020204" pitchFamily="34" charset="0"/>
                  </a:rPr>
                  <a:t>04</a:t>
                </a:r>
                <a:endParaRPr kumimoji="0" lang="zh-CN" altLang="en-US" sz="3799"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0" name="组合 129"/>
            <p:cNvGrpSpPr/>
            <p:nvPr/>
          </p:nvGrpSpPr>
          <p:grpSpPr>
            <a:xfrm>
              <a:off x="1829594" y="1606277"/>
              <a:ext cx="832603" cy="813867"/>
              <a:chOff x="5710238" y="3049588"/>
              <a:chExt cx="771526" cy="754062"/>
            </a:xfrm>
            <a:solidFill>
              <a:srgbClr val="A5A5A5">
                <a:lumMod val="75000"/>
              </a:srgbClr>
            </a:solidFill>
          </p:grpSpPr>
          <p:sp>
            <p:nvSpPr>
              <p:cNvPr id="131"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2"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4"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p:cTn id="7" dur="600" fill="hold"/>
                                        <p:tgtEl>
                                          <p:spTgt spid="128"/>
                                        </p:tgtEl>
                                        <p:attrNameLst>
                                          <p:attrName>ppt_w</p:attrName>
                                        </p:attrNameLst>
                                      </p:cBhvr>
                                      <p:tavLst>
                                        <p:tav tm="0">
                                          <p:val>
                                            <p:fltVal val="0"/>
                                          </p:val>
                                        </p:tav>
                                        <p:tav tm="100000">
                                          <p:val>
                                            <p:strVal val="#ppt_w"/>
                                          </p:val>
                                        </p:tav>
                                      </p:tavLst>
                                    </p:anim>
                                    <p:anim calcmode="lin" valueType="num">
                                      <p:cBhvr>
                                        <p:cTn id="8" dur="600" fill="hold"/>
                                        <p:tgtEl>
                                          <p:spTgt spid="128"/>
                                        </p:tgtEl>
                                        <p:attrNameLst>
                                          <p:attrName>ppt_h</p:attrName>
                                        </p:attrNameLst>
                                      </p:cBhvr>
                                      <p:tavLst>
                                        <p:tav tm="0">
                                          <p:val>
                                            <p:fltVal val="0"/>
                                          </p:val>
                                        </p:tav>
                                        <p:tav tm="100000">
                                          <p:val>
                                            <p:strVal val="#ppt_h"/>
                                          </p:val>
                                        </p:tav>
                                      </p:tavLst>
                                    </p:anim>
                                    <p:animEffect transition="in" filter="fade">
                                      <p:cBhvr>
                                        <p:cTn id="9" dur="600"/>
                                        <p:tgtEl>
                                          <p:spTgt spid="128"/>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127"/>
                                        </p:tgtEl>
                                        <p:attrNameLst>
                                          <p:attrName>style.visibility</p:attrName>
                                        </p:attrNameLst>
                                      </p:cBhvr>
                                      <p:to>
                                        <p:strVal val="visible"/>
                                      </p:to>
                                    </p:set>
                                    <p:animEffect transition="in" filter="wipe(left)">
                                      <p:cBhvr>
                                        <p:cTn id="12" dur="700"/>
                                        <p:tgtEl>
                                          <p:spTgt spid="127"/>
                                        </p:tgtEl>
                                      </p:cBhvr>
                                    </p:animEffect>
                                  </p:childTnLst>
                                </p:cTn>
                              </p:par>
                            </p:childTnLst>
                          </p:cTn>
                        </p:par>
                        <p:par>
                          <p:cTn id="13" fill="hold">
                            <p:stCondLst>
                              <p:cond delay="1100"/>
                            </p:stCondLst>
                            <p:childTnLst>
                              <p:par>
                                <p:cTn id="14" presetID="23" presetClass="entr" presetSubtype="528" fill="hold" nodeType="after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p:cTn id="16" dur="500" fill="hold"/>
                                        <p:tgtEl>
                                          <p:spTgt spid="71"/>
                                        </p:tgtEl>
                                        <p:attrNameLst>
                                          <p:attrName>ppt_w</p:attrName>
                                        </p:attrNameLst>
                                      </p:cBhvr>
                                      <p:tavLst>
                                        <p:tav tm="0">
                                          <p:val>
                                            <p:fltVal val="0"/>
                                          </p:val>
                                        </p:tav>
                                        <p:tav tm="100000">
                                          <p:val>
                                            <p:strVal val="#ppt_w"/>
                                          </p:val>
                                        </p:tav>
                                      </p:tavLst>
                                    </p:anim>
                                    <p:anim calcmode="lin" valueType="num">
                                      <p:cBhvr>
                                        <p:cTn id="17" dur="500" fill="hold"/>
                                        <p:tgtEl>
                                          <p:spTgt spid="71"/>
                                        </p:tgtEl>
                                        <p:attrNameLst>
                                          <p:attrName>ppt_h</p:attrName>
                                        </p:attrNameLst>
                                      </p:cBhvr>
                                      <p:tavLst>
                                        <p:tav tm="0">
                                          <p:val>
                                            <p:fltVal val="0"/>
                                          </p:val>
                                        </p:tav>
                                        <p:tav tm="100000">
                                          <p:val>
                                            <p:strVal val="#ppt_h"/>
                                          </p:val>
                                        </p:tav>
                                      </p:tavLst>
                                    </p:anim>
                                    <p:anim calcmode="lin" valueType="num">
                                      <p:cBhvr>
                                        <p:cTn id="18" dur="500" fill="hold"/>
                                        <p:tgtEl>
                                          <p:spTgt spid="71"/>
                                        </p:tgtEl>
                                        <p:attrNameLst>
                                          <p:attrName>ppt_x</p:attrName>
                                        </p:attrNameLst>
                                      </p:cBhvr>
                                      <p:tavLst>
                                        <p:tav tm="0">
                                          <p:val>
                                            <p:fltVal val="0.5"/>
                                          </p:val>
                                        </p:tav>
                                        <p:tav tm="100000">
                                          <p:val>
                                            <p:strVal val="#ppt_x"/>
                                          </p:val>
                                        </p:tav>
                                      </p:tavLst>
                                    </p:anim>
                                    <p:anim calcmode="lin" valueType="num">
                                      <p:cBhvr>
                                        <p:cTn id="19" dur="500" fill="hold"/>
                                        <p:tgtEl>
                                          <p:spTgt spid="71"/>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74"/>
                                        </p:tgtEl>
                                        <p:attrNameLst>
                                          <p:attrName>style.visibility</p:attrName>
                                        </p:attrNameLst>
                                      </p:cBhvr>
                                      <p:to>
                                        <p:strVal val="visible"/>
                                      </p:to>
                                    </p:set>
                                    <p:anim calcmode="lin" valueType="num">
                                      <p:cBhvr>
                                        <p:cTn id="22" dur="500" fill="hold"/>
                                        <p:tgtEl>
                                          <p:spTgt spid="74"/>
                                        </p:tgtEl>
                                        <p:attrNameLst>
                                          <p:attrName>ppt_w</p:attrName>
                                        </p:attrNameLst>
                                      </p:cBhvr>
                                      <p:tavLst>
                                        <p:tav tm="0">
                                          <p:val>
                                            <p:fltVal val="0"/>
                                          </p:val>
                                        </p:tav>
                                        <p:tav tm="100000">
                                          <p:val>
                                            <p:strVal val="#ppt_w"/>
                                          </p:val>
                                        </p:tav>
                                      </p:tavLst>
                                    </p:anim>
                                    <p:anim calcmode="lin" valueType="num">
                                      <p:cBhvr>
                                        <p:cTn id="23" dur="500" fill="hold"/>
                                        <p:tgtEl>
                                          <p:spTgt spid="74"/>
                                        </p:tgtEl>
                                        <p:attrNameLst>
                                          <p:attrName>ppt_h</p:attrName>
                                        </p:attrNameLst>
                                      </p:cBhvr>
                                      <p:tavLst>
                                        <p:tav tm="0">
                                          <p:val>
                                            <p:fltVal val="0"/>
                                          </p:val>
                                        </p:tav>
                                        <p:tav tm="100000">
                                          <p:val>
                                            <p:strVal val="#ppt_h"/>
                                          </p:val>
                                        </p:tav>
                                      </p:tavLst>
                                    </p:anim>
                                    <p:anim calcmode="lin" valueType="num">
                                      <p:cBhvr>
                                        <p:cTn id="24" dur="500" fill="hold"/>
                                        <p:tgtEl>
                                          <p:spTgt spid="74"/>
                                        </p:tgtEl>
                                        <p:attrNameLst>
                                          <p:attrName>ppt_x</p:attrName>
                                        </p:attrNameLst>
                                      </p:cBhvr>
                                      <p:tavLst>
                                        <p:tav tm="0">
                                          <p:val>
                                            <p:fltVal val="0.5"/>
                                          </p:val>
                                        </p:tav>
                                        <p:tav tm="100000">
                                          <p:val>
                                            <p:strVal val="#ppt_x"/>
                                          </p:val>
                                        </p:tav>
                                      </p:tavLst>
                                    </p:anim>
                                    <p:anim calcmode="lin" valueType="num">
                                      <p:cBhvr>
                                        <p:cTn id="25" dur="500" fill="hold"/>
                                        <p:tgtEl>
                                          <p:spTgt spid="74"/>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77"/>
                                        </p:tgtEl>
                                        <p:attrNameLst>
                                          <p:attrName>style.visibility</p:attrName>
                                        </p:attrNameLst>
                                      </p:cBhvr>
                                      <p:to>
                                        <p:strVal val="visible"/>
                                      </p:to>
                                    </p:set>
                                    <p:anim calcmode="lin" valueType="num">
                                      <p:cBhvr>
                                        <p:cTn id="28" dur="500" fill="hold"/>
                                        <p:tgtEl>
                                          <p:spTgt spid="77"/>
                                        </p:tgtEl>
                                        <p:attrNameLst>
                                          <p:attrName>ppt_w</p:attrName>
                                        </p:attrNameLst>
                                      </p:cBhvr>
                                      <p:tavLst>
                                        <p:tav tm="0">
                                          <p:val>
                                            <p:fltVal val="0"/>
                                          </p:val>
                                        </p:tav>
                                        <p:tav tm="100000">
                                          <p:val>
                                            <p:strVal val="#ppt_w"/>
                                          </p:val>
                                        </p:tav>
                                      </p:tavLst>
                                    </p:anim>
                                    <p:anim calcmode="lin" valueType="num">
                                      <p:cBhvr>
                                        <p:cTn id="29" dur="500" fill="hold"/>
                                        <p:tgtEl>
                                          <p:spTgt spid="77"/>
                                        </p:tgtEl>
                                        <p:attrNameLst>
                                          <p:attrName>ppt_h</p:attrName>
                                        </p:attrNameLst>
                                      </p:cBhvr>
                                      <p:tavLst>
                                        <p:tav tm="0">
                                          <p:val>
                                            <p:fltVal val="0"/>
                                          </p:val>
                                        </p:tav>
                                        <p:tav tm="100000">
                                          <p:val>
                                            <p:strVal val="#ppt_h"/>
                                          </p:val>
                                        </p:tav>
                                      </p:tavLst>
                                    </p:anim>
                                    <p:anim calcmode="lin" valueType="num">
                                      <p:cBhvr>
                                        <p:cTn id="30" dur="500" fill="hold"/>
                                        <p:tgtEl>
                                          <p:spTgt spid="77"/>
                                        </p:tgtEl>
                                        <p:attrNameLst>
                                          <p:attrName>ppt_x</p:attrName>
                                        </p:attrNameLst>
                                      </p:cBhvr>
                                      <p:tavLst>
                                        <p:tav tm="0">
                                          <p:val>
                                            <p:fltVal val="0.5"/>
                                          </p:val>
                                        </p:tav>
                                        <p:tav tm="100000">
                                          <p:val>
                                            <p:strVal val="#ppt_x"/>
                                          </p:val>
                                        </p:tav>
                                      </p:tavLst>
                                    </p:anim>
                                    <p:anim calcmode="lin" valueType="num">
                                      <p:cBhvr>
                                        <p:cTn id="31" dur="500" fill="hold"/>
                                        <p:tgtEl>
                                          <p:spTgt spid="77"/>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80"/>
                                        </p:tgtEl>
                                        <p:attrNameLst>
                                          <p:attrName>style.visibility</p:attrName>
                                        </p:attrNameLst>
                                      </p:cBhvr>
                                      <p:to>
                                        <p:strVal val="visible"/>
                                      </p:to>
                                    </p:set>
                                    <p:anim calcmode="lin" valueType="num">
                                      <p:cBhvr>
                                        <p:cTn id="34" dur="500" fill="hold"/>
                                        <p:tgtEl>
                                          <p:spTgt spid="80"/>
                                        </p:tgtEl>
                                        <p:attrNameLst>
                                          <p:attrName>ppt_w</p:attrName>
                                        </p:attrNameLst>
                                      </p:cBhvr>
                                      <p:tavLst>
                                        <p:tav tm="0">
                                          <p:val>
                                            <p:fltVal val="0"/>
                                          </p:val>
                                        </p:tav>
                                        <p:tav tm="100000">
                                          <p:val>
                                            <p:strVal val="#ppt_w"/>
                                          </p:val>
                                        </p:tav>
                                      </p:tavLst>
                                    </p:anim>
                                    <p:anim calcmode="lin" valueType="num">
                                      <p:cBhvr>
                                        <p:cTn id="35" dur="500" fill="hold"/>
                                        <p:tgtEl>
                                          <p:spTgt spid="80"/>
                                        </p:tgtEl>
                                        <p:attrNameLst>
                                          <p:attrName>ppt_h</p:attrName>
                                        </p:attrNameLst>
                                      </p:cBhvr>
                                      <p:tavLst>
                                        <p:tav tm="0">
                                          <p:val>
                                            <p:fltVal val="0"/>
                                          </p:val>
                                        </p:tav>
                                        <p:tav tm="100000">
                                          <p:val>
                                            <p:strVal val="#ppt_h"/>
                                          </p:val>
                                        </p:tav>
                                      </p:tavLst>
                                    </p:anim>
                                    <p:anim calcmode="lin" valueType="num">
                                      <p:cBhvr>
                                        <p:cTn id="36" dur="500" fill="hold"/>
                                        <p:tgtEl>
                                          <p:spTgt spid="80"/>
                                        </p:tgtEl>
                                        <p:attrNameLst>
                                          <p:attrName>ppt_x</p:attrName>
                                        </p:attrNameLst>
                                      </p:cBhvr>
                                      <p:tavLst>
                                        <p:tav tm="0">
                                          <p:val>
                                            <p:fltVal val="0.5"/>
                                          </p:val>
                                        </p:tav>
                                        <p:tav tm="100000">
                                          <p:val>
                                            <p:strVal val="#ppt_x"/>
                                          </p:val>
                                        </p:tav>
                                      </p:tavLst>
                                    </p:anim>
                                    <p:anim calcmode="lin" valueType="num">
                                      <p:cBhvr>
                                        <p:cTn id="37" dur="500" fill="hold"/>
                                        <p:tgtEl>
                                          <p:spTgt spid="80"/>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83"/>
                                        </p:tgtEl>
                                        <p:attrNameLst>
                                          <p:attrName>style.visibility</p:attrName>
                                        </p:attrNameLst>
                                      </p:cBhvr>
                                      <p:to>
                                        <p:strVal val="visible"/>
                                      </p:to>
                                    </p:set>
                                    <p:anim calcmode="lin" valueType="num">
                                      <p:cBhvr>
                                        <p:cTn id="40" dur="500" fill="hold"/>
                                        <p:tgtEl>
                                          <p:spTgt spid="83"/>
                                        </p:tgtEl>
                                        <p:attrNameLst>
                                          <p:attrName>ppt_w</p:attrName>
                                        </p:attrNameLst>
                                      </p:cBhvr>
                                      <p:tavLst>
                                        <p:tav tm="0">
                                          <p:val>
                                            <p:fltVal val="0"/>
                                          </p:val>
                                        </p:tav>
                                        <p:tav tm="100000">
                                          <p:val>
                                            <p:strVal val="#ppt_w"/>
                                          </p:val>
                                        </p:tav>
                                      </p:tavLst>
                                    </p:anim>
                                    <p:anim calcmode="lin" valueType="num">
                                      <p:cBhvr>
                                        <p:cTn id="41" dur="500" fill="hold"/>
                                        <p:tgtEl>
                                          <p:spTgt spid="83"/>
                                        </p:tgtEl>
                                        <p:attrNameLst>
                                          <p:attrName>ppt_h</p:attrName>
                                        </p:attrNameLst>
                                      </p:cBhvr>
                                      <p:tavLst>
                                        <p:tav tm="0">
                                          <p:val>
                                            <p:fltVal val="0"/>
                                          </p:val>
                                        </p:tav>
                                        <p:tav tm="100000">
                                          <p:val>
                                            <p:strVal val="#ppt_h"/>
                                          </p:val>
                                        </p:tav>
                                      </p:tavLst>
                                    </p:anim>
                                    <p:anim calcmode="lin" valueType="num">
                                      <p:cBhvr>
                                        <p:cTn id="42" dur="500" fill="hold"/>
                                        <p:tgtEl>
                                          <p:spTgt spid="83"/>
                                        </p:tgtEl>
                                        <p:attrNameLst>
                                          <p:attrName>ppt_x</p:attrName>
                                        </p:attrNameLst>
                                      </p:cBhvr>
                                      <p:tavLst>
                                        <p:tav tm="0">
                                          <p:val>
                                            <p:fltVal val="0.5"/>
                                          </p:val>
                                        </p:tav>
                                        <p:tav tm="100000">
                                          <p:val>
                                            <p:strVal val="#ppt_x"/>
                                          </p:val>
                                        </p:tav>
                                      </p:tavLst>
                                    </p:anim>
                                    <p:anim calcmode="lin" valueType="num">
                                      <p:cBhvr>
                                        <p:cTn id="43" dur="500" fill="hold"/>
                                        <p:tgtEl>
                                          <p:spTgt spid="83"/>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86"/>
                                        </p:tgtEl>
                                        <p:attrNameLst>
                                          <p:attrName>style.visibility</p:attrName>
                                        </p:attrNameLst>
                                      </p:cBhvr>
                                      <p:to>
                                        <p:strVal val="visible"/>
                                      </p:to>
                                    </p:set>
                                    <p:anim calcmode="lin" valueType="num">
                                      <p:cBhvr>
                                        <p:cTn id="46" dur="500" fill="hold"/>
                                        <p:tgtEl>
                                          <p:spTgt spid="86"/>
                                        </p:tgtEl>
                                        <p:attrNameLst>
                                          <p:attrName>ppt_w</p:attrName>
                                        </p:attrNameLst>
                                      </p:cBhvr>
                                      <p:tavLst>
                                        <p:tav tm="0">
                                          <p:val>
                                            <p:fltVal val="0"/>
                                          </p:val>
                                        </p:tav>
                                        <p:tav tm="100000">
                                          <p:val>
                                            <p:strVal val="#ppt_w"/>
                                          </p:val>
                                        </p:tav>
                                      </p:tavLst>
                                    </p:anim>
                                    <p:anim calcmode="lin" valueType="num">
                                      <p:cBhvr>
                                        <p:cTn id="47" dur="500" fill="hold"/>
                                        <p:tgtEl>
                                          <p:spTgt spid="86"/>
                                        </p:tgtEl>
                                        <p:attrNameLst>
                                          <p:attrName>ppt_h</p:attrName>
                                        </p:attrNameLst>
                                      </p:cBhvr>
                                      <p:tavLst>
                                        <p:tav tm="0">
                                          <p:val>
                                            <p:fltVal val="0"/>
                                          </p:val>
                                        </p:tav>
                                        <p:tav tm="100000">
                                          <p:val>
                                            <p:strVal val="#ppt_h"/>
                                          </p:val>
                                        </p:tav>
                                      </p:tavLst>
                                    </p:anim>
                                    <p:anim calcmode="lin" valueType="num">
                                      <p:cBhvr>
                                        <p:cTn id="48" dur="500" fill="hold"/>
                                        <p:tgtEl>
                                          <p:spTgt spid="86"/>
                                        </p:tgtEl>
                                        <p:attrNameLst>
                                          <p:attrName>ppt_x</p:attrName>
                                        </p:attrNameLst>
                                      </p:cBhvr>
                                      <p:tavLst>
                                        <p:tav tm="0">
                                          <p:val>
                                            <p:fltVal val="0.5"/>
                                          </p:val>
                                        </p:tav>
                                        <p:tav tm="100000">
                                          <p:val>
                                            <p:strVal val="#ppt_x"/>
                                          </p:val>
                                        </p:tav>
                                      </p:tavLst>
                                    </p:anim>
                                    <p:anim calcmode="lin" valueType="num">
                                      <p:cBhvr>
                                        <p:cTn id="49" dur="500" fill="hold"/>
                                        <p:tgtEl>
                                          <p:spTgt spid="86"/>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89"/>
                                        </p:tgtEl>
                                        <p:attrNameLst>
                                          <p:attrName>style.visibility</p:attrName>
                                        </p:attrNameLst>
                                      </p:cBhvr>
                                      <p:to>
                                        <p:strVal val="visible"/>
                                      </p:to>
                                    </p:set>
                                    <p:anim calcmode="lin" valueType="num">
                                      <p:cBhvr>
                                        <p:cTn id="52" dur="500" fill="hold"/>
                                        <p:tgtEl>
                                          <p:spTgt spid="89"/>
                                        </p:tgtEl>
                                        <p:attrNameLst>
                                          <p:attrName>ppt_w</p:attrName>
                                        </p:attrNameLst>
                                      </p:cBhvr>
                                      <p:tavLst>
                                        <p:tav tm="0">
                                          <p:val>
                                            <p:fltVal val="0"/>
                                          </p:val>
                                        </p:tav>
                                        <p:tav tm="100000">
                                          <p:val>
                                            <p:strVal val="#ppt_w"/>
                                          </p:val>
                                        </p:tav>
                                      </p:tavLst>
                                    </p:anim>
                                    <p:anim calcmode="lin" valueType="num">
                                      <p:cBhvr>
                                        <p:cTn id="53" dur="500" fill="hold"/>
                                        <p:tgtEl>
                                          <p:spTgt spid="89"/>
                                        </p:tgtEl>
                                        <p:attrNameLst>
                                          <p:attrName>ppt_h</p:attrName>
                                        </p:attrNameLst>
                                      </p:cBhvr>
                                      <p:tavLst>
                                        <p:tav tm="0">
                                          <p:val>
                                            <p:fltVal val="0"/>
                                          </p:val>
                                        </p:tav>
                                        <p:tav tm="100000">
                                          <p:val>
                                            <p:strVal val="#ppt_h"/>
                                          </p:val>
                                        </p:tav>
                                      </p:tavLst>
                                    </p:anim>
                                    <p:anim calcmode="lin" valueType="num">
                                      <p:cBhvr>
                                        <p:cTn id="54" dur="500" fill="hold"/>
                                        <p:tgtEl>
                                          <p:spTgt spid="89"/>
                                        </p:tgtEl>
                                        <p:attrNameLst>
                                          <p:attrName>ppt_x</p:attrName>
                                        </p:attrNameLst>
                                      </p:cBhvr>
                                      <p:tavLst>
                                        <p:tav tm="0">
                                          <p:val>
                                            <p:fltVal val="0.5"/>
                                          </p:val>
                                        </p:tav>
                                        <p:tav tm="100000">
                                          <p:val>
                                            <p:strVal val="#ppt_x"/>
                                          </p:val>
                                        </p:tav>
                                      </p:tavLst>
                                    </p:anim>
                                    <p:anim calcmode="lin" valueType="num">
                                      <p:cBhvr>
                                        <p:cTn id="55" dur="500" fill="hold"/>
                                        <p:tgtEl>
                                          <p:spTgt spid="89"/>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92"/>
                                        </p:tgtEl>
                                        <p:attrNameLst>
                                          <p:attrName>style.visibility</p:attrName>
                                        </p:attrNameLst>
                                      </p:cBhvr>
                                      <p:to>
                                        <p:strVal val="visible"/>
                                      </p:to>
                                    </p:set>
                                    <p:anim calcmode="lin" valueType="num">
                                      <p:cBhvr>
                                        <p:cTn id="58" dur="500" fill="hold"/>
                                        <p:tgtEl>
                                          <p:spTgt spid="92"/>
                                        </p:tgtEl>
                                        <p:attrNameLst>
                                          <p:attrName>ppt_w</p:attrName>
                                        </p:attrNameLst>
                                      </p:cBhvr>
                                      <p:tavLst>
                                        <p:tav tm="0">
                                          <p:val>
                                            <p:fltVal val="0"/>
                                          </p:val>
                                        </p:tav>
                                        <p:tav tm="100000">
                                          <p:val>
                                            <p:strVal val="#ppt_w"/>
                                          </p:val>
                                        </p:tav>
                                      </p:tavLst>
                                    </p:anim>
                                    <p:anim calcmode="lin" valueType="num">
                                      <p:cBhvr>
                                        <p:cTn id="59" dur="500" fill="hold"/>
                                        <p:tgtEl>
                                          <p:spTgt spid="92"/>
                                        </p:tgtEl>
                                        <p:attrNameLst>
                                          <p:attrName>ppt_h</p:attrName>
                                        </p:attrNameLst>
                                      </p:cBhvr>
                                      <p:tavLst>
                                        <p:tav tm="0">
                                          <p:val>
                                            <p:fltVal val="0"/>
                                          </p:val>
                                        </p:tav>
                                        <p:tav tm="100000">
                                          <p:val>
                                            <p:strVal val="#ppt_h"/>
                                          </p:val>
                                        </p:tav>
                                      </p:tavLst>
                                    </p:anim>
                                    <p:anim calcmode="lin" valueType="num">
                                      <p:cBhvr>
                                        <p:cTn id="60" dur="500" fill="hold"/>
                                        <p:tgtEl>
                                          <p:spTgt spid="92"/>
                                        </p:tgtEl>
                                        <p:attrNameLst>
                                          <p:attrName>ppt_x</p:attrName>
                                        </p:attrNameLst>
                                      </p:cBhvr>
                                      <p:tavLst>
                                        <p:tav tm="0">
                                          <p:val>
                                            <p:fltVal val="0.5"/>
                                          </p:val>
                                        </p:tav>
                                        <p:tav tm="100000">
                                          <p:val>
                                            <p:strVal val="#ppt_x"/>
                                          </p:val>
                                        </p:tav>
                                      </p:tavLst>
                                    </p:anim>
                                    <p:anim calcmode="lin" valueType="num">
                                      <p:cBhvr>
                                        <p:cTn id="61" dur="500" fill="hold"/>
                                        <p:tgtEl>
                                          <p:spTgt spid="92"/>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95"/>
                                        </p:tgtEl>
                                        <p:attrNameLst>
                                          <p:attrName>style.visibility</p:attrName>
                                        </p:attrNameLst>
                                      </p:cBhvr>
                                      <p:to>
                                        <p:strVal val="visible"/>
                                      </p:to>
                                    </p:set>
                                    <p:anim calcmode="lin" valueType="num">
                                      <p:cBhvr>
                                        <p:cTn id="64" dur="500" fill="hold"/>
                                        <p:tgtEl>
                                          <p:spTgt spid="95"/>
                                        </p:tgtEl>
                                        <p:attrNameLst>
                                          <p:attrName>ppt_w</p:attrName>
                                        </p:attrNameLst>
                                      </p:cBhvr>
                                      <p:tavLst>
                                        <p:tav tm="0">
                                          <p:val>
                                            <p:fltVal val="0"/>
                                          </p:val>
                                        </p:tav>
                                        <p:tav tm="100000">
                                          <p:val>
                                            <p:strVal val="#ppt_w"/>
                                          </p:val>
                                        </p:tav>
                                      </p:tavLst>
                                    </p:anim>
                                    <p:anim calcmode="lin" valueType="num">
                                      <p:cBhvr>
                                        <p:cTn id="65" dur="500" fill="hold"/>
                                        <p:tgtEl>
                                          <p:spTgt spid="95"/>
                                        </p:tgtEl>
                                        <p:attrNameLst>
                                          <p:attrName>ppt_h</p:attrName>
                                        </p:attrNameLst>
                                      </p:cBhvr>
                                      <p:tavLst>
                                        <p:tav tm="0">
                                          <p:val>
                                            <p:fltVal val="0"/>
                                          </p:val>
                                        </p:tav>
                                        <p:tav tm="100000">
                                          <p:val>
                                            <p:strVal val="#ppt_h"/>
                                          </p:val>
                                        </p:tav>
                                      </p:tavLst>
                                    </p:anim>
                                    <p:anim calcmode="lin" valueType="num">
                                      <p:cBhvr>
                                        <p:cTn id="66" dur="500" fill="hold"/>
                                        <p:tgtEl>
                                          <p:spTgt spid="95"/>
                                        </p:tgtEl>
                                        <p:attrNameLst>
                                          <p:attrName>ppt_x</p:attrName>
                                        </p:attrNameLst>
                                      </p:cBhvr>
                                      <p:tavLst>
                                        <p:tav tm="0">
                                          <p:val>
                                            <p:fltVal val="0.5"/>
                                          </p:val>
                                        </p:tav>
                                        <p:tav tm="100000">
                                          <p:val>
                                            <p:strVal val="#ppt_x"/>
                                          </p:val>
                                        </p:tav>
                                      </p:tavLst>
                                    </p:anim>
                                    <p:anim calcmode="lin" valueType="num">
                                      <p:cBhvr>
                                        <p:cTn id="67" dur="500" fill="hold"/>
                                        <p:tgtEl>
                                          <p:spTgt spid="95"/>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98"/>
                                        </p:tgtEl>
                                        <p:attrNameLst>
                                          <p:attrName>style.visibility</p:attrName>
                                        </p:attrNameLst>
                                      </p:cBhvr>
                                      <p:to>
                                        <p:strVal val="visible"/>
                                      </p:to>
                                    </p:set>
                                    <p:anim calcmode="lin" valueType="num">
                                      <p:cBhvr>
                                        <p:cTn id="70" dur="500" fill="hold"/>
                                        <p:tgtEl>
                                          <p:spTgt spid="98"/>
                                        </p:tgtEl>
                                        <p:attrNameLst>
                                          <p:attrName>ppt_w</p:attrName>
                                        </p:attrNameLst>
                                      </p:cBhvr>
                                      <p:tavLst>
                                        <p:tav tm="0">
                                          <p:val>
                                            <p:fltVal val="0"/>
                                          </p:val>
                                        </p:tav>
                                        <p:tav tm="100000">
                                          <p:val>
                                            <p:strVal val="#ppt_w"/>
                                          </p:val>
                                        </p:tav>
                                      </p:tavLst>
                                    </p:anim>
                                    <p:anim calcmode="lin" valueType="num">
                                      <p:cBhvr>
                                        <p:cTn id="71" dur="500" fill="hold"/>
                                        <p:tgtEl>
                                          <p:spTgt spid="98"/>
                                        </p:tgtEl>
                                        <p:attrNameLst>
                                          <p:attrName>ppt_h</p:attrName>
                                        </p:attrNameLst>
                                      </p:cBhvr>
                                      <p:tavLst>
                                        <p:tav tm="0">
                                          <p:val>
                                            <p:fltVal val="0"/>
                                          </p:val>
                                        </p:tav>
                                        <p:tav tm="100000">
                                          <p:val>
                                            <p:strVal val="#ppt_h"/>
                                          </p:val>
                                        </p:tav>
                                      </p:tavLst>
                                    </p:anim>
                                    <p:anim calcmode="lin" valueType="num">
                                      <p:cBhvr>
                                        <p:cTn id="72" dur="500" fill="hold"/>
                                        <p:tgtEl>
                                          <p:spTgt spid="98"/>
                                        </p:tgtEl>
                                        <p:attrNameLst>
                                          <p:attrName>ppt_x</p:attrName>
                                        </p:attrNameLst>
                                      </p:cBhvr>
                                      <p:tavLst>
                                        <p:tav tm="0">
                                          <p:val>
                                            <p:fltVal val="0.5"/>
                                          </p:val>
                                        </p:tav>
                                        <p:tav tm="100000">
                                          <p:val>
                                            <p:strVal val="#ppt_x"/>
                                          </p:val>
                                        </p:tav>
                                      </p:tavLst>
                                    </p:anim>
                                    <p:anim calcmode="lin" valueType="num">
                                      <p:cBhvr>
                                        <p:cTn id="73" dur="500" fill="hold"/>
                                        <p:tgtEl>
                                          <p:spTgt spid="98"/>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101"/>
                                        </p:tgtEl>
                                        <p:attrNameLst>
                                          <p:attrName>style.visibility</p:attrName>
                                        </p:attrNameLst>
                                      </p:cBhvr>
                                      <p:to>
                                        <p:strVal val="visible"/>
                                      </p:to>
                                    </p:set>
                                    <p:anim calcmode="lin" valueType="num">
                                      <p:cBhvr>
                                        <p:cTn id="76" dur="500" fill="hold"/>
                                        <p:tgtEl>
                                          <p:spTgt spid="101"/>
                                        </p:tgtEl>
                                        <p:attrNameLst>
                                          <p:attrName>ppt_w</p:attrName>
                                        </p:attrNameLst>
                                      </p:cBhvr>
                                      <p:tavLst>
                                        <p:tav tm="0">
                                          <p:val>
                                            <p:fltVal val="0"/>
                                          </p:val>
                                        </p:tav>
                                        <p:tav tm="100000">
                                          <p:val>
                                            <p:strVal val="#ppt_w"/>
                                          </p:val>
                                        </p:tav>
                                      </p:tavLst>
                                    </p:anim>
                                    <p:anim calcmode="lin" valueType="num">
                                      <p:cBhvr>
                                        <p:cTn id="77" dur="500" fill="hold"/>
                                        <p:tgtEl>
                                          <p:spTgt spid="101"/>
                                        </p:tgtEl>
                                        <p:attrNameLst>
                                          <p:attrName>ppt_h</p:attrName>
                                        </p:attrNameLst>
                                      </p:cBhvr>
                                      <p:tavLst>
                                        <p:tav tm="0">
                                          <p:val>
                                            <p:fltVal val="0"/>
                                          </p:val>
                                        </p:tav>
                                        <p:tav tm="100000">
                                          <p:val>
                                            <p:strVal val="#ppt_h"/>
                                          </p:val>
                                        </p:tav>
                                      </p:tavLst>
                                    </p:anim>
                                    <p:anim calcmode="lin" valueType="num">
                                      <p:cBhvr>
                                        <p:cTn id="78" dur="500" fill="hold"/>
                                        <p:tgtEl>
                                          <p:spTgt spid="101"/>
                                        </p:tgtEl>
                                        <p:attrNameLst>
                                          <p:attrName>ppt_x</p:attrName>
                                        </p:attrNameLst>
                                      </p:cBhvr>
                                      <p:tavLst>
                                        <p:tav tm="0">
                                          <p:val>
                                            <p:fltVal val="0.5"/>
                                          </p:val>
                                        </p:tav>
                                        <p:tav tm="100000">
                                          <p:val>
                                            <p:strVal val="#ppt_x"/>
                                          </p:val>
                                        </p:tav>
                                      </p:tavLst>
                                    </p:anim>
                                    <p:anim calcmode="lin" valueType="num">
                                      <p:cBhvr>
                                        <p:cTn id="79" dur="500" fill="hold"/>
                                        <p:tgtEl>
                                          <p:spTgt spid="101"/>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104"/>
                                        </p:tgtEl>
                                        <p:attrNameLst>
                                          <p:attrName>style.visibility</p:attrName>
                                        </p:attrNameLst>
                                      </p:cBhvr>
                                      <p:to>
                                        <p:strVal val="visible"/>
                                      </p:to>
                                    </p:set>
                                    <p:anim calcmode="lin" valueType="num">
                                      <p:cBhvr>
                                        <p:cTn id="82" dur="500" fill="hold"/>
                                        <p:tgtEl>
                                          <p:spTgt spid="104"/>
                                        </p:tgtEl>
                                        <p:attrNameLst>
                                          <p:attrName>ppt_w</p:attrName>
                                        </p:attrNameLst>
                                      </p:cBhvr>
                                      <p:tavLst>
                                        <p:tav tm="0">
                                          <p:val>
                                            <p:fltVal val="0"/>
                                          </p:val>
                                        </p:tav>
                                        <p:tav tm="100000">
                                          <p:val>
                                            <p:strVal val="#ppt_w"/>
                                          </p:val>
                                        </p:tav>
                                      </p:tavLst>
                                    </p:anim>
                                    <p:anim calcmode="lin" valueType="num">
                                      <p:cBhvr>
                                        <p:cTn id="83" dur="500" fill="hold"/>
                                        <p:tgtEl>
                                          <p:spTgt spid="104"/>
                                        </p:tgtEl>
                                        <p:attrNameLst>
                                          <p:attrName>ppt_h</p:attrName>
                                        </p:attrNameLst>
                                      </p:cBhvr>
                                      <p:tavLst>
                                        <p:tav tm="0">
                                          <p:val>
                                            <p:fltVal val="0"/>
                                          </p:val>
                                        </p:tav>
                                        <p:tav tm="100000">
                                          <p:val>
                                            <p:strVal val="#ppt_h"/>
                                          </p:val>
                                        </p:tav>
                                      </p:tavLst>
                                    </p:anim>
                                    <p:anim calcmode="lin" valueType="num">
                                      <p:cBhvr>
                                        <p:cTn id="84" dur="500" fill="hold"/>
                                        <p:tgtEl>
                                          <p:spTgt spid="104"/>
                                        </p:tgtEl>
                                        <p:attrNameLst>
                                          <p:attrName>ppt_x</p:attrName>
                                        </p:attrNameLst>
                                      </p:cBhvr>
                                      <p:tavLst>
                                        <p:tav tm="0">
                                          <p:val>
                                            <p:fltVal val="0.5"/>
                                          </p:val>
                                        </p:tav>
                                        <p:tav tm="100000">
                                          <p:val>
                                            <p:strVal val="#ppt_x"/>
                                          </p:val>
                                        </p:tav>
                                      </p:tavLst>
                                    </p:anim>
                                    <p:anim calcmode="lin" valueType="num">
                                      <p:cBhvr>
                                        <p:cTn id="85" dur="500" fill="hold"/>
                                        <p:tgtEl>
                                          <p:spTgt spid="104"/>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107"/>
                                        </p:tgtEl>
                                        <p:attrNameLst>
                                          <p:attrName>style.visibility</p:attrName>
                                        </p:attrNameLst>
                                      </p:cBhvr>
                                      <p:to>
                                        <p:strVal val="visible"/>
                                      </p:to>
                                    </p:set>
                                    <p:anim calcmode="lin" valueType="num">
                                      <p:cBhvr>
                                        <p:cTn id="88" dur="500" fill="hold"/>
                                        <p:tgtEl>
                                          <p:spTgt spid="107"/>
                                        </p:tgtEl>
                                        <p:attrNameLst>
                                          <p:attrName>ppt_w</p:attrName>
                                        </p:attrNameLst>
                                      </p:cBhvr>
                                      <p:tavLst>
                                        <p:tav tm="0">
                                          <p:val>
                                            <p:fltVal val="0"/>
                                          </p:val>
                                        </p:tav>
                                        <p:tav tm="100000">
                                          <p:val>
                                            <p:strVal val="#ppt_w"/>
                                          </p:val>
                                        </p:tav>
                                      </p:tavLst>
                                    </p:anim>
                                    <p:anim calcmode="lin" valueType="num">
                                      <p:cBhvr>
                                        <p:cTn id="89" dur="500" fill="hold"/>
                                        <p:tgtEl>
                                          <p:spTgt spid="107"/>
                                        </p:tgtEl>
                                        <p:attrNameLst>
                                          <p:attrName>ppt_h</p:attrName>
                                        </p:attrNameLst>
                                      </p:cBhvr>
                                      <p:tavLst>
                                        <p:tav tm="0">
                                          <p:val>
                                            <p:fltVal val="0"/>
                                          </p:val>
                                        </p:tav>
                                        <p:tav tm="100000">
                                          <p:val>
                                            <p:strVal val="#ppt_h"/>
                                          </p:val>
                                        </p:tav>
                                      </p:tavLst>
                                    </p:anim>
                                    <p:anim calcmode="lin" valueType="num">
                                      <p:cBhvr>
                                        <p:cTn id="90" dur="500" fill="hold"/>
                                        <p:tgtEl>
                                          <p:spTgt spid="107"/>
                                        </p:tgtEl>
                                        <p:attrNameLst>
                                          <p:attrName>ppt_x</p:attrName>
                                        </p:attrNameLst>
                                      </p:cBhvr>
                                      <p:tavLst>
                                        <p:tav tm="0">
                                          <p:val>
                                            <p:fltVal val="0.5"/>
                                          </p:val>
                                        </p:tav>
                                        <p:tav tm="100000">
                                          <p:val>
                                            <p:strVal val="#ppt_x"/>
                                          </p:val>
                                        </p:tav>
                                      </p:tavLst>
                                    </p:anim>
                                    <p:anim calcmode="lin" valueType="num">
                                      <p:cBhvr>
                                        <p:cTn id="91" dur="500" fill="hold"/>
                                        <p:tgtEl>
                                          <p:spTgt spid="107"/>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71"/>
                                        </p:tgtEl>
                                      </p:cBhvr>
                                    </p:animEffect>
                                    <p:animScale>
                                      <p:cBhvr>
                                        <p:cTn id="94" dur="250" autoRev="1" fill="hold"/>
                                        <p:tgtEl>
                                          <p:spTgt spid="71"/>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92"/>
                                        </p:tgtEl>
                                      </p:cBhvr>
                                    </p:animEffect>
                                    <p:animScale>
                                      <p:cBhvr>
                                        <p:cTn id="97" dur="250" autoRev="1" fill="hold"/>
                                        <p:tgtEl>
                                          <p:spTgt spid="92"/>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98"/>
                                        </p:tgtEl>
                                      </p:cBhvr>
                                    </p:animEffect>
                                    <p:animScale>
                                      <p:cBhvr>
                                        <p:cTn id="100" dur="250" autoRev="1" fill="hold"/>
                                        <p:tgtEl>
                                          <p:spTgt spid="98"/>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101"/>
                                        </p:tgtEl>
                                      </p:cBhvr>
                                    </p:animEffect>
                                    <p:animScale>
                                      <p:cBhvr>
                                        <p:cTn id="103" dur="250" autoRev="1" fill="hold"/>
                                        <p:tgtEl>
                                          <p:spTgt spid="101"/>
                                        </p:tgtEl>
                                      </p:cBhvr>
                                      <p:by x="105000" y="105000"/>
                                    </p:animScale>
                                  </p:childTnLst>
                                </p:cTn>
                              </p:par>
                            </p:childTnLst>
                          </p:cTn>
                        </p:par>
                        <p:par>
                          <p:cTn id="104" fill="hold">
                            <p:stCondLst>
                              <p:cond delay="3410"/>
                            </p:stCondLst>
                            <p:childTnLst>
                              <p:par>
                                <p:cTn id="105" presetID="16" presetClass="entr" presetSubtype="42" fill="hold" nodeType="afterEffect">
                                  <p:stCondLst>
                                    <p:cond delay="0"/>
                                  </p:stCondLst>
                                  <p:childTnLst>
                                    <p:set>
                                      <p:cBhvr>
                                        <p:cTn id="106" dur="1" fill="hold">
                                          <p:stCondLst>
                                            <p:cond delay="0"/>
                                          </p:stCondLst>
                                        </p:cTn>
                                        <p:tgtEl>
                                          <p:spTgt spid="110"/>
                                        </p:tgtEl>
                                        <p:attrNameLst>
                                          <p:attrName>style.visibility</p:attrName>
                                        </p:attrNameLst>
                                      </p:cBhvr>
                                      <p:to>
                                        <p:strVal val="visible"/>
                                      </p:to>
                                    </p:set>
                                    <p:animEffect transition="in" filter="barn(outHorizontal)">
                                      <p:cBhvr>
                                        <p:cTn id="107" dur="500"/>
                                        <p:tgtEl>
                                          <p:spTgt spid="110"/>
                                        </p:tgtEl>
                                      </p:cBhvr>
                                    </p:animEffect>
                                  </p:childTnLst>
                                </p:cTn>
                              </p:par>
                            </p:childTnLst>
                          </p:cTn>
                        </p:par>
                        <p:par>
                          <p:cTn id="108" fill="hold">
                            <p:stCondLst>
                              <p:cond delay="3910"/>
                            </p:stCondLst>
                            <p:childTnLst>
                              <p:par>
                                <p:cTn id="109" presetID="23" presetClass="entr" presetSubtype="32" fill="hold" nodeType="afterEffect">
                                  <p:stCondLst>
                                    <p:cond delay="0"/>
                                  </p:stCondLst>
                                  <p:childTnLst>
                                    <p:set>
                                      <p:cBhvr>
                                        <p:cTn id="110" dur="1" fill="hold">
                                          <p:stCondLst>
                                            <p:cond delay="0"/>
                                          </p:stCondLst>
                                        </p:cTn>
                                        <p:tgtEl>
                                          <p:spTgt spid="111"/>
                                        </p:tgtEl>
                                        <p:attrNameLst>
                                          <p:attrName>style.visibility</p:attrName>
                                        </p:attrNameLst>
                                      </p:cBhvr>
                                      <p:to>
                                        <p:strVal val="visible"/>
                                      </p:to>
                                    </p:set>
                                    <p:anim calcmode="lin" valueType="num">
                                      <p:cBhvr>
                                        <p:cTn id="111" dur="500" fill="hold"/>
                                        <p:tgtEl>
                                          <p:spTgt spid="111"/>
                                        </p:tgtEl>
                                        <p:attrNameLst>
                                          <p:attrName>ppt_w</p:attrName>
                                        </p:attrNameLst>
                                      </p:cBhvr>
                                      <p:tavLst>
                                        <p:tav tm="0">
                                          <p:val>
                                            <p:strVal val="4*#ppt_w"/>
                                          </p:val>
                                        </p:tav>
                                        <p:tav tm="100000">
                                          <p:val>
                                            <p:strVal val="#ppt_w"/>
                                          </p:val>
                                        </p:tav>
                                      </p:tavLst>
                                    </p:anim>
                                    <p:anim calcmode="lin" valueType="num">
                                      <p:cBhvr>
                                        <p:cTn id="112" dur="500" fill="hold"/>
                                        <p:tgtEl>
                                          <p:spTgt spid="111"/>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114"/>
                                        </p:tgtEl>
                                        <p:attrNameLst>
                                          <p:attrName>style.visibility</p:attrName>
                                        </p:attrNameLst>
                                      </p:cBhvr>
                                      <p:to>
                                        <p:strVal val="visible"/>
                                      </p:to>
                                    </p:set>
                                    <p:anim calcmode="lin" valueType="num">
                                      <p:cBhvr>
                                        <p:cTn id="115" dur="500" fill="hold"/>
                                        <p:tgtEl>
                                          <p:spTgt spid="114"/>
                                        </p:tgtEl>
                                        <p:attrNameLst>
                                          <p:attrName>ppt_w</p:attrName>
                                        </p:attrNameLst>
                                      </p:cBhvr>
                                      <p:tavLst>
                                        <p:tav tm="0">
                                          <p:val>
                                            <p:strVal val="4*#ppt_w"/>
                                          </p:val>
                                        </p:tav>
                                        <p:tav tm="100000">
                                          <p:val>
                                            <p:strVal val="#ppt_w"/>
                                          </p:val>
                                        </p:tav>
                                      </p:tavLst>
                                    </p:anim>
                                    <p:anim calcmode="lin" valueType="num">
                                      <p:cBhvr>
                                        <p:cTn id="116" dur="500" fill="hold"/>
                                        <p:tgtEl>
                                          <p:spTgt spid="114"/>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117"/>
                                        </p:tgtEl>
                                        <p:attrNameLst>
                                          <p:attrName>style.visibility</p:attrName>
                                        </p:attrNameLst>
                                      </p:cBhvr>
                                      <p:to>
                                        <p:strVal val="visible"/>
                                      </p:to>
                                    </p:set>
                                    <p:anim calcmode="lin" valueType="num">
                                      <p:cBhvr>
                                        <p:cTn id="119" dur="500" fill="hold"/>
                                        <p:tgtEl>
                                          <p:spTgt spid="117"/>
                                        </p:tgtEl>
                                        <p:attrNameLst>
                                          <p:attrName>ppt_w</p:attrName>
                                        </p:attrNameLst>
                                      </p:cBhvr>
                                      <p:tavLst>
                                        <p:tav tm="0">
                                          <p:val>
                                            <p:strVal val="4*#ppt_w"/>
                                          </p:val>
                                        </p:tav>
                                        <p:tav tm="100000">
                                          <p:val>
                                            <p:strVal val="#ppt_w"/>
                                          </p:val>
                                        </p:tav>
                                      </p:tavLst>
                                    </p:anim>
                                    <p:anim calcmode="lin" valueType="num">
                                      <p:cBhvr>
                                        <p:cTn id="120" dur="500" fill="hold"/>
                                        <p:tgtEl>
                                          <p:spTgt spid="117"/>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120"/>
                                        </p:tgtEl>
                                        <p:attrNameLst>
                                          <p:attrName>style.visibility</p:attrName>
                                        </p:attrNameLst>
                                      </p:cBhvr>
                                      <p:to>
                                        <p:strVal val="visible"/>
                                      </p:to>
                                    </p:set>
                                    <p:anim calcmode="lin" valueType="num">
                                      <p:cBhvr>
                                        <p:cTn id="123" dur="500" fill="hold"/>
                                        <p:tgtEl>
                                          <p:spTgt spid="120"/>
                                        </p:tgtEl>
                                        <p:attrNameLst>
                                          <p:attrName>ppt_w</p:attrName>
                                        </p:attrNameLst>
                                      </p:cBhvr>
                                      <p:tavLst>
                                        <p:tav tm="0">
                                          <p:val>
                                            <p:strVal val="4*#ppt_w"/>
                                          </p:val>
                                        </p:tav>
                                        <p:tav tm="100000">
                                          <p:val>
                                            <p:strVal val="#ppt_w"/>
                                          </p:val>
                                        </p:tav>
                                      </p:tavLst>
                                    </p:anim>
                                    <p:anim calcmode="lin" valueType="num">
                                      <p:cBhvr>
                                        <p:cTn id="124" dur="500" fill="hold"/>
                                        <p:tgtEl>
                                          <p:spTgt spid="120"/>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123"/>
                                        </p:tgtEl>
                                        <p:attrNameLst>
                                          <p:attrName>style.visibility</p:attrName>
                                        </p:attrNameLst>
                                      </p:cBhvr>
                                      <p:to>
                                        <p:strVal val="visible"/>
                                      </p:to>
                                    </p:set>
                                    <p:anim calcmode="lin" valueType="num">
                                      <p:cBhvr>
                                        <p:cTn id="127" dur="500" fill="hold"/>
                                        <p:tgtEl>
                                          <p:spTgt spid="123"/>
                                        </p:tgtEl>
                                        <p:attrNameLst>
                                          <p:attrName>ppt_w</p:attrName>
                                        </p:attrNameLst>
                                      </p:cBhvr>
                                      <p:tavLst>
                                        <p:tav tm="0">
                                          <p:val>
                                            <p:strVal val="4*#ppt_w"/>
                                          </p:val>
                                        </p:tav>
                                        <p:tav tm="100000">
                                          <p:val>
                                            <p:strVal val="#ppt_w"/>
                                          </p:val>
                                        </p:tav>
                                      </p:tavLst>
                                    </p:anim>
                                    <p:anim calcmode="lin" valueType="num">
                                      <p:cBhvr>
                                        <p:cTn id="128" dur="500" fill="hold"/>
                                        <p:tgtEl>
                                          <p:spTgt spid="123"/>
                                        </p:tgtEl>
                                        <p:attrNameLst>
                                          <p:attrName>ppt_h</p:attrName>
                                        </p:attrNameLst>
                                      </p:cBhvr>
                                      <p:tavLst>
                                        <p:tav tm="0">
                                          <p:val>
                                            <p:strVal val="4*#ppt_h"/>
                                          </p:val>
                                        </p:tav>
                                        <p:tav tm="100000">
                                          <p:val>
                                            <p:strVal val="#ppt_h"/>
                                          </p:val>
                                        </p:tav>
                                      </p:tavLst>
                                    </p:anim>
                                  </p:childTnLst>
                                </p:cTn>
                              </p:par>
                            </p:childTnLst>
                          </p:cTn>
                        </p:par>
                        <p:par>
                          <p:cTn id="129" fill="hold">
                            <p:stCondLst>
                              <p:cond delay="461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8264978" y="960258"/>
            <a:ext cx="593292" cy="761765"/>
            <a:chOff x="8266914" y="-18254"/>
            <a:chExt cx="593475" cy="762000"/>
          </a:xfrm>
        </p:grpSpPr>
        <p:sp>
          <p:nvSpPr>
            <p:cNvPr id="4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42" name="组合 41"/>
            <p:cNvGrpSpPr/>
            <p:nvPr/>
          </p:nvGrpSpPr>
          <p:grpSpPr>
            <a:xfrm>
              <a:off x="8266914" y="134144"/>
              <a:ext cx="593475" cy="475620"/>
              <a:chOff x="235091" y="185120"/>
              <a:chExt cx="593475" cy="475620"/>
            </a:xfrm>
          </p:grpSpPr>
          <p:sp>
            <p:nvSpPr>
              <p:cNvPr id="43" name="矩形 42"/>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44" name="矩形 43"/>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45" name="组合 44"/>
          <p:cNvGrpSpPr/>
          <p:nvPr/>
        </p:nvGrpSpPr>
        <p:grpSpPr>
          <a:xfrm>
            <a:off x="903710" y="1228374"/>
            <a:ext cx="2830349" cy="679489"/>
            <a:chOff x="903371" y="249943"/>
            <a:chExt cx="2831223" cy="679699"/>
          </a:xfrm>
        </p:grpSpPr>
        <p:sp>
          <p:nvSpPr>
            <p:cNvPr id="46" name="任意多边形 4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7" name="任意多边形 4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8" name="组合 47"/>
          <p:cNvGrpSpPr/>
          <p:nvPr/>
        </p:nvGrpSpPr>
        <p:grpSpPr>
          <a:xfrm rot="16200000">
            <a:off x="574965" y="1136620"/>
            <a:ext cx="764867" cy="862996"/>
            <a:chOff x="8439634" y="3544648"/>
            <a:chExt cx="1611146" cy="1817848"/>
          </a:xfrm>
        </p:grpSpPr>
        <p:sp>
          <p:nvSpPr>
            <p:cNvPr id="4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1" name="Group 17"/>
          <p:cNvGrpSpPr>
            <a:grpSpLocks noChangeAspect="1"/>
          </p:cNvGrpSpPr>
          <p:nvPr/>
        </p:nvGrpSpPr>
        <p:grpSpPr bwMode="auto">
          <a:xfrm>
            <a:off x="827767" y="1434021"/>
            <a:ext cx="259260" cy="278300"/>
            <a:chOff x="231" y="1205"/>
            <a:chExt cx="640" cy="687"/>
          </a:xfrm>
          <a:solidFill>
            <a:sysClr val="window" lastClr="FFFFFF"/>
          </a:solidFill>
          <a:effectLst/>
        </p:grpSpPr>
        <p:sp>
          <p:nvSpPr>
            <p:cNvPr id="5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4" name="矩形 3"/>
          <p:cNvSpPr>
            <a:spLocks noChangeArrowheads="1"/>
          </p:cNvSpPr>
          <p:nvPr/>
        </p:nvSpPr>
        <p:spPr bwMode="auto">
          <a:xfrm>
            <a:off x="1448766" y="1421284"/>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55" name="文本框 37"/>
          <p:cNvSpPr>
            <a:spLocks noChangeArrowheads="1"/>
          </p:cNvSpPr>
          <p:nvPr/>
        </p:nvSpPr>
        <p:spPr bwMode="auto">
          <a:xfrm>
            <a:off x="2591414" y="1548563"/>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aphicFrame>
        <p:nvGraphicFramePr>
          <p:cNvPr id="56" name="图表 55"/>
          <p:cNvGraphicFramePr/>
          <p:nvPr>
            <p:extLst>
              <p:ext uri="{D42A27DB-BD31-4B8C-83A1-F6EECF244321}">
                <p14:modId xmlns:p14="http://schemas.microsoft.com/office/powerpoint/2010/main" val="1510062947"/>
              </p:ext>
            </p:extLst>
          </p:nvPr>
        </p:nvGraphicFramePr>
        <p:xfrm>
          <a:off x="596583" y="2030450"/>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7" name="图表 56"/>
          <p:cNvGraphicFramePr/>
          <p:nvPr>
            <p:extLst>
              <p:ext uri="{D42A27DB-BD31-4B8C-83A1-F6EECF244321}">
                <p14:modId xmlns:p14="http://schemas.microsoft.com/office/powerpoint/2010/main" val="1748803888"/>
              </p:ext>
            </p:extLst>
          </p:nvPr>
        </p:nvGraphicFramePr>
        <p:xfrm>
          <a:off x="2346236" y="2030450"/>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8" name="图表 57"/>
          <p:cNvGraphicFramePr/>
          <p:nvPr>
            <p:extLst>
              <p:ext uri="{D42A27DB-BD31-4B8C-83A1-F6EECF244321}">
                <p14:modId xmlns:p14="http://schemas.microsoft.com/office/powerpoint/2010/main" val="2256252104"/>
              </p:ext>
            </p:extLst>
          </p:nvPr>
        </p:nvGraphicFramePr>
        <p:xfrm>
          <a:off x="4095888" y="2030450"/>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9" name="图表 58"/>
          <p:cNvGraphicFramePr/>
          <p:nvPr>
            <p:extLst>
              <p:ext uri="{D42A27DB-BD31-4B8C-83A1-F6EECF244321}">
                <p14:modId xmlns:p14="http://schemas.microsoft.com/office/powerpoint/2010/main" val="3607354385"/>
              </p:ext>
            </p:extLst>
          </p:nvPr>
        </p:nvGraphicFramePr>
        <p:xfrm>
          <a:off x="5845542" y="2030450"/>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60" name="文本框 13"/>
          <p:cNvSpPr txBox="1"/>
          <p:nvPr/>
        </p:nvSpPr>
        <p:spPr>
          <a:xfrm>
            <a:off x="1500375" y="3593983"/>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61" name="文本框 14"/>
          <p:cNvSpPr txBox="1"/>
          <p:nvPr/>
        </p:nvSpPr>
        <p:spPr>
          <a:xfrm>
            <a:off x="3304011" y="3593983"/>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62" name="文本框 15"/>
          <p:cNvSpPr txBox="1"/>
          <p:nvPr/>
        </p:nvSpPr>
        <p:spPr>
          <a:xfrm>
            <a:off x="5002458" y="3593983"/>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63" name="文本框 16"/>
          <p:cNvSpPr txBox="1"/>
          <p:nvPr/>
        </p:nvSpPr>
        <p:spPr>
          <a:xfrm>
            <a:off x="6806092" y="3593983"/>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64" name="组合 63"/>
          <p:cNvGrpSpPr/>
          <p:nvPr/>
        </p:nvGrpSpPr>
        <p:grpSpPr>
          <a:xfrm>
            <a:off x="6678510" y="4204298"/>
            <a:ext cx="1239839" cy="248209"/>
            <a:chOff x="2080894" y="4828841"/>
            <a:chExt cx="1652904" cy="331021"/>
          </a:xfrm>
        </p:grpSpPr>
        <p:sp>
          <p:nvSpPr>
            <p:cNvPr id="65" name="圆角矩形 64"/>
            <p:cNvSpPr/>
            <p:nvPr/>
          </p:nvSpPr>
          <p:spPr>
            <a:xfrm>
              <a:off x="2080894" y="4880791"/>
              <a:ext cx="265433" cy="265433"/>
            </a:xfrm>
            <a:prstGeom prst="roundRect">
              <a:avLst/>
            </a:prstGeom>
            <a:solidFill>
              <a:srgbClr val="BFBFBF"/>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6" name="文本框 43"/>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67" name="组合 66"/>
          <p:cNvGrpSpPr/>
          <p:nvPr/>
        </p:nvGrpSpPr>
        <p:grpSpPr>
          <a:xfrm>
            <a:off x="5058120" y="4204298"/>
            <a:ext cx="1239839" cy="248209"/>
            <a:chOff x="2080894" y="4828841"/>
            <a:chExt cx="1652904" cy="331021"/>
          </a:xfrm>
        </p:grpSpPr>
        <p:sp>
          <p:nvSpPr>
            <p:cNvPr id="68" name="圆角矩形 67"/>
            <p:cNvSpPr/>
            <p:nvPr/>
          </p:nvSpPr>
          <p:spPr>
            <a:xfrm>
              <a:off x="2080894" y="4880791"/>
              <a:ext cx="265433" cy="265433"/>
            </a:xfrm>
            <a:prstGeom prst="roundRect">
              <a:avLst/>
            </a:prstGeom>
            <a:solidFill>
              <a:srgbClr val="C0000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9" name="文本框 41"/>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70" name="组合 69"/>
          <p:cNvGrpSpPr/>
          <p:nvPr/>
        </p:nvGrpSpPr>
        <p:grpSpPr>
          <a:xfrm>
            <a:off x="1709310" y="4204298"/>
            <a:ext cx="1239839" cy="248209"/>
            <a:chOff x="2080894" y="4828841"/>
            <a:chExt cx="1652904" cy="331021"/>
          </a:xfrm>
        </p:grpSpPr>
        <p:sp>
          <p:nvSpPr>
            <p:cNvPr id="71" name="圆角矩形 70"/>
            <p:cNvSpPr/>
            <p:nvPr/>
          </p:nvSpPr>
          <p:spPr>
            <a:xfrm>
              <a:off x="2080894" y="4880791"/>
              <a:ext cx="265433" cy="265433"/>
            </a:xfrm>
            <a:prstGeom prst="roundRect">
              <a:avLst/>
            </a:prstGeom>
            <a:solidFill>
              <a:srgbClr val="C0000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2" name="文本框 39"/>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73" name="组合 72"/>
          <p:cNvGrpSpPr/>
          <p:nvPr/>
        </p:nvGrpSpPr>
        <p:grpSpPr>
          <a:xfrm>
            <a:off x="3383715" y="4204298"/>
            <a:ext cx="1239839" cy="248209"/>
            <a:chOff x="2080894" y="4828841"/>
            <a:chExt cx="1652904" cy="331021"/>
          </a:xfrm>
        </p:grpSpPr>
        <p:sp>
          <p:nvSpPr>
            <p:cNvPr id="74" name="圆角矩形 73"/>
            <p:cNvSpPr/>
            <p:nvPr/>
          </p:nvSpPr>
          <p:spPr>
            <a:xfrm>
              <a:off x="2080894" y="4880791"/>
              <a:ext cx="265433" cy="265433"/>
            </a:xfrm>
            <a:prstGeom prst="roundRect">
              <a:avLst/>
            </a:prstGeom>
            <a:solidFill>
              <a:srgbClr val="BFBFBF"/>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文本框 37"/>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cxnSp>
        <p:nvCxnSpPr>
          <p:cNvPr id="76" name="直接连接符 75"/>
          <p:cNvCxnSpPr/>
          <p:nvPr/>
        </p:nvCxnSpPr>
        <p:spPr>
          <a:xfrm>
            <a:off x="1282810" y="4846101"/>
            <a:ext cx="6579572" cy="0"/>
          </a:xfrm>
          <a:prstGeom prst="line">
            <a:avLst/>
          </a:prstGeom>
          <a:noFill/>
          <a:ln w="19050" cap="flat" cmpd="sng" algn="ctr">
            <a:solidFill>
              <a:sysClr val="windowText" lastClr="000000">
                <a:lumMod val="65000"/>
                <a:lumOff val="35000"/>
              </a:sysClr>
            </a:solidFill>
            <a:prstDash val="sysDot"/>
            <a:miter lim="800000"/>
          </a:ln>
          <a:effectLst/>
        </p:spPr>
      </p:cxnSp>
      <p:sp>
        <p:nvSpPr>
          <p:cNvPr id="77" name="文本框 113"/>
          <p:cNvSpPr txBox="1"/>
          <p:nvPr/>
        </p:nvSpPr>
        <p:spPr>
          <a:xfrm>
            <a:off x="1290513" y="4948426"/>
            <a:ext cx="6571870" cy="78483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par>
                                <p:cTn id="13" presetID="22" presetClass="entr" presetSubtype="8" fill="hold" nodeType="withEffect">
                                  <p:stCondLst>
                                    <p:cond delay="40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par>
                                <p:cTn id="16" presetID="53" presetClass="entr" presetSubtype="16" fill="hold" nodeType="with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left)">
                                      <p:cBhvr>
                                        <p:cTn id="24" dur="500"/>
                                        <p:tgtEl>
                                          <p:spTgt spid="54"/>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1900"/>
                            </p:stCondLst>
                            <p:childTnLst>
                              <p:par>
                                <p:cTn id="29" presetID="53" presetClass="entr" presetSubtype="16"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100" fill="hold"/>
                                        <p:tgtEl>
                                          <p:spTgt spid="56"/>
                                        </p:tgtEl>
                                        <p:attrNameLst>
                                          <p:attrName>ppt_w</p:attrName>
                                        </p:attrNameLst>
                                      </p:cBhvr>
                                      <p:tavLst>
                                        <p:tav tm="0">
                                          <p:val>
                                            <p:fltVal val="0"/>
                                          </p:val>
                                        </p:tav>
                                        <p:tav tm="100000">
                                          <p:val>
                                            <p:strVal val="#ppt_w"/>
                                          </p:val>
                                        </p:tav>
                                      </p:tavLst>
                                    </p:anim>
                                    <p:anim calcmode="lin" valueType="num">
                                      <p:cBhvr>
                                        <p:cTn id="32" dur="100" fill="hold"/>
                                        <p:tgtEl>
                                          <p:spTgt spid="56"/>
                                        </p:tgtEl>
                                        <p:attrNameLst>
                                          <p:attrName>ppt_h</p:attrName>
                                        </p:attrNameLst>
                                      </p:cBhvr>
                                      <p:tavLst>
                                        <p:tav tm="0">
                                          <p:val>
                                            <p:fltVal val="0"/>
                                          </p:val>
                                        </p:tav>
                                        <p:tav tm="100000">
                                          <p:val>
                                            <p:strVal val="#ppt_h"/>
                                          </p:val>
                                        </p:tav>
                                      </p:tavLst>
                                    </p:anim>
                                    <p:animEffect transition="in" filter="fade">
                                      <p:cBhvr>
                                        <p:cTn id="33" dur="100"/>
                                        <p:tgtEl>
                                          <p:spTgt spid="56"/>
                                        </p:tgtEl>
                                      </p:cBhvr>
                                    </p:animEffect>
                                  </p:childTnLst>
                                </p:cTn>
                              </p:par>
                              <p:par>
                                <p:cTn id="34" presetID="6" presetClass="emph" presetSubtype="0" fill="hold" grpId="1" nodeType="withEffect">
                                  <p:stCondLst>
                                    <p:cond delay="100"/>
                                  </p:stCondLst>
                                  <p:childTnLst>
                                    <p:animScale>
                                      <p:cBhvr>
                                        <p:cTn id="35" dur="100" fill="hold"/>
                                        <p:tgtEl>
                                          <p:spTgt spid="56"/>
                                        </p:tgtEl>
                                      </p:cBhvr>
                                      <p:by x="110000" y="110000"/>
                                    </p:animScale>
                                  </p:childTnLst>
                                </p:cTn>
                              </p:par>
                              <p:par>
                                <p:cTn id="36" presetID="6" presetClass="emph" presetSubtype="0" fill="hold" grpId="2" nodeType="withEffect">
                                  <p:stCondLst>
                                    <p:cond delay="200"/>
                                  </p:stCondLst>
                                  <p:childTnLst>
                                    <p:animScale>
                                      <p:cBhvr>
                                        <p:cTn id="37" dur="200" fill="hold"/>
                                        <p:tgtEl>
                                          <p:spTgt spid="56"/>
                                        </p:tgtEl>
                                      </p:cBhvr>
                                      <p:by x="90000" y="90000"/>
                                    </p:animScale>
                                  </p:childTnLst>
                                </p:cTn>
                              </p:par>
                              <p:par>
                                <p:cTn id="38" presetID="6" presetClass="emph" presetSubtype="0" fill="hold" grpId="3" nodeType="withEffect">
                                  <p:stCondLst>
                                    <p:cond delay="400"/>
                                  </p:stCondLst>
                                  <p:childTnLst>
                                    <p:animScale>
                                      <p:cBhvr>
                                        <p:cTn id="39" dur="100" fill="hold"/>
                                        <p:tgtEl>
                                          <p:spTgt spid="56"/>
                                        </p:tgtEl>
                                      </p:cBhvr>
                                      <p:by x="105000" y="105000"/>
                                    </p:animScale>
                                  </p:childTnLst>
                                </p:cTn>
                              </p:par>
                              <p:par>
                                <p:cTn id="40" presetID="6" presetClass="emph" presetSubtype="0" fill="hold" grpId="4" nodeType="withEffect">
                                  <p:stCondLst>
                                    <p:cond delay="500"/>
                                  </p:stCondLst>
                                  <p:childTnLst>
                                    <p:animScale>
                                      <p:cBhvr>
                                        <p:cTn id="41" dur="200" fill="hold"/>
                                        <p:tgtEl>
                                          <p:spTgt spid="56"/>
                                        </p:tgtEl>
                                      </p:cBhvr>
                                      <p:by x="95000" y="95000"/>
                                    </p:animScale>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anim calcmode="lin" valueType="num">
                                      <p:cBhvr>
                                        <p:cTn id="45" dur="100" fill="hold"/>
                                        <p:tgtEl>
                                          <p:spTgt spid="57"/>
                                        </p:tgtEl>
                                        <p:attrNameLst>
                                          <p:attrName>ppt_w</p:attrName>
                                        </p:attrNameLst>
                                      </p:cBhvr>
                                      <p:tavLst>
                                        <p:tav tm="0">
                                          <p:val>
                                            <p:fltVal val="0"/>
                                          </p:val>
                                        </p:tav>
                                        <p:tav tm="100000">
                                          <p:val>
                                            <p:strVal val="#ppt_w"/>
                                          </p:val>
                                        </p:tav>
                                      </p:tavLst>
                                    </p:anim>
                                    <p:anim calcmode="lin" valueType="num">
                                      <p:cBhvr>
                                        <p:cTn id="46" dur="100" fill="hold"/>
                                        <p:tgtEl>
                                          <p:spTgt spid="57"/>
                                        </p:tgtEl>
                                        <p:attrNameLst>
                                          <p:attrName>ppt_h</p:attrName>
                                        </p:attrNameLst>
                                      </p:cBhvr>
                                      <p:tavLst>
                                        <p:tav tm="0">
                                          <p:val>
                                            <p:fltVal val="0"/>
                                          </p:val>
                                        </p:tav>
                                        <p:tav tm="100000">
                                          <p:val>
                                            <p:strVal val="#ppt_h"/>
                                          </p:val>
                                        </p:tav>
                                      </p:tavLst>
                                    </p:anim>
                                    <p:animEffect transition="in" filter="fade">
                                      <p:cBhvr>
                                        <p:cTn id="47" dur="100"/>
                                        <p:tgtEl>
                                          <p:spTgt spid="57"/>
                                        </p:tgtEl>
                                      </p:cBhvr>
                                    </p:animEffect>
                                  </p:childTnLst>
                                </p:cTn>
                              </p:par>
                              <p:par>
                                <p:cTn id="48" presetID="6" presetClass="emph" presetSubtype="0" fill="hold" grpId="1" nodeType="withEffect">
                                  <p:stCondLst>
                                    <p:cond delay="100"/>
                                  </p:stCondLst>
                                  <p:childTnLst>
                                    <p:animScale>
                                      <p:cBhvr>
                                        <p:cTn id="49" dur="100" fill="hold"/>
                                        <p:tgtEl>
                                          <p:spTgt spid="57"/>
                                        </p:tgtEl>
                                      </p:cBhvr>
                                      <p:by x="110000" y="110000"/>
                                    </p:animScale>
                                  </p:childTnLst>
                                </p:cTn>
                              </p:par>
                              <p:par>
                                <p:cTn id="50" presetID="6" presetClass="emph" presetSubtype="0" fill="hold" grpId="2" nodeType="withEffect">
                                  <p:stCondLst>
                                    <p:cond delay="200"/>
                                  </p:stCondLst>
                                  <p:childTnLst>
                                    <p:animScale>
                                      <p:cBhvr>
                                        <p:cTn id="51" dur="200" fill="hold"/>
                                        <p:tgtEl>
                                          <p:spTgt spid="57"/>
                                        </p:tgtEl>
                                      </p:cBhvr>
                                      <p:by x="90000" y="90000"/>
                                    </p:animScale>
                                  </p:childTnLst>
                                </p:cTn>
                              </p:par>
                              <p:par>
                                <p:cTn id="52" presetID="6" presetClass="emph" presetSubtype="0" fill="hold" grpId="3" nodeType="withEffect">
                                  <p:stCondLst>
                                    <p:cond delay="400"/>
                                  </p:stCondLst>
                                  <p:childTnLst>
                                    <p:animScale>
                                      <p:cBhvr>
                                        <p:cTn id="53" dur="100" fill="hold"/>
                                        <p:tgtEl>
                                          <p:spTgt spid="57"/>
                                        </p:tgtEl>
                                      </p:cBhvr>
                                      <p:by x="105000" y="105000"/>
                                    </p:animScale>
                                  </p:childTnLst>
                                </p:cTn>
                              </p:par>
                              <p:par>
                                <p:cTn id="54" presetID="6" presetClass="emph" presetSubtype="0" fill="hold" grpId="4" nodeType="withEffect">
                                  <p:stCondLst>
                                    <p:cond delay="500"/>
                                  </p:stCondLst>
                                  <p:childTnLst>
                                    <p:animScale>
                                      <p:cBhvr>
                                        <p:cTn id="55" dur="200" fill="hold"/>
                                        <p:tgtEl>
                                          <p:spTgt spid="57"/>
                                        </p:tgtEl>
                                      </p:cBhvr>
                                      <p:by x="95000" y="95000"/>
                                    </p:animScale>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p:cTn id="59" dur="100" fill="hold"/>
                                        <p:tgtEl>
                                          <p:spTgt spid="58"/>
                                        </p:tgtEl>
                                        <p:attrNameLst>
                                          <p:attrName>ppt_w</p:attrName>
                                        </p:attrNameLst>
                                      </p:cBhvr>
                                      <p:tavLst>
                                        <p:tav tm="0">
                                          <p:val>
                                            <p:fltVal val="0"/>
                                          </p:val>
                                        </p:tav>
                                        <p:tav tm="100000">
                                          <p:val>
                                            <p:strVal val="#ppt_w"/>
                                          </p:val>
                                        </p:tav>
                                      </p:tavLst>
                                    </p:anim>
                                    <p:anim calcmode="lin" valueType="num">
                                      <p:cBhvr>
                                        <p:cTn id="60" dur="100" fill="hold"/>
                                        <p:tgtEl>
                                          <p:spTgt spid="58"/>
                                        </p:tgtEl>
                                        <p:attrNameLst>
                                          <p:attrName>ppt_h</p:attrName>
                                        </p:attrNameLst>
                                      </p:cBhvr>
                                      <p:tavLst>
                                        <p:tav tm="0">
                                          <p:val>
                                            <p:fltVal val="0"/>
                                          </p:val>
                                        </p:tav>
                                        <p:tav tm="100000">
                                          <p:val>
                                            <p:strVal val="#ppt_h"/>
                                          </p:val>
                                        </p:tav>
                                      </p:tavLst>
                                    </p:anim>
                                    <p:animEffect transition="in" filter="fade">
                                      <p:cBhvr>
                                        <p:cTn id="61" dur="100"/>
                                        <p:tgtEl>
                                          <p:spTgt spid="58"/>
                                        </p:tgtEl>
                                      </p:cBhvr>
                                    </p:animEffect>
                                  </p:childTnLst>
                                </p:cTn>
                              </p:par>
                              <p:par>
                                <p:cTn id="62" presetID="6" presetClass="emph" presetSubtype="0" fill="hold" grpId="1" nodeType="withEffect">
                                  <p:stCondLst>
                                    <p:cond delay="100"/>
                                  </p:stCondLst>
                                  <p:childTnLst>
                                    <p:animScale>
                                      <p:cBhvr>
                                        <p:cTn id="63" dur="100" fill="hold"/>
                                        <p:tgtEl>
                                          <p:spTgt spid="58"/>
                                        </p:tgtEl>
                                      </p:cBhvr>
                                      <p:by x="110000" y="110000"/>
                                    </p:animScale>
                                  </p:childTnLst>
                                </p:cTn>
                              </p:par>
                              <p:par>
                                <p:cTn id="64" presetID="6" presetClass="emph" presetSubtype="0" fill="hold" grpId="2" nodeType="withEffect">
                                  <p:stCondLst>
                                    <p:cond delay="200"/>
                                  </p:stCondLst>
                                  <p:childTnLst>
                                    <p:animScale>
                                      <p:cBhvr>
                                        <p:cTn id="65" dur="200" fill="hold"/>
                                        <p:tgtEl>
                                          <p:spTgt spid="58"/>
                                        </p:tgtEl>
                                      </p:cBhvr>
                                      <p:by x="90000" y="90000"/>
                                    </p:animScale>
                                  </p:childTnLst>
                                </p:cTn>
                              </p:par>
                              <p:par>
                                <p:cTn id="66" presetID="6" presetClass="emph" presetSubtype="0" fill="hold" grpId="3" nodeType="withEffect">
                                  <p:stCondLst>
                                    <p:cond delay="400"/>
                                  </p:stCondLst>
                                  <p:childTnLst>
                                    <p:animScale>
                                      <p:cBhvr>
                                        <p:cTn id="67" dur="100" fill="hold"/>
                                        <p:tgtEl>
                                          <p:spTgt spid="58"/>
                                        </p:tgtEl>
                                      </p:cBhvr>
                                      <p:by x="105000" y="105000"/>
                                    </p:animScale>
                                  </p:childTnLst>
                                </p:cTn>
                              </p:par>
                              <p:par>
                                <p:cTn id="68" presetID="6" presetClass="emph" presetSubtype="0" fill="hold" grpId="4" nodeType="withEffect">
                                  <p:stCondLst>
                                    <p:cond delay="500"/>
                                  </p:stCondLst>
                                  <p:childTnLst>
                                    <p:animScale>
                                      <p:cBhvr>
                                        <p:cTn id="69" dur="200" fill="hold"/>
                                        <p:tgtEl>
                                          <p:spTgt spid="58"/>
                                        </p:tgtEl>
                                      </p:cBhvr>
                                      <p:by x="95000" y="95000"/>
                                    </p:animScale>
                                  </p:childTnLst>
                                </p:cTn>
                              </p:par>
                            </p:childTnLst>
                          </p:cTn>
                        </p:par>
                        <p:par>
                          <p:cTn id="70" fill="hold">
                            <p:stCondLst>
                              <p:cond delay="4000"/>
                            </p:stCondLst>
                            <p:childTnLst>
                              <p:par>
                                <p:cTn id="71" presetID="53" presetClass="entr" presetSubtype="16"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p:cTn id="73" dur="100" fill="hold"/>
                                        <p:tgtEl>
                                          <p:spTgt spid="59"/>
                                        </p:tgtEl>
                                        <p:attrNameLst>
                                          <p:attrName>ppt_w</p:attrName>
                                        </p:attrNameLst>
                                      </p:cBhvr>
                                      <p:tavLst>
                                        <p:tav tm="0">
                                          <p:val>
                                            <p:fltVal val="0"/>
                                          </p:val>
                                        </p:tav>
                                        <p:tav tm="100000">
                                          <p:val>
                                            <p:strVal val="#ppt_w"/>
                                          </p:val>
                                        </p:tav>
                                      </p:tavLst>
                                    </p:anim>
                                    <p:anim calcmode="lin" valueType="num">
                                      <p:cBhvr>
                                        <p:cTn id="74" dur="100" fill="hold"/>
                                        <p:tgtEl>
                                          <p:spTgt spid="59"/>
                                        </p:tgtEl>
                                        <p:attrNameLst>
                                          <p:attrName>ppt_h</p:attrName>
                                        </p:attrNameLst>
                                      </p:cBhvr>
                                      <p:tavLst>
                                        <p:tav tm="0">
                                          <p:val>
                                            <p:fltVal val="0"/>
                                          </p:val>
                                        </p:tav>
                                        <p:tav tm="100000">
                                          <p:val>
                                            <p:strVal val="#ppt_h"/>
                                          </p:val>
                                        </p:tav>
                                      </p:tavLst>
                                    </p:anim>
                                    <p:animEffect transition="in" filter="fade">
                                      <p:cBhvr>
                                        <p:cTn id="75" dur="100"/>
                                        <p:tgtEl>
                                          <p:spTgt spid="59"/>
                                        </p:tgtEl>
                                      </p:cBhvr>
                                    </p:animEffect>
                                  </p:childTnLst>
                                </p:cTn>
                              </p:par>
                              <p:par>
                                <p:cTn id="76" presetID="6" presetClass="emph" presetSubtype="0" fill="hold" grpId="1" nodeType="withEffect">
                                  <p:stCondLst>
                                    <p:cond delay="100"/>
                                  </p:stCondLst>
                                  <p:childTnLst>
                                    <p:animScale>
                                      <p:cBhvr>
                                        <p:cTn id="77" dur="100" fill="hold"/>
                                        <p:tgtEl>
                                          <p:spTgt spid="59"/>
                                        </p:tgtEl>
                                      </p:cBhvr>
                                      <p:by x="110000" y="110000"/>
                                    </p:animScale>
                                  </p:childTnLst>
                                </p:cTn>
                              </p:par>
                              <p:par>
                                <p:cTn id="78" presetID="6" presetClass="emph" presetSubtype="0" fill="hold" grpId="2" nodeType="withEffect">
                                  <p:stCondLst>
                                    <p:cond delay="200"/>
                                  </p:stCondLst>
                                  <p:childTnLst>
                                    <p:animScale>
                                      <p:cBhvr>
                                        <p:cTn id="79" dur="200" fill="hold"/>
                                        <p:tgtEl>
                                          <p:spTgt spid="59"/>
                                        </p:tgtEl>
                                      </p:cBhvr>
                                      <p:by x="90000" y="90000"/>
                                    </p:animScale>
                                  </p:childTnLst>
                                </p:cTn>
                              </p:par>
                              <p:par>
                                <p:cTn id="80" presetID="6" presetClass="emph" presetSubtype="0" fill="hold" grpId="3" nodeType="withEffect">
                                  <p:stCondLst>
                                    <p:cond delay="400"/>
                                  </p:stCondLst>
                                  <p:childTnLst>
                                    <p:animScale>
                                      <p:cBhvr>
                                        <p:cTn id="81" dur="100" fill="hold"/>
                                        <p:tgtEl>
                                          <p:spTgt spid="59"/>
                                        </p:tgtEl>
                                      </p:cBhvr>
                                      <p:by x="105000" y="105000"/>
                                    </p:animScale>
                                  </p:childTnLst>
                                </p:cTn>
                              </p:par>
                              <p:par>
                                <p:cTn id="82" presetID="6" presetClass="emph" presetSubtype="0" fill="hold" grpId="4" nodeType="withEffect">
                                  <p:stCondLst>
                                    <p:cond delay="500"/>
                                  </p:stCondLst>
                                  <p:childTnLst>
                                    <p:animScale>
                                      <p:cBhvr>
                                        <p:cTn id="83" dur="200" fill="hold"/>
                                        <p:tgtEl>
                                          <p:spTgt spid="59"/>
                                        </p:tgtEl>
                                      </p:cBhvr>
                                      <p:by x="95000" y="95000"/>
                                    </p:animScale>
                                  </p:childTnLst>
                                </p:cTn>
                              </p:par>
                            </p:childTnLst>
                          </p:cTn>
                        </p:par>
                        <p:par>
                          <p:cTn id="84" fill="hold">
                            <p:stCondLst>
                              <p:cond delay="4700"/>
                            </p:stCondLst>
                            <p:childTnLst>
                              <p:par>
                                <p:cTn id="85" presetID="47" presetClass="entr" presetSubtype="0" fill="hold" grpId="0" nodeType="after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500"/>
                                        <p:tgtEl>
                                          <p:spTgt spid="60"/>
                                        </p:tgtEl>
                                      </p:cBhvr>
                                    </p:animEffect>
                                    <p:anim calcmode="lin" valueType="num">
                                      <p:cBhvr>
                                        <p:cTn id="88" dur="500" fill="hold"/>
                                        <p:tgtEl>
                                          <p:spTgt spid="60"/>
                                        </p:tgtEl>
                                        <p:attrNameLst>
                                          <p:attrName>ppt_x</p:attrName>
                                        </p:attrNameLst>
                                      </p:cBhvr>
                                      <p:tavLst>
                                        <p:tav tm="0">
                                          <p:val>
                                            <p:strVal val="#ppt_x"/>
                                          </p:val>
                                        </p:tav>
                                        <p:tav tm="100000">
                                          <p:val>
                                            <p:strVal val="#ppt_x"/>
                                          </p:val>
                                        </p:tav>
                                      </p:tavLst>
                                    </p:anim>
                                    <p:anim calcmode="lin" valueType="num">
                                      <p:cBhvr>
                                        <p:cTn id="89" dur="500" fill="hold"/>
                                        <p:tgtEl>
                                          <p:spTgt spid="60"/>
                                        </p:tgtEl>
                                        <p:attrNameLst>
                                          <p:attrName>ppt_y</p:attrName>
                                        </p:attrNameLst>
                                      </p:cBhvr>
                                      <p:tavLst>
                                        <p:tav tm="0">
                                          <p:val>
                                            <p:strVal val="#ppt_y-.1"/>
                                          </p:val>
                                        </p:tav>
                                        <p:tav tm="100000">
                                          <p:val>
                                            <p:strVal val="#ppt_y"/>
                                          </p:val>
                                        </p:tav>
                                      </p:tavLst>
                                    </p:anim>
                                  </p:childTnLst>
                                </p:cTn>
                              </p:par>
                            </p:childTnLst>
                          </p:cTn>
                        </p:par>
                        <p:par>
                          <p:cTn id="90" fill="hold">
                            <p:stCondLst>
                              <p:cond delay="5200"/>
                            </p:stCondLst>
                            <p:childTnLst>
                              <p:par>
                                <p:cTn id="91" presetID="47" presetClass="entr" presetSubtype="0"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anim calcmode="lin" valueType="num">
                                      <p:cBhvr>
                                        <p:cTn id="94" dur="500" fill="hold"/>
                                        <p:tgtEl>
                                          <p:spTgt spid="61"/>
                                        </p:tgtEl>
                                        <p:attrNameLst>
                                          <p:attrName>ppt_x</p:attrName>
                                        </p:attrNameLst>
                                      </p:cBhvr>
                                      <p:tavLst>
                                        <p:tav tm="0">
                                          <p:val>
                                            <p:strVal val="#ppt_x"/>
                                          </p:val>
                                        </p:tav>
                                        <p:tav tm="100000">
                                          <p:val>
                                            <p:strVal val="#ppt_x"/>
                                          </p:val>
                                        </p:tav>
                                      </p:tavLst>
                                    </p:anim>
                                    <p:anim calcmode="lin" valueType="num">
                                      <p:cBhvr>
                                        <p:cTn id="95" dur="500" fill="hold"/>
                                        <p:tgtEl>
                                          <p:spTgt spid="61"/>
                                        </p:tgtEl>
                                        <p:attrNameLst>
                                          <p:attrName>ppt_y</p:attrName>
                                        </p:attrNameLst>
                                      </p:cBhvr>
                                      <p:tavLst>
                                        <p:tav tm="0">
                                          <p:val>
                                            <p:strVal val="#ppt_y-.1"/>
                                          </p:val>
                                        </p:tav>
                                        <p:tav tm="100000">
                                          <p:val>
                                            <p:strVal val="#ppt_y"/>
                                          </p:val>
                                        </p:tav>
                                      </p:tavLst>
                                    </p:anim>
                                  </p:childTnLst>
                                </p:cTn>
                              </p:par>
                            </p:childTnLst>
                          </p:cTn>
                        </p:par>
                        <p:par>
                          <p:cTn id="96" fill="hold">
                            <p:stCondLst>
                              <p:cond delay="5700"/>
                            </p:stCondLst>
                            <p:childTnLst>
                              <p:par>
                                <p:cTn id="97" presetID="47" presetClass="entr" presetSubtype="0"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fade">
                                      <p:cBhvr>
                                        <p:cTn id="99" dur="500"/>
                                        <p:tgtEl>
                                          <p:spTgt spid="62"/>
                                        </p:tgtEl>
                                      </p:cBhvr>
                                    </p:animEffect>
                                    <p:anim calcmode="lin" valueType="num">
                                      <p:cBhvr>
                                        <p:cTn id="100" dur="500" fill="hold"/>
                                        <p:tgtEl>
                                          <p:spTgt spid="62"/>
                                        </p:tgtEl>
                                        <p:attrNameLst>
                                          <p:attrName>ppt_x</p:attrName>
                                        </p:attrNameLst>
                                      </p:cBhvr>
                                      <p:tavLst>
                                        <p:tav tm="0">
                                          <p:val>
                                            <p:strVal val="#ppt_x"/>
                                          </p:val>
                                        </p:tav>
                                        <p:tav tm="100000">
                                          <p:val>
                                            <p:strVal val="#ppt_x"/>
                                          </p:val>
                                        </p:tav>
                                      </p:tavLst>
                                    </p:anim>
                                    <p:anim calcmode="lin" valueType="num">
                                      <p:cBhvr>
                                        <p:cTn id="101" dur="500" fill="hold"/>
                                        <p:tgtEl>
                                          <p:spTgt spid="62"/>
                                        </p:tgtEl>
                                        <p:attrNameLst>
                                          <p:attrName>ppt_y</p:attrName>
                                        </p:attrNameLst>
                                      </p:cBhvr>
                                      <p:tavLst>
                                        <p:tav tm="0">
                                          <p:val>
                                            <p:strVal val="#ppt_y-.1"/>
                                          </p:val>
                                        </p:tav>
                                        <p:tav tm="100000">
                                          <p:val>
                                            <p:strVal val="#ppt_y"/>
                                          </p:val>
                                        </p:tav>
                                      </p:tavLst>
                                    </p:anim>
                                  </p:childTnLst>
                                </p:cTn>
                              </p:par>
                            </p:childTnLst>
                          </p:cTn>
                        </p:par>
                        <p:par>
                          <p:cTn id="102" fill="hold">
                            <p:stCondLst>
                              <p:cond delay="6200"/>
                            </p:stCondLst>
                            <p:childTnLst>
                              <p:par>
                                <p:cTn id="103" presetID="47" presetClass="entr" presetSubtype="0" fill="hold" grpId="0" nodeType="after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fade">
                                      <p:cBhvr>
                                        <p:cTn id="105" dur="500"/>
                                        <p:tgtEl>
                                          <p:spTgt spid="63"/>
                                        </p:tgtEl>
                                      </p:cBhvr>
                                    </p:animEffect>
                                    <p:anim calcmode="lin" valueType="num">
                                      <p:cBhvr>
                                        <p:cTn id="106" dur="500" fill="hold"/>
                                        <p:tgtEl>
                                          <p:spTgt spid="63"/>
                                        </p:tgtEl>
                                        <p:attrNameLst>
                                          <p:attrName>ppt_x</p:attrName>
                                        </p:attrNameLst>
                                      </p:cBhvr>
                                      <p:tavLst>
                                        <p:tav tm="0">
                                          <p:val>
                                            <p:strVal val="#ppt_x"/>
                                          </p:val>
                                        </p:tav>
                                        <p:tav tm="100000">
                                          <p:val>
                                            <p:strVal val="#ppt_x"/>
                                          </p:val>
                                        </p:tav>
                                      </p:tavLst>
                                    </p:anim>
                                    <p:anim calcmode="lin" valueType="num">
                                      <p:cBhvr>
                                        <p:cTn id="107" dur="500" fill="hold"/>
                                        <p:tgtEl>
                                          <p:spTgt spid="63"/>
                                        </p:tgtEl>
                                        <p:attrNameLst>
                                          <p:attrName>ppt_y</p:attrName>
                                        </p:attrNameLst>
                                      </p:cBhvr>
                                      <p:tavLst>
                                        <p:tav tm="0">
                                          <p:val>
                                            <p:strVal val="#ppt_y-.1"/>
                                          </p:val>
                                        </p:tav>
                                        <p:tav tm="100000">
                                          <p:val>
                                            <p:strVal val="#ppt_y"/>
                                          </p:val>
                                        </p:tav>
                                      </p:tavLst>
                                    </p:anim>
                                  </p:childTnLst>
                                </p:cTn>
                              </p:par>
                            </p:childTnLst>
                          </p:cTn>
                        </p:par>
                        <p:par>
                          <p:cTn id="108" fill="hold">
                            <p:stCondLst>
                              <p:cond delay="6700"/>
                            </p:stCondLst>
                            <p:childTnLst>
                              <p:par>
                                <p:cTn id="109" presetID="10" presetClass="entr" presetSubtype="0" fill="hold"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fade">
                                      <p:cBhvr>
                                        <p:cTn id="111" dur="500"/>
                                        <p:tgtEl>
                                          <p:spTgt spid="70"/>
                                        </p:tgtEl>
                                      </p:cBhvr>
                                    </p:animEffect>
                                  </p:childTnLst>
                                </p:cTn>
                              </p:par>
                            </p:childTnLst>
                          </p:cTn>
                        </p:par>
                        <p:par>
                          <p:cTn id="112" fill="hold">
                            <p:stCondLst>
                              <p:cond delay="7200"/>
                            </p:stCondLst>
                            <p:childTnLst>
                              <p:par>
                                <p:cTn id="113" presetID="10" presetClass="entr" presetSubtype="0" fill="hold" nodeType="afterEffect">
                                  <p:stCondLst>
                                    <p:cond delay="0"/>
                                  </p:stCondLst>
                                  <p:childTnLst>
                                    <p:set>
                                      <p:cBhvr>
                                        <p:cTn id="114" dur="1" fill="hold">
                                          <p:stCondLst>
                                            <p:cond delay="0"/>
                                          </p:stCondLst>
                                        </p:cTn>
                                        <p:tgtEl>
                                          <p:spTgt spid="73"/>
                                        </p:tgtEl>
                                        <p:attrNameLst>
                                          <p:attrName>style.visibility</p:attrName>
                                        </p:attrNameLst>
                                      </p:cBhvr>
                                      <p:to>
                                        <p:strVal val="visible"/>
                                      </p:to>
                                    </p:set>
                                    <p:animEffect transition="in" filter="fade">
                                      <p:cBhvr>
                                        <p:cTn id="115" dur="500"/>
                                        <p:tgtEl>
                                          <p:spTgt spid="73"/>
                                        </p:tgtEl>
                                      </p:cBhvr>
                                    </p:animEffect>
                                  </p:childTnLst>
                                </p:cTn>
                              </p:par>
                            </p:childTnLst>
                          </p:cTn>
                        </p:par>
                        <p:par>
                          <p:cTn id="116" fill="hold">
                            <p:stCondLst>
                              <p:cond delay="7700"/>
                            </p:stCondLst>
                            <p:childTnLst>
                              <p:par>
                                <p:cTn id="117" presetID="10" presetClass="entr" presetSubtype="0" fill="hold" nodeType="afterEffect">
                                  <p:stCondLst>
                                    <p:cond delay="0"/>
                                  </p:stCondLst>
                                  <p:childTnLst>
                                    <p:set>
                                      <p:cBhvr>
                                        <p:cTn id="118" dur="1" fill="hold">
                                          <p:stCondLst>
                                            <p:cond delay="0"/>
                                          </p:stCondLst>
                                        </p:cTn>
                                        <p:tgtEl>
                                          <p:spTgt spid="67"/>
                                        </p:tgtEl>
                                        <p:attrNameLst>
                                          <p:attrName>style.visibility</p:attrName>
                                        </p:attrNameLst>
                                      </p:cBhvr>
                                      <p:to>
                                        <p:strVal val="visible"/>
                                      </p:to>
                                    </p:set>
                                    <p:animEffect transition="in" filter="fade">
                                      <p:cBhvr>
                                        <p:cTn id="119" dur="500"/>
                                        <p:tgtEl>
                                          <p:spTgt spid="67"/>
                                        </p:tgtEl>
                                      </p:cBhvr>
                                    </p:animEffect>
                                  </p:childTnLst>
                                </p:cTn>
                              </p:par>
                            </p:childTnLst>
                          </p:cTn>
                        </p:par>
                        <p:par>
                          <p:cTn id="120" fill="hold">
                            <p:stCondLst>
                              <p:cond delay="8200"/>
                            </p:stCondLst>
                            <p:childTnLst>
                              <p:par>
                                <p:cTn id="121" presetID="10" presetClass="entr" presetSubtype="0" fill="hold" nodeType="afterEffect">
                                  <p:stCondLst>
                                    <p:cond delay="0"/>
                                  </p:stCondLst>
                                  <p:childTnLst>
                                    <p:set>
                                      <p:cBhvr>
                                        <p:cTn id="122" dur="1" fill="hold">
                                          <p:stCondLst>
                                            <p:cond delay="0"/>
                                          </p:stCondLst>
                                        </p:cTn>
                                        <p:tgtEl>
                                          <p:spTgt spid="64"/>
                                        </p:tgtEl>
                                        <p:attrNameLst>
                                          <p:attrName>style.visibility</p:attrName>
                                        </p:attrNameLst>
                                      </p:cBhvr>
                                      <p:to>
                                        <p:strVal val="visible"/>
                                      </p:to>
                                    </p:set>
                                    <p:animEffect transition="in" filter="fade">
                                      <p:cBhvr>
                                        <p:cTn id="123" dur="500"/>
                                        <p:tgtEl>
                                          <p:spTgt spid="64"/>
                                        </p:tgtEl>
                                      </p:cBhvr>
                                    </p:animEffect>
                                  </p:childTnLst>
                                </p:cTn>
                              </p:par>
                            </p:childTnLst>
                          </p:cTn>
                        </p:par>
                        <p:par>
                          <p:cTn id="124" fill="hold">
                            <p:stCondLst>
                              <p:cond delay="8700"/>
                            </p:stCondLst>
                            <p:childTnLst>
                              <p:par>
                                <p:cTn id="125" presetID="16" presetClass="entr" presetSubtype="21" fill="hold" nodeType="afterEffect">
                                  <p:stCondLst>
                                    <p:cond delay="0"/>
                                  </p:stCondLst>
                                  <p:childTnLst>
                                    <p:set>
                                      <p:cBhvr>
                                        <p:cTn id="126" dur="1" fill="hold">
                                          <p:stCondLst>
                                            <p:cond delay="0"/>
                                          </p:stCondLst>
                                        </p:cTn>
                                        <p:tgtEl>
                                          <p:spTgt spid="76"/>
                                        </p:tgtEl>
                                        <p:attrNameLst>
                                          <p:attrName>style.visibility</p:attrName>
                                        </p:attrNameLst>
                                      </p:cBhvr>
                                      <p:to>
                                        <p:strVal val="visible"/>
                                      </p:to>
                                    </p:set>
                                    <p:animEffect transition="in" filter="barn(inVertical)">
                                      <p:cBhvr>
                                        <p:cTn id="127" dur="500"/>
                                        <p:tgtEl>
                                          <p:spTgt spid="76"/>
                                        </p:tgtEl>
                                      </p:cBhvr>
                                    </p:animEffect>
                                  </p:childTnLst>
                                </p:cTn>
                              </p:par>
                            </p:childTnLst>
                          </p:cTn>
                        </p:par>
                        <p:par>
                          <p:cTn id="128" fill="hold">
                            <p:stCondLst>
                              <p:cond delay="9200"/>
                            </p:stCondLst>
                            <p:childTnLst>
                              <p:par>
                                <p:cTn id="129" presetID="22" presetClass="entr" presetSubtype="1" fill="hold" grpId="0" nodeType="afterEffect">
                                  <p:stCondLst>
                                    <p:cond delay="0"/>
                                  </p:stCondLst>
                                  <p:childTnLst>
                                    <p:set>
                                      <p:cBhvr>
                                        <p:cTn id="130" dur="1" fill="hold">
                                          <p:stCondLst>
                                            <p:cond delay="0"/>
                                          </p:stCondLst>
                                        </p:cTn>
                                        <p:tgtEl>
                                          <p:spTgt spid="77"/>
                                        </p:tgtEl>
                                        <p:attrNameLst>
                                          <p:attrName>style.visibility</p:attrName>
                                        </p:attrNameLst>
                                      </p:cBhvr>
                                      <p:to>
                                        <p:strVal val="visible"/>
                                      </p:to>
                                    </p:set>
                                    <p:animEffect transition="in" filter="wipe(up)">
                                      <p:cBhvr>
                                        <p:cTn id="13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Graphic spid="56" grpId="0">
        <p:bldAsOne/>
      </p:bldGraphic>
      <p:bldGraphic spid="56" grpId="1">
        <p:bldAsOne/>
      </p:bldGraphic>
      <p:bldGraphic spid="56" grpId="2">
        <p:bldAsOne/>
      </p:bldGraphic>
      <p:bldGraphic spid="56" grpId="3">
        <p:bldAsOne/>
      </p:bldGraphic>
      <p:bldGraphic spid="56" grpId="4">
        <p:bldAsOne/>
      </p:bldGraphic>
      <p:bldGraphic spid="57" grpId="0">
        <p:bldAsOne/>
      </p:bldGraphic>
      <p:bldGraphic spid="57" grpId="1">
        <p:bldAsOne/>
      </p:bldGraphic>
      <p:bldGraphic spid="57" grpId="2">
        <p:bldAsOne/>
      </p:bldGraphic>
      <p:bldGraphic spid="57" grpId="3">
        <p:bldAsOne/>
      </p:bldGraphic>
      <p:bldGraphic spid="57" grpId="4">
        <p:bldAsOne/>
      </p:bldGraphic>
      <p:bldGraphic spid="58" grpId="0">
        <p:bldAsOne/>
      </p:bldGraphic>
      <p:bldGraphic spid="58" grpId="1">
        <p:bldAsOne/>
      </p:bldGraphic>
      <p:bldGraphic spid="58" grpId="2">
        <p:bldAsOne/>
      </p:bldGraphic>
      <p:bldGraphic spid="58" grpId="3">
        <p:bldAsOne/>
      </p:bldGraphic>
      <p:bldGraphic spid="58" grpId="4">
        <p:bldAsOne/>
      </p:bldGraphic>
      <p:bldGraphic spid="59" grpId="0">
        <p:bldAsOne/>
      </p:bldGraphic>
      <p:bldGraphic spid="59" grpId="1">
        <p:bldAsOne/>
      </p:bldGraphic>
      <p:bldGraphic spid="59" grpId="2">
        <p:bldAsOne/>
      </p:bldGraphic>
      <p:bldGraphic spid="59" grpId="3">
        <p:bldAsOne/>
      </p:bldGraphic>
      <p:bldGraphic spid="59" grpId="4">
        <p:bldAsOne/>
      </p:bldGraphic>
      <p:bldP spid="60" grpId="0"/>
      <p:bldP spid="61" grpId="0"/>
      <p:bldP spid="62" grpId="0"/>
      <p:bldP spid="63"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8264978" y="849504"/>
            <a:ext cx="593292" cy="761765"/>
            <a:chOff x="8266914" y="-18254"/>
            <a:chExt cx="593475" cy="762000"/>
          </a:xfrm>
        </p:grpSpPr>
        <p:sp>
          <p:nvSpPr>
            <p:cNvPr id="8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87" name="组合 86"/>
            <p:cNvGrpSpPr/>
            <p:nvPr/>
          </p:nvGrpSpPr>
          <p:grpSpPr>
            <a:xfrm>
              <a:off x="8266914" y="134144"/>
              <a:ext cx="593475" cy="475620"/>
              <a:chOff x="235091" y="185120"/>
              <a:chExt cx="593475" cy="475620"/>
            </a:xfrm>
          </p:grpSpPr>
          <p:sp>
            <p:nvSpPr>
              <p:cNvPr id="88" name="矩形 87"/>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89" name="矩形 88"/>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90" name="组合 89"/>
          <p:cNvGrpSpPr/>
          <p:nvPr/>
        </p:nvGrpSpPr>
        <p:grpSpPr>
          <a:xfrm>
            <a:off x="903710" y="1117620"/>
            <a:ext cx="2830349" cy="679489"/>
            <a:chOff x="903371" y="249943"/>
            <a:chExt cx="2831223" cy="679699"/>
          </a:xfrm>
        </p:grpSpPr>
        <p:sp>
          <p:nvSpPr>
            <p:cNvPr id="91" name="任意多边形 9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 name="任意多边形 9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3" name="组合 92"/>
          <p:cNvGrpSpPr/>
          <p:nvPr/>
        </p:nvGrpSpPr>
        <p:grpSpPr>
          <a:xfrm rot="16200000">
            <a:off x="574965" y="1025866"/>
            <a:ext cx="764867" cy="862996"/>
            <a:chOff x="8439634" y="3544648"/>
            <a:chExt cx="1611146" cy="1817848"/>
          </a:xfrm>
        </p:grpSpPr>
        <p:sp>
          <p:nvSpPr>
            <p:cNvPr id="9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6" name="Group 17"/>
          <p:cNvGrpSpPr>
            <a:grpSpLocks noChangeAspect="1"/>
          </p:cNvGrpSpPr>
          <p:nvPr/>
        </p:nvGrpSpPr>
        <p:grpSpPr bwMode="auto">
          <a:xfrm>
            <a:off x="827767" y="1323267"/>
            <a:ext cx="259260" cy="278300"/>
            <a:chOff x="231" y="1205"/>
            <a:chExt cx="640" cy="687"/>
          </a:xfrm>
          <a:solidFill>
            <a:sysClr val="window" lastClr="FFFFFF"/>
          </a:solidFill>
          <a:effectLst/>
        </p:grpSpPr>
        <p:sp>
          <p:nvSpPr>
            <p:cNvPr id="9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99" name="矩形 3"/>
          <p:cNvSpPr>
            <a:spLocks noChangeArrowheads="1"/>
          </p:cNvSpPr>
          <p:nvPr/>
        </p:nvSpPr>
        <p:spPr bwMode="auto">
          <a:xfrm>
            <a:off x="1448766" y="1310530"/>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100" name="文本框 37"/>
          <p:cNvSpPr>
            <a:spLocks noChangeArrowheads="1"/>
          </p:cNvSpPr>
          <p:nvPr/>
        </p:nvSpPr>
        <p:spPr bwMode="auto">
          <a:xfrm>
            <a:off x="2591414" y="1437809"/>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101" name="组合 100"/>
          <p:cNvGrpSpPr/>
          <p:nvPr/>
        </p:nvGrpSpPr>
        <p:grpSpPr>
          <a:xfrm>
            <a:off x="2797871" y="2040497"/>
            <a:ext cx="3548263" cy="3548743"/>
            <a:chOff x="2798115" y="797625"/>
            <a:chExt cx="3549358" cy="3549838"/>
          </a:xfrm>
        </p:grpSpPr>
        <p:sp>
          <p:nvSpPr>
            <p:cNvPr id="102" name="任意多边形 101"/>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ysClr val="window" lastClr="FFFFFF"/>
                </a:gs>
              </a:gsLst>
              <a:lin ang="2700000" scaled="1"/>
            </a:gradFill>
            <a:ln w="12700" cap="flat" cmpd="sng" algn="ctr">
              <a:noFill/>
              <a:prstDash val="solid"/>
              <a:miter lim="800000"/>
            </a:ln>
            <a:effectLst>
              <a:outerShdw blurRad="431800" dist="215900" dir="2700000" algn="tl" rotWithShape="0">
                <a:prstClr val="black">
                  <a:alpha val="3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圆角矩形 102"/>
            <p:cNvSpPr/>
            <p:nvPr/>
          </p:nvSpPr>
          <p:spPr>
            <a:xfrm>
              <a:off x="3093441" y="1092992"/>
              <a:ext cx="2958706" cy="2959105"/>
            </a:xfrm>
            <a:prstGeom prst="roundRect">
              <a:avLst>
                <a:gd name="adj" fmla="val 16289"/>
              </a:avLst>
            </a:prstGeom>
            <a:noFill/>
            <a:ln w="8890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4" name="组合 103"/>
          <p:cNvGrpSpPr/>
          <p:nvPr/>
        </p:nvGrpSpPr>
        <p:grpSpPr>
          <a:xfrm>
            <a:off x="2903606" y="2097348"/>
            <a:ext cx="1134100" cy="1062040"/>
            <a:chOff x="3871174" y="1138973"/>
            <a:chExt cx="1512338" cy="1416053"/>
          </a:xfrm>
          <a:solidFill>
            <a:srgbClr val="C00000"/>
          </a:solidFill>
        </p:grpSpPr>
        <p:sp>
          <p:nvSpPr>
            <p:cNvPr id="105" name="任意多边形 104"/>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等腰三角形 105"/>
            <p:cNvSpPr/>
            <p:nvPr/>
          </p:nvSpPr>
          <p:spPr>
            <a:xfrm rot="5400000">
              <a:off x="5195889" y="1152872"/>
              <a:ext cx="201521" cy="17372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7" name="组合 106"/>
          <p:cNvGrpSpPr/>
          <p:nvPr/>
        </p:nvGrpSpPr>
        <p:grpSpPr>
          <a:xfrm>
            <a:off x="5227395" y="2146249"/>
            <a:ext cx="1065871" cy="1135923"/>
            <a:chOff x="6969974" y="1204174"/>
            <a:chExt cx="1421353" cy="1514565"/>
          </a:xfrm>
          <a:solidFill>
            <a:srgbClr val="FFC000">
              <a:lumMod val="75000"/>
            </a:srgbClr>
          </a:solidFill>
        </p:grpSpPr>
        <p:sp>
          <p:nvSpPr>
            <p:cNvPr id="108" name="任意多边形 107"/>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BFBF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9" name="等腰三角形 108"/>
            <p:cNvSpPr/>
            <p:nvPr/>
          </p:nvSpPr>
          <p:spPr>
            <a:xfrm rot="10800000">
              <a:off x="8189806" y="2545015"/>
              <a:ext cx="201521" cy="17372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0" name="组合 109"/>
          <p:cNvGrpSpPr/>
          <p:nvPr/>
        </p:nvGrpSpPr>
        <p:grpSpPr>
          <a:xfrm>
            <a:off x="5103846" y="4460823"/>
            <a:ext cx="1136548" cy="1064896"/>
            <a:chOff x="6805224" y="4290274"/>
            <a:chExt cx="1515602" cy="1419862"/>
          </a:xfrm>
          <a:solidFill>
            <a:srgbClr val="C00000"/>
          </a:solidFill>
        </p:grpSpPr>
        <p:sp>
          <p:nvSpPr>
            <p:cNvPr id="111" name="任意多边形 110"/>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等腰三角形 111"/>
            <p:cNvSpPr/>
            <p:nvPr/>
          </p:nvSpPr>
          <p:spPr>
            <a:xfrm rot="16200000">
              <a:off x="6791325" y="5522514"/>
              <a:ext cx="201521" cy="17372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3" name="组合 112"/>
          <p:cNvGrpSpPr/>
          <p:nvPr/>
        </p:nvGrpSpPr>
        <p:grpSpPr>
          <a:xfrm>
            <a:off x="2849725" y="4337550"/>
            <a:ext cx="1066884" cy="1136413"/>
            <a:chOff x="3799323" y="4125909"/>
            <a:chExt cx="1422703" cy="1515217"/>
          </a:xfrm>
          <a:solidFill>
            <a:srgbClr val="FFC000">
              <a:lumMod val="75000"/>
            </a:srgbClr>
          </a:solidFill>
        </p:grpSpPr>
        <p:sp>
          <p:nvSpPr>
            <p:cNvPr id="114" name="任意多边形 113"/>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BFBF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等腰三角形 114"/>
            <p:cNvSpPr/>
            <p:nvPr/>
          </p:nvSpPr>
          <p:spPr>
            <a:xfrm>
              <a:off x="3799323" y="4125909"/>
              <a:ext cx="201521" cy="173724"/>
            </a:xfrm>
            <a:prstGeom prst="triangle">
              <a:avLst/>
            </a:prstGeom>
            <a:solidFill>
              <a:srgbClr val="BFBFB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6" name="文本框 45"/>
          <p:cNvSpPr txBox="1"/>
          <p:nvPr/>
        </p:nvSpPr>
        <p:spPr>
          <a:xfrm>
            <a:off x="3954247" y="1992151"/>
            <a:ext cx="1347913" cy="276987"/>
          </a:xfrm>
          <a:prstGeom prst="rect">
            <a:avLst/>
          </a:prstGeom>
          <a:noFill/>
        </p:spPr>
        <p:txBody>
          <a:bodyPr wrap="square" lIns="68568" tIns="34284" rIns="68568" bIns="34284"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01</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117" name="文本框 46"/>
          <p:cNvSpPr txBox="1"/>
          <p:nvPr/>
        </p:nvSpPr>
        <p:spPr>
          <a:xfrm>
            <a:off x="3907913" y="5285506"/>
            <a:ext cx="1233544" cy="276987"/>
          </a:xfrm>
          <a:prstGeom prst="rect">
            <a:avLst/>
          </a:prstGeom>
          <a:noFill/>
        </p:spPr>
        <p:txBody>
          <a:bodyPr wrap="square" lIns="68568" tIns="34284" rIns="68568" bIns="34284"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03</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118" name="文本框 47"/>
          <p:cNvSpPr txBox="1"/>
          <p:nvPr/>
        </p:nvSpPr>
        <p:spPr>
          <a:xfrm rot="5400000">
            <a:off x="5618463" y="3717113"/>
            <a:ext cx="1224476" cy="276987"/>
          </a:xfrm>
          <a:prstGeom prst="rect">
            <a:avLst/>
          </a:prstGeom>
          <a:noFill/>
        </p:spPr>
        <p:txBody>
          <a:bodyPr wrap="square" lIns="68568" tIns="34284" rIns="68568" bIns="34284"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02</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119" name="文本框 48"/>
          <p:cNvSpPr txBox="1"/>
          <p:nvPr/>
        </p:nvSpPr>
        <p:spPr>
          <a:xfrm rot="16200000">
            <a:off x="2312073" y="3634385"/>
            <a:ext cx="1226981" cy="276987"/>
          </a:xfrm>
          <a:prstGeom prst="rect">
            <a:avLst/>
          </a:prstGeom>
          <a:noFill/>
        </p:spPr>
        <p:txBody>
          <a:bodyPr wrap="square" lIns="68568" tIns="34284" rIns="68568" bIns="34284"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04</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grpSp>
        <p:nvGrpSpPr>
          <p:cNvPr id="120" name="组合 119"/>
          <p:cNvGrpSpPr/>
          <p:nvPr/>
        </p:nvGrpSpPr>
        <p:grpSpPr>
          <a:xfrm>
            <a:off x="3271260" y="2504040"/>
            <a:ext cx="2601485" cy="2621659"/>
            <a:chOff x="4361443" y="1681228"/>
            <a:chExt cx="3469115" cy="3495545"/>
          </a:xfrm>
          <a:effectLst>
            <a:outerShdw blurRad="203200" dist="88900" dir="2700000" algn="tl" rotWithShape="0">
              <a:prstClr val="black">
                <a:alpha val="30000"/>
              </a:prstClr>
            </a:outerShdw>
          </a:effectLst>
        </p:grpSpPr>
        <p:sp>
          <p:nvSpPr>
            <p:cNvPr id="121" name="泪滴形 120"/>
            <p:cNvSpPr/>
            <p:nvPr/>
          </p:nvSpPr>
          <p:spPr>
            <a:xfrm flipV="1">
              <a:off x="4361443" y="1681228"/>
              <a:ext cx="1684999" cy="1684998"/>
            </a:xfrm>
            <a:prstGeom prst="teardrop">
              <a:avLst/>
            </a:prstGeom>
            <a:solidFill>
              <a:srgbClr val="C00000"/>
            </a:solidFill>
            <a:ln w="31750" cap="flat" cmpd="sng" algn="ctr">
              <a:solidFill>
                <a:srgbClr val="F9F9F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泪滴形 121"/>
            <p:cNvSpPr/>
            <p:nvPr/>
          </p:nvSpPr>
          <p:spPr>
            <a:xfrm flipH="1">
              <a:off x="6145559" y="3491775"/>
              <a:ext cx="1684999" cy="1684998"/>
            </a:xfrm>
            <a:prstGeom prst="teardrop">
              <a:avLst/>
            </a:prstGeom>
            <a:solidFill>
              <a:srgbClr val="C00000"/>
            </a:solidFill>
            <a:ln w="31750" cap="flat" cmpd="sng" algn="ctr">
              <a:solidFill>
                <a:srgbClr val="F9F9F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泪滴形 122"/>
            <p:cNvSpPr/>
            <p:nvPr/>
          </p:nvSpPr>
          <p:spPr>
            <a:xfrm flipH="1" flipV="1">
              <a:off x="6145559" y="1681228"/>
              <a:ext cx="1684999" cy="1684998"/>
            </a:xfrm>
            <a:prstGeom prst="teardrop">
              <a:avLst/>
            </a:prstGeom>
            <a:solidFill>
              <a:srgbClr val="BFBFBF"/>
            </a:solidFill>
            <a:ln w="31750" cap="flat" cmpd="sng" algn="ctr">
              <a:solidFill>
                <a:srgbClr val="F9F9F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泪滴形 123"/>
            <p:cNvSpPr/>
            <p:nvPr/>
          </p:nvSpPr>
          <p:spPr>
            <a:xfrm>
              <a:off x="4361443" y="3491775"/>
              <a:ext cx="1684999" cy="1684998"/>
            </a:xfrm>
            <a:prstGeom prst="teardrop">
              <a:avLst/>
            </a:prstGeom>
            <a:solidFill>
              <a:srgbClr val="BFBFBF"/>
            </a:solidFill>
            <a:ln w="31750" cap="flat" cmpd="sng" algn="ctr">
              <a:solidFill>
                <a:srgbClr val="F9F9F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5" name="组合 124"/>
          <p:cNvGrpSpPr/>
          <p:nvPr/>
        </p:nvGrpSpPr>
        <p:grpSpPr>
          <a:xfrm>
            <a:off x="3393944" y="2627127"/>
            <a:ext cx="1060888" cy="1061032"/>
            <a:chOff x="3394374" y="1384437"/>
            <a:chExt cx="1061215" cy="1061359"/>
          </a:xfrm>
        </p:grpSpPr>
        <p:grpSp>
          <p:nvGrpSpPr>
            <p:cNvPr id="126" name="组合 125"/>
            <p:cNvGrpSpPr/>
            <p:nvPr/>
          </p:nvGrpSpPr>
          <p:grpSpPr>
            <a:xfrm>
              <a:off x="3394374" y="1384437"/>
              <a:ext cx="1061215" cy="1061359"/>
              <a:chOff x="4926840" y="1732375"/>
              <a:chExt cx="1656097" cy="1656098"/>
            </a:xfrm>
          </p:grpSpPr>
          <p:sp>
            <p:nvSpPr>
              <p:cNvPr id="132" name="任意多边形 13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椭圆 132"/>
              <p:cNvSpPr/>
              <p:nvPr/>
            </p:nvSpPr>
            <p:spPr>
              <a:xfrm>
                <a:off x="5189938" y="1995474"/>
                <a:ext cx="1129900" cy="1129900"/>
              </a:xfrm>
              <a:prstGeom prst="ellipse">
                <a:avLst/>
              </a:prstGeom>
              <a:solidFill>
                <a:srgbClr val="C00000"/>
              </a:solidFill>
              <a:ln w="22225" cap="flat" cmpd="sng" algn="ctr">
                <a:gradFill flip="none" rotWithShape="1">
                  <a:gsLst>
                    <a:gs pos="0">
                      <a:srgbClr val="CDCDCD"/>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椭圆 133"/>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7"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12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2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3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3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135" name="组合 134"/>
          <p:cNvGrpSpPr/>
          <p:nvPr/>
        </p:nvGrpSpPr>
        <p:grpSpPr>
          <a:xfrm>
            <a:off x="4689169" y="2627127"/>
            <a:ext cx="1060888" cy="1061032"/>
            <a:chOff x="4689999" y="1384437"/>
            <a:chExt cx="1061215" cy="1061359"/>
          </a:xfrm>
        </p:grpSpPr>
        <p:grpSp>
          <p:nvGrpSpPr>
            <p:cNvPr id="136" name="组合 135"/>
            <p:cNvGrpSpPr/>
            <p:nvPr/>
          </p:nvGrpSpPr>
          <p:grpSpPr>
            <a:xfrm>
              <a:off x="4689999" y="1384437"/>
              <a:ext cx="1061215" cy="1061359"/>
              <a:chOff x="4926840" y="1732375"/>
              <a:chExt cx="1656097" cy="1656098"/>
            </a:xfrm>
          </p:grpSpPr>
          <p:sp>
            <p:nvSpPr>
              <p:cNvPr id="138" name="任意多边形 13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椭圆 138"/>
              <p:cNvSpPr/>
              <p:nvPr/>
            </p:nvSpPr>
            <p:spPr>
              <a:xfrm>
                <a:off x="5189938" y="1995474"/>
                <a:ext cx="1129900" cy="1129900"/>
              </a:xfrm>
              <a:prstGeom prst="ellipse">
                <a:avLst/>
              </a:prstGeom>
              <a:solidFill>
                <a:srgbClr val="BFBFBF"/>
              </a:solidFill>
              <a:ln w="22225" cap="flat" cmpd="sng" algn="ctr">
                <a:gradFill flip="none" rotWithShape="1">
                  <a:gsLst>
                    <a:gs pos="0">
                      <a:srgbClr val="CDCDCD"/>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椭圆 139"/>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7"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BFBFBF"/>
            </a:solidFill>
            <a:ln>
              <a:noFill/>
            </a:ln>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B850"/>
                </a:solidFill>
                <a:effectLst/>
                <a:uLnTx/>
                <a:uFillTx/>
              </a:endParaRPr>
            </a:p>
          </p:txBody>
        </p:sp>
      </p:grpSp>
      <p:grpSp>
        <p:nvGrpSpPr>
          <p:cNvPr id="141" name="组合 140"/>
          <p:cNvGrpSpPr/>
          <p:nvPr/>
        </p:nvGrpSpPr>
        <p:grpSpPr>
          <a:xfrm>
            <a:off x="3393944" y="3932052"/>
            <a:ext cx="1060888" cy="1061032"/>
            <a:chOff x="3394374" y="2689764"/>
            <a:chExt cx="1061215" cy="1061359"/>
          </a:xfrm>
        </p:grpSpPr>
        <p:grpSp>
          <p:nvGrpSpPr>
            <p:cNvPr id="142" name="组合 141"/>
            <p:cNvGrpSpPr/>
            <p:nvPr/>
          </p:nvGrpSpPr>
          <p:grpSpPr>
            <a:xfrm>
              <a:off x="3394374" y="2689764"/>
              <a:ext cx="1061215" cy="1061359"/>
              <a:chOff x="4926840" y="1732375"/>
              <a:chExt cx="1656097" cy="1656098"/>
            </a:xfrm>
          </p:grpSpPr>
          <p:sp>
            <p:nvSpPr>
              <p:cNvPr id="147" name="任意多边形 14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椭圆 147"/>
              <p:cNvSpPr/>
              <p:nvPr/>
            </p:nvSpPr>
            <p:spPr>
              <a:xfrm>
                <a:off x="5189938" y="1995474"/>
                <a:ext cx="1129900" cy="1129900"/>
              </a:xfrm>
              <a:prstGeom prst="ellipse">
                <a:avLst/>
              </a:prstGeom>
              <a:solidFill>
                <a:srgbClr val="BFBFBF"/>
              </a:solidFill>
              <a:ln w="22225" cap="flat" cmpd="sng" algn="ctr">
                <a:gradFill flip="none" rotWithShape="1">
                  <a:gsLst>
                    <a:gs pos="0">
                      <a:srgbClr val="CDCDCD"/>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椭圆 148"/>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3" name="Group 46"/>
            <p:cNvGrpSpPr>
              <a:grpSpLocks noChangeAspect="1"/>
            </p:cNvGrpSpPr>
            <p:nvPr/>
          </p:nvGrpSpPr>
          <p:grpSpPr bwMode="auto">
            <a:xfrm>
              <a:off x="3703465" y="3092811"/>
              <a:ext cx="443033" cy="274322"/>
              <a:chOff x="3098" y="1701"/>
              <a:chExt cx="1486" cy="920"/>
            </a:xfrm>
            <a:solidFill>
              <a:srgbClr val="663A77"/>
            </a:solidFill>
          </p:grpSpPr>
          <p:sp>
            <p:nvSpPr>
              <p:cNvPr id="144"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5"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6"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150" name="组合 149"/>
          <p:cNvGrpSpPr/>
          <p:nvPr/>
        </p:nvGrpSpPr>
        <p:grpSpPr>
          <a:xfrm>
            <a:off x="4689169" y="3932052"/>
            <a:ext cx="1060888" cy="1061032"/>
            <a:chOff x="4689999" y="2689764"/>
            <a:chExt cx="1061215" cy="1061359"/>
          </a:xfrm>
        </p:grpSpPr>
        <p:grpSp>
          <p:nvGrpSpPr>
            <p:cNvPr id="151" name="组合 150"/>
            <p:cNvGrpSpPr/>
            <p:nvPr/>
          </p:nvGrpSpPr>
          <p:grpSpPr>
            <a:xfrm>
              <a:off x="4689999" y="2689764"/>
              <a:ext cx="1061215" cy="1061359"/>
              <a:chOff x="4926840" y="1732375"/>
              <a:chExt cx="1656097" cy="1656098"/>
            </a:xfrm>
          </p:grpSpPr>
          <p:sp>
            <p:nvSpPr>
              <p:cNvPr id="153" name="任意多边形 15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12700" cap="flat" cmpd="sng" algn="ctr">
                <a:noFill/>
                <a:prstDash val="solid"/>
                <a:miter lim="800000"/>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椭圆 153"/>
              <p:cNvSpPr/>
              <p:nvPr/>
            </p:nvSpPr>
            <p:spPr>
              <a:xfrm>
                <a:off x="5189938" y="1995474"/>
                <a:ext cx="1129900" cy="1129900"/>
              </a:xfrm>
              <a:prstGeom prst="ellipse">
                <a:avLst/>
              </a:prstGeom>
              <a:solidFill>
                <a:srgbClr val="C00000"/>
              </a:solidFill>
              <a:ln w="22225" cap="flat" cmpd="sng" algn="ctr">
                <a:gradFill flip="none" rotWithShape="1">
                  <a:gsLst>
                    <a:gs pos="0">
                      <a:srgbClr val="CDCDCD"/>
                    </a:gs>
                    <a:gs pos="100000">
                      <a:sysClr val="window" lastClr="FFFFFF"/>
                    </a:gs>
                  </a:gsLst>
                  <a:lin ang="2700000" scaled="1"/>
                  <a:tileRect/>
                </a:gradFill>
                <a:prstDash val="solid"/>
                <a:miter lim="800000"/>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椭圆 154"/>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miter lim="800000"/>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2"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C00000"/>
            </a:solidFill>
            <a:ln>
              <a:noFill/>
            </a:ln>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grpSp>
        <p:nvGrpSpPr>
          <p:cNvPr id="156" name="组合 155"/>
          <p:cNvGrpSpPr/>
          <p:nvPr/>
        </p:nvGrpSpPr>
        <p:grpSpPr>
          <a:xfrm>
            <a:off x="6403805" y="2520959"/>
            <a:ext cx="1437907" cy="792480"/>
            <a:chOff x="1854430" y="4509302"/>
            <a:chExt cx="1917469" cy="1056640"/>
          </a:xfrm>
        </p:grpSpPr>
        <p:sp>
          <p:nvSpPr>
            <p:cNvPr id="157" name="文本框 86"/>
            <p:cNvSpPr txBox="1"/>
            <p:nvPr/>
          </p:nvSpPr>
          <p:spPr>
            <a:xfrm>
              <a:off x="1858271" y="4509302"/>
              <a:ext cx="1479860" cy="369332"/>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A5A5A5">
                      <a:lumMod val="75000"/>
                    </a:srgbClr>
                  </a:solidFill>
                  <a:effectLst/>
                  <a:uLnTx/>
                  <a:uFillTx/>
                  <a:latin typeface="时尚中黑简体" panose="01010104010101010101" pitchFamily="2" charset="-122"/>
                  <a:ea typeface="时尚中黑简体" panose="01010104010101010101" pitchFamily="2" charset="-122"/>
                </a:rPr>
                <a:t>在此添加标题</a:t>
              </a:r>
            </a:p>
          </p:txBody>
        </p:sp>
        <p:sp>
          <p:nvSpPr>
            <p:cNvPr id="158"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159" name="组合 158"/>
          <p:cNvGrpSpPr/>
          <p:nvPr/>
        </p:nvGrpSpPr>
        <p:grpSpPr>
          <a:xfrm>
            <a:off x="1458153" y="2421845"/>
            <a:ext cx="1437907" cy="792480"/>
            <a:chOff x="1854430" y="4509302"/>
            <a:chExt cx="1917469" cy="1056641"/>
          </a:xfrm>
        </p:grpSpPr>
        <p:sp>
          <p:nvSpPr>
            <p:cNvPr id="160" name="文本框 89"/>
            <p:cNvSpPr txBox="1"/>
            <p:nvPr/>
          </p:nvSpPr>
          <p:spPr>
            <a:xfrm>
              <a:off x="2277993" y="4509302"/>
              <a:ext cx="1479860" cy="369333"/>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161" name="TextBox 10"/>
            <p:cNvSpPr>
              <a:spLocks noChangeArrowheads="1"/>
            </p:cNvSpPr>
            <p:nvPr/>
          </p:nvSpPr>
          <p:spPr bwMode="auto">
            <a:xfrm>
              <a:off x="1854430" y="4786242"/>
              <a:ext cx="1917469" cy="77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162" name="组合 161"/>
          <p:cNvGrpSpPr/>
          <p:nvPr/>
        </p:nvGrpSpPr>
        <p:grpSpPr>
          <a:xfrm>
            <a:off x="6403805" y="4467845"/>
            <a:ext cx="1437907" cy="792480"/>
            <a:chOff x="1854430" y="4509302"/>
            <a:chExt cx="1917469" cy="1056640"/>
          </a:xfrm>
        </p:grpSpPr>
        <p:sp>
          <p:nvSpPr>
            <p:cNvPr id="163" name="文本框 92"/>
            <p:cNvSpPr txBox="1"/>
            <p:nvPr/>
          </p:nvSpPr>
          <p:spPr>
            <a:xfrm>
              <a:off x="1858271" y="4509302"/>
              <a:ext cx="1479860" cy="369332"/>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164"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165" name="组合 164"/>
          <p:cNvGrpSpPr/>
          <p:nvPr/>
        </p:nvGrpSpPr>
        <p:grpSpPr>
          <a:xfrm>
            <a:off x="1458153" y="4467845"/>
            <a:ext cx="1437907" cy="792480"/>
            <a:chOff x="1854430" y="4509302"/>
            <a:chExt cx="1917469" cy="1056640"/>
          </a:xfrm>
        </p:grpSpPr>
        <p:sp>
          <p:nvSpPr>
            <p:cNvPr id="166" name="文本框 95"/>
            <p:cNvSpPr txBox="1"/>
            <p:nvPr/>
          </p:nvSpPr>
          <p:spPr>
            <a:xfrm>
              <a:off x="2277993" y="4509302"/>
              <a:ext cx="1479860" cy="369332"/>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A5A5A5">
                      <a:lumMod val="75000"/>
                    </a:srgbClr>
                  </a:solidFill>
                  <a:effectLst/>
                  <a:uLnTx/>
                  <a:uFillTx/>
                  <a:latin typeface="时尚中黑简体" panose="01010104010101010101" pitchFamily="2" charset="-122"/>
                  <a:ea typeface="时尚中黑简体" panose="01010104010101010101" pitchFamily="2" charset="-122"/>
                </a:rPr>
                <a:t>在此添加标题</a:t>
              </a:r>
            </a:p>
          </p:txBody>
        </p:sp>
        <p:sp>
          <p:nvSpPr>
            <p:cNvPr id="167"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kumimoji="0" lang="en-US" altLang="zh-CN" sz="800" b="0" i="0" u="none" strike="noStrike" kern="0" cap="none" spc="0" normalizeH="0" baseline="0" noProof="0" dirty="0" smtClean="0">
                <a:ln>
                  <a:noFill/>
                </a:ln>
                <a:solidFill>
                  <a:sysClr val="window" lastClr="FFFFFF">
                    <a:lumMod val="50000"/>
                  </a:sysClr>
                </a:solidFill>
                <a:effectLst/>
                <a:uLnTx/>
                <a:uFillTx/>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anim calcmode="lin" valueType="num">
                                      <p:cBhvr>
                                        <p:cTn id="8" dur="500" fill="hold"/>
                                        <p:tgtEl>
                                          <p:spTgt spid="85"/>
                                        </p:tgtEl>
                                        <p:attrNameLst>
                                          <p:attrName>ppt_x</p:attrName>
                                        </p:attrNameLst>
                                      </p:cBhvr>
                                      <p:tavLst>
                                        <p:tav tm="0">
                                          <p:val>
                                            <p:strVal val="#ppt_x"/>
                                          </p:val>
                                        </p:tav>
                                        <p:tav tm="100000">
                                          <p:val>
                                            <p:strVal val="#ppt_x"/>
                                          </p:val>
                                        </p:tav>
                                      </p:tavLst>
                                    </p:anim>
                                    <p:anim calcmode="lin" valueType="num">
                                      <p:cBhvr>
                                        <p:cTn id="9" dur="500" fill="hold"/>
                                        <p:tgtEl>
                                          <p:spTgt spid="8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96"/>
                                        </p:tgtEl>
                                        <p:attrNameLst>
                                          <p:attrName>style.visibility</p:attrName>
                                        </p:attrNameLst>
                                      </p:cBhvr>
                                      <p:to>
                                        <p:strVal val="visible"/>
                                      </p:to>
                                    </p:set>
                                    <p:animEffect transition="in" filter="fade">
                                      <p:cBhvr>
                                        <p:cTn id="12" dur="500"/>
                                        <p:tgtEl>
                                          <p:spTgt spid="96"/>
                                        </p:tgtEl>
                                      </p:cBhvr>
                                    </p:animEffect>
                                  </p:childTnLst>
                                </p:cTn>
                              </p:par>
                              <p:par>
                                <p:cTn id="13" presetID="22" presetClass="entr" presetSubtype="8" fill="hold" nodeType="withEffect">
                                  <p:stCondLst>
                                    <p:cond delay="400"/>
                                  </p:stCondLst>
                                  <p:childTnLst>
                                    <p:set>
                                      <p:cBhvr>
                                        <p:cTn id="14" dur="1" fill="hold">
                                          <p:stCondLst>
                                            <p:cond delay="0"/>
                                          </p:stCondLst>
                                        </p:cTn>
                                        <p:tgtEl>
                                          <p:spTgt spid="90"/>
                                        </p:tgtEl>
                                        <p:attrNameLst>
                                          <p:attrName>style.visibility</p:attrName>
                                        </p:attrNameLst>
                                      </p:cBhvr>
                                      <p:to>
                                        <p:strVal val="visible"/>
                                      </p:to>
                                    </p:set>
                                    <p:animEffect transition="in" filter="wipe(left)">
                                      <p:cBhvr>
                                        <p:cTn id="15" dur="500"/>
                                        <p:tgtEl>
                                          <p:spTgt spid="90"/>
                                        </p:tgtEl>
                                      </p:cBhvr>
                                    </p:animEffect>
                                  </p:childTnLst>
                                </p:cTn>
                              </p:par>
                              <p:par>
                                <p:cTn id="16" presetID="53" presetClass="entr" presetSubtype="16" fill="hold" nodeType="with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p:cTn id="18" dur="500" fill="hold"/>
                                        <p:tgtEl>
                                          <p:spTgt spid="93"/>
                                        </p:tgtEl>
                                        <p:attrNameLst>
                                          <p:attrName>ppt_w</p:attrName>
                                        </p:attrNameLst>
                                      </p:cBhvr>
                                      <p:tavLst>
                                        <p:tav tm="0">
                                          <p:val>
                                            <p:fltVal val="0"/>
                                          </p:val>
                                        </p:tav>
                                        <p:tav tm="100000">
                                          <p:val>
                                            <p:strVal val="#ppt_w"/>
                                          </p:val>
                                        </p:tav>
                                      </p:tavLst>
                                    </p:anim>
                                    <p:anim calcmode="lin" valueType="num">
                                      <p:cBhvr>
                                        <p:cTn id="19" dur="500" fill="hold"/>
                                        <p:tgtEl>
                                          <p:spTgt spid="93"/>
                                        </p:tgtEl>
                                        <p:attrNameLst>
                                          <p:attrName>ppt_h</p:attrName>
                                        </p:attrNameLst>
                                      </p:cBhvr>
                                      <p:tavLst>
                                        <p:tav tm="0">
                                          <p:val>
                                            <p:fltVal val="0"/>
                                          </p:val>
                                        </p:tav>
                                        <p:tav tm="100000">
                                          <p:val>
                                            <p:strVal val="#ppt_h"/>
                                          </p:val>
                                        </p:tav>
                                      </p:tavLst>
                                    </p:anim>
                                    <p:animEffect transition="in" filter="fade">
                                      <p:cBhvr>
                                        <p:cTn id="20" dur="500"/>
                                        <p:tgtEl>
                                          <p:spTgt spid="93"/>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99"/>
                                        </p:tgtEl>
                                        <p:attrNameLst>
                                          <p:attrName>style.visibility</p:attrName>
                                        </p:attrNameLst>
                                      </p:cBhvr>
                                      <p:to>
                                        <p:strVal val="visible"/>
                                      </p:to>
                                    </p:set>
                                    <p:animEffect transition="in" filter="wipe(left)">
                                      <p:cBhvr>
                                        <p:cTn id="24" dur="500"/>
                                        <p:tgtEl>
                                          <p:spTgt spid="99"/>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00"/>
                                        </p:tgtEl>
                                        <p:attrNameLst>
                                          <p:attrName>style.visibility</p:attrName>
                                        </p:attrNameLst>
                                      </p:cBhvr>
                                      <p:to>
                                        <p:strVal val="visible"/>
                                      </p:to>
                                    </p:set>
                                    <p:animEffect transition="in" filter="wipe(left)">
                                      <p:cBhvr>
                                        <p:cTn id="27" dur="500"/>
                                        <p:tgtEl>
                                          <p:spTgt spid="100"/>
                                        </p:tgtEl>
                                      </p:cBhvr>
                                    </p:animEffect>
                                  </p:childTnLst>
                                </p:cTn>
                              </p:par>
                              <p:par>
                                <p:cTn id="28" presetID="53" presetClass="entr" presetSubtype="16" fill="hold" nodeType="withEffect">
                                  <p:stCondLst>
                                    <p:cond delay="0"/>
                                  </p:stCondLst>
                                  <p:childTnLst>
                                    <p:set>
                                      <p:cBhvr>
                                        <p:cTn id="29" dur="1" fill="hold">
                                          <p:stCondLst>
                                            <p:cond delay="0"/>
                                          </p:stCondLst>
                                        </p:cTn>
                                        <p:tgtEl>
                                          <p:spTgt spid="120"/>
                                        </p:tgtEl>
                                        <p:attrNameLst>
                                          <p:attrName>style.visibility</p:attrName>
                                        </p:attrNameLst>
                                      </p:cBhvr>
                                      <p:to>
                                        <p:strVal val="visible"/>
                                      </p:to>
                                    </p:set>
                                    <p:anim calcmode="lin" valueType="num">
                                      <p:cBhvr>
                                        <p:cTn id="30" dur="800" fill="hold"/>
                                        <p:tgtEl>
                                          <p:spTgt spid="120"/>
                                        </p:tgtEl>
                                        <p:attrNameLst>
                                          <p:attrName>ppt_w</p:attrName>
                                        </p:attrNameLst>
                                      </p:cBhvr>
                                      <p:tavLst>
                                        <p:tav tm="0">
                                          <p:val>
                                            <p:fltVal val="0"/>
                                          </p:val>
                                        </p:tav>
                                        <p:tav tm="100000">
                                          <p:val>
                                            <p:strVal val="#ppt_w"/>
                                          </p:val>
                                        </p:tav>
                                      </p:tavLst>
                                    </p:anim>
                                    <p:anim calcmode="lin" valueType="num">
                                      <p:cBhvr>
                                        <p:cTn id="31" dur="800" fill="hold"/>
                                        <p:tgtEl>
                                          <p:spTgt spid="120"/>
                                        </p:tgtEl>
                                        <p:attrNameLst>
                                          <p:attrName>ppt_h</p:attrName>
                                        </p:attrNameLst>
                                      </p:cBhvr>
                                      <p:tavLst>
                                        <p:tav tm="0">
                                          <p:val>
                                            <p:fltVal val="0"/>
                                          </p:val>
                                        </p:tav>
                                        <p:tav tm="100000">
                                          <p:val>
                                            <p:strVal val="#ppt_h"/>
                                          </p:val>
                                        </p:tav>
                                      </p:tavLst>
                                    </p:anim>
                                    <p:animEffect transition="in" filter="fade">
                                      <p:cBhvr>
                                        <p:cTn id="32" dur="800"/>
                                        <p:tgtEl>
                                          <p:spTgt spid="120"/>
                                        </p:tgtEl>
                                      </p:cBhvr>
                                    </p:animEffect>
                                  </p:childTnLst>
                                </p:cTn>
                              </p:par>
                              <p:par>
                                <p:cTn id="33" presetID="31" presetClass="entr" presetSubtype="0" fill="hold" nodeType="withEffect">
                                  <p:stCondLst>
                                    <p:cond delay="700"/>
                                  </p:stCondLst>
                                  <p:childTnLst>
                                    <p:set>
                                      <p:cBhvr>
                                        <p:cTn id="34" dur="1" fill="hold">
                                          <p:stCondLst>
                                            <p:cond delay="0"/>
                                          </p:stCondLst>
                                        </p:cTn>
                                        <p:tgtEl>
                                          <p:spTgt spid="125"/>
                                        </p:tgtEl>
                                        <p:attrNameLst>
                                          <p:attrName>style.visibility</p:attrName>
                                        </p:attrNameLst>
                                      </p:cBhvr>
                                      <p:to>
                                        <p:strVal val="visible"/>
                                      </p:to>
                                    </p:set>
                                    <p:anim calcmode="lin" valueType="num">
                                      <p:cBhvr>
                                        <p:cTn id="35" dur="1000" fill="hold"/>
                                        <p:tgtEl>
                                          <p:spTgt spid="125"/>
                                        </p:tgtEl>
                                        <p:attrNameLst>
                                          <p:attrName>ppt_w</p:attrName>
                                        </p:attrNameLst>
                                      </p:cBhvr>
                                      <p:tavLst>
                                        <p:tav tm="0">
                                          <p:val>
                                            <p:fltVal val="0"/>
                                          </p:val>
                                        </p:tav>
                                        <p:tav tm="100000">
                                          <p:val>
                                            <p:strVal val="#ppt_w"/>
                                          </p:val>
                                        </p:tav>
                                      </p:tavLst>
                                    </p:anim>
                                    <p:anim calcmode="lin" valueType="num">
                                      <p:cBhvr>
                                        <p:cTn id="36" dur="1000" fill="hold"/>
                                        <p:tgtEl>
                                          <p:spTgt spid="125"/>
                                        </p:tgtEl>
                                        <p:attrNameLst>
                                          <p:attrName>ppt_h</p:attrName>
                                        </p:attrNameLst>
                                      </p:cBhvr>
                                      <p:tavLst>
                                        <p:tav tm="0">
                                          <p:val>
                                            <p:fltVal val="0"/>
                                          </p:val>
                                        </p:tav>
                                        <p:tav tm="100000">
                                          <p:val>
                                            <p:strVal val="#ppt_h"/>
                                          </p:val>
                                        </p:tav>
                                      </p:tavLst>
                                    </p:anim>
                                    <p:anim calcmode="lin" valueType="num">
                                      <p:cBhvr>
                                        <p:cTn id="37" dur="1000" fill="hold"/>
                                        <p:tgtEl>
                                          <p:spTgt spid="125"/>
                                        </p:tgtEl>
                                        <p:attrNameLst>
                                          <p:attrName>style.rotation</p:attrName>
                                        </p:attrNameLst>
                                      </p:cBhvr>
                                      <p:tavLst>
                                        <p:tav tm="0">
                                          <p:val>
                                            <p:fltVal val="90"/>
                                          </p:val>
                                        </p:tav>
                                        <p:tav tm="100000">
                                          <p:val>
                                            <p:fltVal val="0"/>
                                          </p:val>
                                        </p:tav>
                                      </p:tavLst>
                                    </p:anim>
                                    <p:animEffect transition="in" filter="fade">
                                      <p:cBhvr>
                                        <p:cTn id="38" dur="1000"/>
                                        <p:tgtEl>
                                          <p:spTgt spid="125"/>
                                        </p:tgtEl>
                                      </p:cBhvr>
                                    </p:animEffect>
                                  </p:childTnLst>
                                </p:cTn>
                              </p:par>
                              <p:par>
                                <p:cTn id="39" presetID="31" presetClass="entr" presetSubtype="0" fill="hold" nodeType="withEffect">
                                  <p:stCondLst>
                                    <p:cond delay="700"/>
                                  </p:stCondLst>
                                  <p:childTnLst>
                                    <p:set>
                                      <p:cBhvr>
                                        <p:cTn id="40" dur="1" fill="hold">
                                          <p:stCondLst>
                                            <p:cond delay="0"/>
                                          </p:stCondLst>
                                        </p:cTn>
                                        <p:tgtEl>
                                          <p:spTgt spid="135"/>
                                        </p:tgtEl>
                                        <p:attrNameLst>
                                          <p:attrName>style.visibility</p:attrName>
                                        </p:attrNameLst>
                                      </p:cBhvr>
                                      <p:to>
                                        <p:strVal val="visible"/>
                                      </p:to>
                                    </p:set>
                                    <p:anim calcmode="lin" valueType="num">
                                      <p:cBhvr>
                                        <p:cTn id="41" dur="1000" fill="hold"/>
                                        <p:tgtEl>
                                          <p:spTgt spid="135"/>
                                        </p:tgtEl>
                                        <p:attrNameLst>
                                          <p:attrName>ppt_w</p:attrName>
                                        </p:attrNameLst>
                                      </p:cBhvr>
                                      <p:tavLst>
                                        <p:tav tm="0">
                                          <p:val>
                                            <p:fltVal val="0"/>
                                          </p:val>
                                        </p:tav>
                                        <p:tav tm="100000">
                                          <p:val>
                                            <p:strVal val="#ppt_w"/>
                                          </p:val>
                                        </p:tav>
                                      </p:tavLst>
                                    </p:anim>
                                    <p:anim calcmode="lin" valueType="num">
                                      <p:cBhvr>
                                        <p:cTn id="42" dur="1000" fill="hold"/>
                                        <p:tgtEl>
                                          <p:spTgt spid="135"/>
                                        </p:tgtEl>
                                        <p:attrNameLst>
                                          <p:attrName>ppt_h</p:attrName>
                                        </p:attrNameLst>
                                      </p:cBhvr>
                                      <p:tavLst>
                                        <p:tav tm="0">
                                          <p:val>
                                            <p:fltVal val="0"/>
                                          </p:val>
                                        </p:tav>
                                        <p:tav tm="100000">
                                          <p:val>
                                            <p:strVal val="#ppt_h"/>
                                          </p:val>
                                        </p:tav>
                                      </p:tavLst>
                                    </p:anim>
                                    <p:anim calcmode="lin" valueType="num">
                                      <p:cBhvr>
                                        <p:cTn id="43" dur="1000" fill="hold"/>
                                        <p:tgtEl>
                                          <p:spTgt spid="135"/>
                                        </p:tgtEl>
                                        <p:attrNameLst>
                                          <p:attrName>style.rotation</p:attrName>
                                        </p:attrNameLst>
                                      </p:cBhvr>
                                      <p:tavLst>
                                        <p:tav tm="0">
                                          <p:val>
                                            <p:fltVal val="90"/>
                                          </p:val>
                                        </p:tav>
                                        <p:tav tm="100000">
                                          <p:val>
                                            <p:fltVal val="0"/>
                                          </p:val>
                                        </p:tav>
                                      </p:tavLst>
                                    </p:anim>
                                    <p:animEffect transition="in" filter="fade">
                                      <p:cBhvr>
                                        <p:cTn id="44" dur="1000"/>
                                        <p:tgtEl>
                                          <p:spTgt spid="135"/>
                                        </p:tgtEl>
                                      </p:cBhvr>
                                    </p:animEffect>
                                  </p:childTnLst>
                                </p:cTn>
                              </p:par>
                              <p:par>
                                <p:cTn id="45" presetID="31" presetClass="entr" presetSubtype="0" fill="hold" nodeType="withEffect">
                                  <p:stCondLst>
                                    <p:cond delay="700"/>
                                  </p:stCondLst>
                                  <p:childTnLst>
                                    <p:set>
                                      <p:cBhvr>
                                        <p:cTn id="46" dur="1" fill="hold">
                                          <p:stCondLst>
                                            <p:cond delay="0"/>
                                          </p:stCondLst>
                                        </p:cTn>
                                        <p:tgtEl>
                                          <p:spTgt spid="141"/>
                                        </p:tgtEl>
                                        <p:attrNameLst>
                                          <p:attrName>style.visibility</p:attrName>
                                        </p:attrNameLst>
                                      </p:cBhvr>
                                      <p:to>
                                        <p:strVal val="visible"/>
                                      </p:to>
                                    </p:set>
                                    <p:anim calcmode="lin" valueType="num">
                                      <p:cBhvr>
                                        <p:cTn id="47" dur="1000" fill="hold"/>
                                        <p:tgtEl>
                                          <p:spTgt spid="141"/>
                                        </p:tgtEl>
                                        <p:attrNameLst>
                                          <p:attrName>ppt_w</p:attrName>
                                        </p:attrNameLst>
                                      </p:cBhvr>
                                      <p:tavLst>
                                        <p:tav tm="0">
                                          <p:val>
                                            <p:fltVal val="0"/>
                                          </p:val>
                                        </p:tav>
                                        <p:tav tm="100000">
                                          <p:val>
                                            <p:strVal val="#ppt_w"/>
                                          </p:val>
                                        </p:tav>
                                      </p:tavLst>
                                    </p:anim>
                                    <p:anim calcmode="lin" valueType="num">
                                      <p:cBhvr>
                                        <p:cTn id="48" dur="1000" fill="hold"/>
                                        <p:tgtEl>
                                          <p:spTgt spid="141"/>
                                        </p:tgtEl>
                                        <p:attrNameLst>
                                          <p:attrName>ppt_h</p:attrName>
                                        </p:attrNameLst>
                                      </p:cBhvr>
                                      <p:tavLst>
                                        <p:tav tm="0">
                                          <p:val>
                                            <p:fltVal val="0"/>
                                          </p:val>
                                        </p:tav>
                                        <p:tav tm="100000">
                                          <p:val>
                                            <p:strVal val="#ppt_h"/>
                                          </p:val>
                                        </p:tav>
                                      </p:tavLst>
                                    </p:anim>
                                    <p:anim calcmode="lin" valueType="num">
                                      <p:cBhvr>
                                        <p:cTn id="49" dur="1000" fill="hold"/>
                                        <p:tgtEl>
                                          <p:spTgt spid="141"/>
                                        </p:tgtEl>
                                        <p:attrNameLst>
                                          <p:attrName>style.rotation</p:attrName>
                                        </p:attrNameLst>
                                      </p:cBhvr>
                                      <p:tavLst>
                                        <p:tav tm="0">
                                          <p:val>
                                            <p:fltVal val="90"/>
                                          </p:val>
                                        </p:tav>
                                        <p:tav tm="100000">
                                          <p:val>
                                            <p:fltVal val="0"/>
                                          </p:val>
                                        </p:tav>
                                      </p:tavLst>
                                    </p:anim>
                                    <p:animEffect transition="in" filter="fade">
                                      <p:cBhvr>
                                        <p:cTn id="50" dur="1000"/>
                                        <p:tgtEl>
                                          <p:spTgt spid="141"/>
                                        </p:tgtEl>
                                      </p:cBhvr>
                                    </p:animEffect>
                                  </p:childTnLst>
                                </p:cTn>
                              </p:par>
                              <p:par>
                                <p:cTn id="51" presetID="31" presetClass="entr" presetSubtype="0" fill="hold" nodeType="withEffect">
                                  <p:stCondLst>
                                    <p:cond delay="700"/>
                                  </p:stCondLst>
                                  <p:childTnLst>
                                    <p:set>
                                      <p:cBhvr>
                                        <p:cTn id="52" dur="1" fill="hold">
                                          <p:stCondLst>
                                            <p:cond delay="0"/>
                                          </p:stCondLst>
                                        </p:cTn>
                                        <p:tgtEl>
                                          <p:spTgt spid="150"/>
                                        </p:tgtEl>
                                        <p:attrNameLst>
                                          <p:attrName>style.visibility</p:attrName>
                                        </p:attrNameLst>
                                      </p:cBhvr>
                                      <p:to>
                                        <p:strVal val="visible"/>
                                      </p:to>
                                    </p:set>
                                    <p:anim calcmode="lin" valueType="num">
                                      <p:cBhvr>
                                        <p:cTn id="53" dur="1000" fill="hold"/>
                                        <p:tgtEl>
                                          <p:spTgt spid="150"/>
                                        </p:tgtEl>
                                        <p:attrNameLst>
                                          <p:attrName>ppt_w</p:attrName>
                                        </p:attrNameLst>
                                      </p:cBhvr>
                                      <p:tavLst>
                                        <p:tav tm="0">
                                          <p:val>
                                            <p:fltVal val="0"/>
                                          </p:val>
                                        </p:tav>
                                        <p:tav tm="100000">
                                          <p:val>
                                            <p:strVal val="#ppt_w"/>
                                          </p:val>
                                        </p:tav>
                                      </p:tavLst>
                                    </p:anim>
                                    <p:anim calcmode="lin" valueType="num">
                                      <p:cBhvr>
                                        <p:cTn id="54" dur="1000" fill="hold"/>
                                        <p:tgtEl>
                                          <p:spTgt spid="150"/>
                                        </p:tgtEl>
                                        <p:attrNameLst>
                                          <p:attrName>ppt_h</p:attrName>
                                        </p:attrNameLst>
                                      </p:cBhvr>
                                      <p:tavLst>
                                        <p:tav tm="0">
                                          <p:val>
                                            <p:fltVal val="0"/>
                                          </p:val>
                                        </p:tav>
                                        <p:tav tm="100000">
                                          <p:val>
                                            <p:strVal val="#ppt_h"/>
                                          </p:val>
                                        </p:tav>
                                      </p:tavLst>
                                    </p:anim>
                                    <p:anim calcmode="lin" valueType="num">
                                      <p:cBhvr>
                                        <p:cTn id="55" dur="1000" fill="hold"/>
                                        <p:tgtEl>
                                          <p:spTgt spid="150"/>
                                        </p:tgtEl>
                                        <p:attrNameLst>
                                          <p:attrName>style.rotation</p:attrName>
                                        </p:attrNameLst>
                                      </p:cBhvr>
                                      <p:tavLst>
                                        <p:tav tm="0">
                                          <p:val>
                                            <p:fltVal val="90"/>
                                          </p:val>
                                        </p:tav>
                                        <p:tav tm="100000">
                                          <p:val>
                                            <p:fltVal val="0"/>
                                          </p:val>
                                        </p:tav>
                                      </p:tavLst>
                                    </p:anim>
                                    <p:animEffect transition="in" filter="fade">
                                      <p:cBhvr>
                                        <p:cTn id="56" dur="1000"/>
                                        <p:tgtEl>
                                          <p:spTgt spid="150"/>
                                        </p:tgtEl>
                                      </p:cBhvr>
                                    </p:animEffect>
                                  </p:childTnLst>
                                </p:cTn>
                              </p:par>
                              <p:par>
                                <p:cTn id="57" presetID="6" presetClass="entr" presetSubtype="32" fill="hold" nodeType="withEffect">
                                  <p:stCondLst>
                                    <p:cond delay="700"/>
                                  </p:stCondLst>
                                  <p:childTnLst>
                                    <p:set>
                                      <p:cBhvr>
                                        <p:cTn id="58" dur="1" fill="hold">
                                          <p:stCondLst>
                                            <p:cond delay="0"/>
                                          </p:stCondLst>
                                        </p:cTn>
                                        <p:tgtEl>
                                          <p:spTgt spid="101"/>
                                        </p:tgtEl>
                                        <p:attrNameLst>
                                          <p:attrName>style.visibility</p:attrName>
                                        </p:attrNameLst>
                                      </p:cBhvr>
                                      <p:to>
                                        <p:strVal val="visible"/>
                                      </p:to>
                                    </p:set>
                                    <p:animEffect transition="in" filter="circle(out)">
                                      <p:cBhvr>
                                        <p:cTn id="59" dur="2000"/>
                                        <p:tgtEl>
                                          <p:spTgt spid="101"/>
                                        </p:tgtEl>
                                      </p:cBhvr>
                                    </p:animEffect>
                                  </p:childTnLst>
                                </p:cTn>
                              </p:par>
                              <p:par>
                                <p:cTn id="60" presetID="22" presetClass="entr" presetSubtype="4" fill="hold" nodeType="withEffect">
                                  <p:stCondLst>
                                    <p:cond delay="2700"/>
                                  </p:stCondLst>
                                  <p:childTnLst>
                                    <p:set>
                                      <p:cBhvr>
                                        <p:cTn id="61" dur="1" fill="hold">
                                          <p:stCondLst>
                                            <p:cond delay="0"/>
                                          </p:stCondLst>
                                        </p:cTn>
                                        <p:tgtEl>
                                          <p:spTgt spid="104"/>
                                        </p:tgtEl>
                                        <p:attrNameLst>
                                          <p:attrName>style.visibility</p:attrName>
                                        </p:attrNameLst>
                                      </p:cBhvr>
                                      <p:to>
                                        <p:strVal val="visible"/>
                                      </p:to>
                                    </p:set>
                                    <p:animEffect transition="in" filter="wipe(down)">
                                      <p:cBhvr>
                                        <p:cTn id="62" dur="500"/>
                                        <p:tgtEl>
                                          <p:spTgt spid="104"/>
                                        </p:tgtEl>
                                      </p:cBhvr>
                                    </p:animEffect>
                                  </p:childTnLst>
                                </p:cTn>
                              </p:par>
                            </p:childTnLst>
                          </p:cTn>
                        </p:par>
                        <p:par>
                          <p:cTn id="63" fill="hold">
                            <p:stCondLst>
                              <p:cond delay="4100"/>
                            </p:stCondLst>
                            <p:childTnLst>
                              <p:par>
                                <p:cTn id="64" presetID="53" presetClass="entr" presetSubtype="16" fill="hold" grpId="0" nodeType="afterEffect">
                                  <p:stCondLst>
                                    <p:cond delay="0"/>
                                  </p:stCondLst>
                                  <p:childTnLst>
                                    <p:set>
                                      <p:cBhvr>
                                        <p:cTn id="65" dur="1" fill="hold">
                                          <p:stCondLst>
                                            <p:cond delay="0"/>
                                          </p:stCondLst>
                                        </p:cTn>
                                        <p:tgtEl>
                                          <p:spTgt spid="116"/>
                                        </p:tgtEl>
                                        <p:attrNameLst>
                                          <p:attrName>style.visibility</p:attrName>
                                        </p:attrNameLst>
                                      </p:cBhvr>
                                      <p:to>
                                        <p:strVal val="visible"/>
                                      </p:to>
                                    </p:set>
                                    <p:anim calcmode="lin" valueType="num">
                                      <p:cBhvr>
                                        <p:cTn id="66" dur="500" fill="hold"/>
                                        <p:tgtEl>
                                          <p:spTgt spid="116"/>
                                        </p:tgtEl>
                                        <p:attrNameLst>
                                          <p:attrName>ppt_w</p:attrName>
                                        </p:attrNameLst>
                                      </p:cBhvr>
                                      <p:tavLst>
                                        <p:tav tm="0">
                                          <p:val>
                                            <p:fltVal val="0"/>
                                          </p:val>
                                        </p:tav>
                                        <p:tav tm="100000">
                                          <p:val>
                                            <p:strVal val="#ppt_w"/>
                                          </p:val>
                                        </p:tav>
                                      </p:tavLst>
                                    </p:anim>
                                    <p:anim calcmode="lin" valueType="num">
                                      <p:cBhvr>
                                        <p:cTn id="67" dur="500" fill="hold"/>
                                        <p:tgtEl>
                                          <p:spTgt spid="116"/>
                                        </p:tgtEl>
                                        <p:attrNameLst>
                                          <p:attrName>ppt_h</p:attrName>
                                        </p:attrNameLst>
                                      </p:cBhvr>
                                      <p:tavLst>
                                        <p:tav tm="0">
                                          <p:val>
                                            <p:fltVal val="0"/>
                                          </p:val>
                                        </p:tav>
                                        <p:tav tm="100000">
                                          <p:val>
                                            <p:strVal val="#ppt_h"/>
                                          </p:val>
                                        </p:tav>
                                      </p:tavLst>
                                    </p:anim>
                                    <p:animEffect transition="in" filter="fade">
                                      <p:cBhvr>
                                        <p:cTn id="68" dur="500"/>
                                        <p:tgtEl>
                                          <p:spTgt spid="116"/>
                                        </p:tgtEl>
                                      </p:cBhvr>
                                    </p:animEffect>
                                  </p:childTnLst>
                                </p:cTn>
                              </p:par>
                              <p:par>
                                <p:cTn id="69" presetID="42" presetClass="entr" presetSubtype="0" fill="hold" nodeType="withEffect">
                                  <p:stCondLst>
                                    <p:cond delay="0"/>
                                  </p:stCondLst>
                                  <p:childTnLst>
                                    <p:set>
                                      <p:cBhvr>
                                        <p:cTn id="70" dur="1" fill="hold">
                                          <p:stCondLst>
                                            <p:cond delay="0"/>
                                          </p:stCondLst>
                                        </p:cTn>
                                        <p:tgtEl>
                                          <p:spTgt spid="159"/>
                                        </p:tgtEl>
                                        <p:attrNameLst>
                                          <p:attrName>style.visibility</p:attrName>
                                        </p:attrNameLst>
                                      </p:cBhvr>
                                      <p:to>
                                        <p:strVal val="visible"/>
                                      </p:to>
                                    </p:set>
                                    <p:animEffect transition="in" filter="fade">
                                      <p:cBhvr>
                                        <p:cTn id="71" dur="1000"/>
                                        <p:tgtEl>
                                          <p:spTgt spid="159"/>
                                        </p:tgtEl>
                                      </p:cBhvr>
                                    </p:animEffect>
                                    <p:anim calcmode="lin" valueType="num">
                                      <p:cBhvr>
                                        <p:cTn id="72" dur="1000" fill="hold"/>
                                        <p:tgtEl>
                                          <p:spTgt spid="159"/>
                                        </p:tgtEl>
                                        <p:attrNameLst>
                                          <p:attrName>ppt_x</p:attrName>
                                        </p:attrNameLst>
                                      </p:cBhvr>
                                      <p:tavLst>
                                        <p:tav tm="0">
                                          <p:val>
                                            <p:strVal val="#ppt_x"/>
                                          </p:val>
                                        </p:tav>
                                        <p:tav tm="100000">
                                          <p:val>
                                            <p:strVal val="#ppt_x"/>
                                          </p:val>
                                        </p:tav>
                                      </p:tavLst>
                                    </p:anim>
                                    <p:anim calcmode="lin" valueType="num">
                                      <p:cBhvr>
                                        <p:cTn id="73" dur="1000" fill="hold"/>
                                        <p:tgtEl>
                                          <p:spTgt spid="159"/>
                                        </p:tgtEl>
                                        <p:attrNameLst>
                                          <p:attrName>ppt_y</p:attrName>
                                        </p:attrNameLst>
                                      </p:cBhvr>
                                      <p:tavLst>
                                        <p:tav tm="0">
                                          <p:val>
                                            <p:strVal val="#ppt_y+.1"/>
                                          </p:val>
                                        </p:tav>
                                        <p:tav tm="100000">
                                          <p:val>
                                            <p:strVal val="#ppt_y"/>
                                          </p:val>
                                        </p:tav>
                                      </p:tavLst>
                                    </p:anim>
                                  </p:childTnLst>
                                </p:cTn>
                              </p:par>
                            </p:childTnLst>
                          </p:cTn>
                        </p:par>
                        <p:par>
                          <p:cTn id="74" fill="hold">
                            <p:stCondLst>
                              <p:cond delay="5100"/>
                            </p:stCondLst>
                            <p:childTnLst>
                              <p:par>
                                <p:cTn id="75" presetID="22" presetClass="entr" presetSubtype="8" fill="hold"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wipe(left)">
                                      <p:cBhvr>
                                        <p:cTn id="77" dur="500"/>
                                        <p:tgtEl>
                                          <p:spTgt spid="107"/>
                                        </p:tgtEl>
                                      </p:cBhvr>
                                    </p:animEffect>
                                  </p:childTnLst>
                                </p:cTn>
                              </p:par>
                            </p:childTnLst>
                          </p:cTn>
                        </p:par>
                        <p:par>
                          <p:cTn id="78" fill="hold">
                            <p:stCondLst>
                              <p:cond delay="5600"/>
                            </p:stCondLst>
                            <p:childTnLst>
                              <p:par>
                                <p:cTn id="79" presetID="53" presetClass="entr" presetSubtype="16" fill="hold" grpId="0" nodeType="afterEffect">
                                  <p:stCondLst>
                                    <p:cond delay="0"/>
                                  </p:stCondLst>
                                  <p:childTnLst>
                                    <p:set>
                                      <p:cBhvr>
                                        <p:cTn id="80" dur="1" fill="hold">
                                          <p:stCondLst>
                                            <p:cond delay="0"/>
                                          </p:stCondLst>
                                        </p:cTn>
                                        <p:tgtEl>
                                          <p:spTgt spid="118"/>
                                        </p:tgtEl>
                                        <p:attrNameLst>
                                          <p:attrName>style.visibility</p:attrName>
                                        </p:attrNameLst>
                                      </p:cBhvr>
                                      <p:to>
                                        <p:strVal val="visible"/>
                                      </p:to>
                                    </p:set>
                                    <p:anim calcmode="lin" valueType="num">
                                      <p:cBhvr>
                                        <p:cTn id="81" dur="500" fill="hold"/>
                                        <p:tgtEl>
                                          <p:spTgt spid="118"/>
                                        </p:tgtEl>
                                        <p:attrNameLst>
                                          <p:attrName>ppt_w</p:attrName>
                                        </p:attrNameLst>
                                      </p:cBhvr>
                                      <p:tavLst>
                                        <p:tav tm="0">
                                          <p:val>
                                            <p:fltVal val="0"/>
                                          </p:val>
                                        </p:tav>
                                        <p:tav tm="100000">
                                          <p:val>
                                            <p:strVal val="#ppt_w"/>
                                          </p:val>
                                        </p:tav>
                                      </p:tavLst>
                                    </p:anim>
                                    <p:anim calcmode="lin" valueType="num">
                                      <p:cBhvr>
                                        <p:cTn id="82" dur="500" fill="hold"/>
                                        <p:tgtEl>
                                          <p:spTgt spid="118"/>
                                        </p:tgtEl>
                                        <p:attrNameLst>
                                          <p:attrName>ppt_h</p:attrName>
                                        </p:attrNameLst>
                                      </p:cBhvr>
                                      <p:tavLst>
                                        <p:tav tm="0">
                                          <p:val>
                                            <p:fltVal val="0"/>
                                          </p:val>
                                        </p:tav>
                                        <p:tav tm="100000">
                                          <p:val>
                                            <p:strVal val="#ppt_h"/>
                                          </p:val>
                                        </p:tav>
                                      </p:tavLst>
                                    </p:anim>
                                    <p:animEffect transition="in" filter="fade">
                                      <p:cBhvr>
                                        <p:cTn id="83" dur="500"/>
                                        <p:tgtEl>
                                          <p:spTgt spid="118"/>
                                        </p:tgtEl>
                                      </p:cBhvr>
                                    </p:animEffect>
                                  </p:childTnLst>
                                </p:cTn>
                              </p:par>
                            </p:childTnLst>
                          </p:cTn>
                        </p:par>
                        <p:par>
                          <p:cTn id="84" fill="hold">
                            <p:stCondLst>
                              <p:cond delay="6100"/>
                            </p:stCondLst>
                            <p:childTnLst>
                              <p:par>
                                <p:cTn id="85" presetID="14" presetClass="entr" presetSubtype="10" fill="hold" nodeType="afterEffect">
                                  <p:stCondLst>
                                    <p:cond delay="0"/>
                                  </p:stCondLst>
                                  <p:childTnLst>
                                    <p:set>
                                      <p:cBhvr>
                                        <p:cTn id="86" dur="1" fill="hold">
                                          <p:stCondLst>
                                            <p:cond delay="0"/>
                                          </p:stCondLst>
                                        </p:cTn>
                                        <p:tgtEl>
                                          <p:spTgt spid="156"/>
                                        </p:tgtEl>
                                        <p:attrNameLst>
                                          <p:attrName>style.visibility</p:attrName>
                                        </p:attrNameLst>
                                      </p:cBhvr>
                                      <p:to>
                                        <p:strVal val="visible"/>
                                      </p:to>
                                    </p:set>
                                    <p:animEffect transition="in" filter="randombar(horizontal)">
                                      <p:cBhvr>
                                        <p:cTn id="87" dur="500"/>
                                        <p:tgtEl>
                                          <p:spTgt spid="156"/>
                                        </p:tgtEl>
                                      </p:cBhvr>
                                    </p:animEffect>
                                  </p:childTnLst>
                                </p:cTn>
                              </p:par>
                            </p:childTnLst>
                          </p:cTn>
                        </p:par>
                        <p:par>
                          <p:cTn id="88" fill="hold">
                            <p:stCondLst>
                              <p:cond delay="6600"/>
                            </p:stCondLst>
                            <p:childTnLst>
                              <p:par>
                                <p:cTn id="89" presetID="22" presetClass="entr" presetSubtype="1" fill="hold" nodeType="afterEffect">
                                  <p:stCondLst>
                                    <p:cond delay="0"/>
                                  </p:stCondLst>
                                  <p:childTnLst>
                                    <p:set>
                                      <p:cBhvr>
                                        <p:cTn id="90" dur="1" fill="hold">
                                          <p:stCondLst>
                                            <p:cond delay="0"/>
                                          </p:stCondLst>
                                        </p:cTn>
                                        <p:tgtEl>
                                          <p:spTgt spid="110"/>
                                        </p:tgtEl>
                                        <p:attrNameLst>
                                          <p:attrName>style.visibility</p:attrName>
                                        </p:attrNameLst>
                                      </p:cBhvr>
                                      <p:to>
                                        <p:strVal val="visible"/>
                                      </p:to>
                                    </p:set>
                                    <p:animEffect transition="in" filter="wipe(up)">
                                      <p:cBhvr>
                                        <p:cTn id="91" dur="500"/>
                                        <p:tgtEl>
                                          <p:spTgt spid="110"/>
                                        </p:tgtEl>
                                      </p:cBhvr>
                                    </p:animEffect>
                                  </p:childTnLst>
                                </p:cTn>
                              </p:par>
                            </p:childTnLst>
                          </p:cTn>
                        </p:par>
                        <p:par>
                          <p:cTn id="92" fill="hold">
                            <p:stCondLst>
                              <p:cond delay="7100"/>
                            </p:stCondLst>
                            <p:childTnLst>
                              <p:par>
                                <p:cTn id="93" presetID="53" presetClass="entr" presetSubtype="16" fill="hold" grpId="0" nodeType="afterEffect">
                                  <p:stCondLst>
                                    <p:cond delay="0"/>
                                  </p:stCondLst>
                                  <p:childTnLst>
                                    <p:set>
                                      <p:cBhvr>
                                        <p:cTn id="94" dur="1" fill="hold">
                                          <p:stCondLst>
                                            <p:cond delay="0"/>
                                          </p:stCondLst>
                                        </p:cTn>
                                        <p:tgtEl>
                                          <p:spTgt spid="117"/>
                                        </p:tgtEl>
                                        <p:attrNameLst>
                                          <p:attrName>style.visibility</p:attrName>
                                        </p:attrNameLst>
                                      </p:cBhvr>
                                      <p:to>
                                        <p:strVal val="visible"/>
                                      </p:to>
                                    </p:set>
                                    <p:anim calcmode="lin" valueType="num">
                                      <p:cBhvr>
                                        <p:cTn id="95" dur="500" fill="hold"/>
                                        <p:tgtEl>
                                          <p:spTgt spid="117"/>
                                        </p:tgtEl>
                                        <p:attrNameLst>
                                          <p:attrName>ppt_w</p:attrName>
                                        </p:attrNameLst>
                                      </p:cBhvr>
                                      <p:tavLst>
                                        <p:tav tm="0">
                                          <p:val>
                                            <p:fltVal val="0"/>
                                          </p:val>
                                        </p:tav>
                                        <p:tav tm="100000">
                                          <p:val>
                                            <p:strVal val="#ppt_w"/>
                                          </p:val>
                                        </p:tav>
                                      </p:tavLst>
                                    </p:anim>
                                    <p:anim calcmode="lin" valueType="num">
                                      <p:cBhvr>
                                        <p:cTn id="96" dur="500" fill="hold"/>
                                        <p:tgtEl>
                                          <p:spTgt spid="117"/>
                                        </p:tgtEl>
                                        <p:attrNameLst>
                                          <p:attrName>ppt_h</p:attrName>
                                        </p:attrNameLst>
                                      </p:cBhvr>
                                      <p:tavLst>
                                        <p:tav tm="0">
                                          <p:val>
                                            <p:fltVal val="0"/>
                                          </p:val>
                                        </p:tav>
                                        <p:tav tm="100000">
                                          <p:val>
                                            <p:strVal val="#ppt_h"/>
                                          </p:val>
                                        </p:tav>
                                      </p:tavLst>
                                    </p:anim>
                                    <p:animEffect transition="in" filter="fade">
                                      <p:cBhvr>
                                        <p:cTn id="97" dur="500"/>
                                        <p:tgtEl>
                                          <p:spTgt spid="117"/>
                                        </p:tgtEl>
                                      </p:cBhvr>
                                    </p:animEffect>
                                  </p:childTnLst>
                                </p:cTn>
                              </p:par>
                            </p:childTnLst>
                          </p:cTn>
                        </p:par>
                        <p:par>
                          <p:cTn id="98" fill="hold">
                            <p:stCondLst>
                              <p:cond delay="7600"/>
                            </p:stCondLst>
                            <p:childTnLst>
                              <p:par>
                                <p:cTn id="99" presetID="14" presetClass="entr" presetSubtype="10" fill="hold" nodeType="afterEffect">
                                  <p:stCondLst>
                                    <p:cond delay="0"/>
                                  </p:stCondLst>
                                  <p:childTnLst>
                                    <p:set>
                                      <p:cBhvr>
                                        <p:cTn id="100" dur="1" fill="hold">
                                          <p:stCondLst>
                                            <p:cond delay="0"/>
                                          </p:stCondLst>
                                        </p:cTn>
                                        <p:tgtEl>
                                          <p:spTgt spid="162"/>
                                        </p:tgtEl>
                                        <p:attrNameLst>
                                          <p:attrName>style.visibility</p:attrName>
                                        </p:attrNameLst>
                                      </p:cBhvr>
                                      <p:to>
                                        <p:strVal val="visible"/>
                                      </p:to>
                                    </p:set>
                                    <p:animEffect transition="in" filter="randombar(horizontal)">
                                      <p:cBhvr>
                                        <p:cTn id="101" dur="500"/>
                                        <p:tgtEl>
                                          <p:spTgt spid="162"/>
                                        </p:tgtEl>
                                      </p:cBhvr>
                                    </p:animEffect>
                                  </p:childTnLst>
                                </p:cTn>
                              </p:par>
                            </p:childTnLst>
                          </p:cTn>
                        </p:par>
                        <p:par>
                          <p:cTn id="102" fill="hold">
                            <p:stCondLst>
                              <p:cond delay="8100"/>
                            </p:stCondLst>
                            <p:childTnLst>
                              <p:par>
                                <p:cTn id="103" presetID="22" presetClass="entr" presetSubtype="4" fill="hold" nodeType="afterEffect">
                                  <p:stCondLst>
                                    <p:cond delay="0"/>
                                  </p:stCondLst>
                                  <p:childTnLst>
                                    <p:set>
                                      <p:cBhvr>
                                        <p:cTn id="104" dur="1" fill="hold">
                                          <p:stCondLst>
                                            <p:cond delay="0"/>
                                          </p:stCondLst>
                                        </p:cTn>
                                        <p:tgtEl>
                                          <p:spTgt spid="113"/>
                                        </p:tgtEl>
                                        <p:attrNameLst>
                                          <p:attrName>style.visibility</p:attrName>
                                        </p:attrNameLst>
                                      </p:cBhvr>
                                      <p:to>
                                        <p:strVal val="visible"/>
                                      </p:to>
                                    </p:set>
                                    <p:animEffect transition="in" filter="wipe(down)">
                                      <p:cBhvr>
                                        <p:cTn id="105" dur="500"/>
                                        <p:tgtEl>
                                          <p:spTgt spid="113"/>
                                        </p:tgtEl>
                                      </p:cBhvr>
                                    </p:animEffect>
                                  </p:childTnLst>
                                </p:cTn>
                              </p:par>
                            </p:childTnLst>
                          </p:cTn>
                        </p:par>
                        <p:par>
                          <p:cTn id="106" fill="hold">
                            <p:stCondLst>
                              <p:cond delay="8600"/>
                            </p:stCondLst>
                            <p:childTnLst>
                              <p:par>
                                <p:cTn id="107" presetID="53" presetClass="entr" presetSubtype="16" fill="hold" grpId="0" nodeType="afterEffect">
                                  <p:stCondLst>
                                    <p:cond delay="0"/>
                                  </p:stCondLst>
                                  <p:childTnLst>
                                    <p:set>
                                      <p:cBhvr>
                                        <p:cTn id="108" dur="1" fill="hold">
                                          <p:stCondLst>
                                            <p:cond delay="0"/>
                                          </p:stCondLst>
                                        </p:cTn>
                                        <p:tgtEl>
                                          <p:spTgt spid="119"/>
                                        </p:tgtEl>
                                        <p:attrNameLst>
                                          <p:attrName>style.visibility</p:attrName>
                                        </p:attrNameLst>
                                      </p:cBhvr>
                                      <p:to>
                                        <p:strVal val="visible"/>
                                      </p:to>
                                    </p:set>
                                    <p:anim calcmode="lin" valueType="num">
                                      <p:cBhvr>
                                        <p:cTn id="109" dur="500" fill="hold"/>
                                        <p:tgtEl>
                                          <p:spTgt spid="119"/>
                                        </p:tgtEl>
                                        <p:attrNameLst>
                                          <p:attrName>ppt_w</p:attrName>
                                        </p:attrNameLst>
                                      </p:cBhvr>
                                      <p:tavLst>
                                        <p:tav tm="0">
                                          <p:val>
                                            <p:fltVal val="0"/>
                                          </p:val>
                                        </p:tav>
                                        <p:tav tm="100000">
                                          <p:val>
                                            <p:strVal val="#ppt_w"/>
                                          </p:val>
                                        </p:tav>
                                      </p:tavLst>
                                    </p:anim>
                                    <p:anim calcmode="lin" valueType="num">
                                      <p:cBhvr>
                                        <p:cTn id="110" dur="500" fill="hold"/>
                                        <p:tgtEl>
                                          <p:spTgt spid="119"/>
                                        </p:tgtEl>
                                        <p:attrNameLst>
                                          <p:attrName>ppt_h</p:attrName>
                                        </p:attrNameLst>
                                      </p:cBhvr>
                                      <p:tavLst>
                                        <p:tav tm="0">
                                          <p:val>
                                            <p:fltVal val="0"/>
                                          </p:val>
                                        </p:tav>
                                        <p:tav tm="100000">
                                          <p:val>
                                            <p:strVal val="#ppt_h"/>
                                          </p:val>
                                        </p:tav>
                                      </p:tavLst>
                                    </p:anim>
                                    <p:animEffect transition="in" filter="fade">
                                      <p:cBhvr>
                                        <p:cTn id="111" dur="500"/>
                                        <p:tgtEl>
                                          <p:spTgt spid="119"/>
                                        </p:tgtEl>
                                      </p:cBhvr>
                                    </p:animEffect>
                                  </p:childTnLst>
                                </p:cTn>
                              </p:par>
                            </p:childTnLst>
                          </p:cTn>
                        </p:par>
                        <p:par>
                          <p:cTn id="112" fill="hold">
                            <p:stCondLst>
                              <p:cond delay="9100"/>
                            </p:stCondLst>
                            <p:childTnLst>
                              <p:par>
                                <p:cTn id="113" presetID="14" presetClass="entr" presetSubtype="10" fill="hold" nodeType="afterEffect">
                                  <p:stCondLst>
                                    <p:cond delay="0"/>
                                  </p:stCondLst>
                                  <p:childTnLst>
                                    <p:set>
                                      <p:cBhvr>
                                        <p:cTn id="114" dur="1" fill="hold">
                                          <p:stCondLst>
                                            <p:cond delay="0"/>
                                          </p:stCondLst>
                                        </p:cTn>
                                        <p:tgtEl>
                                          <p:spTgt spid="165"/>
                                        </p:tgtEl>
                                        <p:attrNameLst>
                                          <p:attrName>style.visibility</p:attrName>
                                        </p:attrNameLst>
                                      </p:cBhvr>
                                      <p:to>
                                        <p:strVal val="visible"/>
                                      </p:to>
                                    </p:set>
                                    <p:animEffect transition="in" filter="randombar(horizontal)">
                                      <p:cBhvr>
                                        <p:cTn id="115"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0" grpId="0"/>
      <p:bldP spid="116" grpId="0"/>
      <p:bldP spid="117" grpId="0"/>
      <p:bldP spid="118" grpId="0"/>
      <p:bldP spid="1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6110841" y="4464086"/>
            <a:ext cx="1178917" cy="1178917"/>
            <a:chOff x="304800" y="673100"/>
            <a:chExt cx="4000500" cy="4000500"/>
          </a:xfrm>
          <a:effectLst>
            <a:outerShdw blurRad="444500" dist="254000" dir="8100000" algn="tr" rotWithShape="0">
              <a:prstClr val="black">
                <a:alpha val="50000"/>
              </a:prstClr>
            </a:outerShdw>
          </a:effectLst>
        </p:grpSpPr>
        <p:sp>
          <p:nvSpPr>
            <p:cNvPr id="74" name="同心圆 12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5" name="椭圆 12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6" name="组合 75"/>
          <p:cNvGrpSpPr/>
          <p:nvPr/>
        </p:nvGrpSpPr>
        <p:grpSpPr>
          <a:xfrm>
            <a:off x="4584157" y="4958924"/>
            <a:ext cx="630036" cy="630036"/>
            <a:chOff x="304800" y="673100"/>
            <a:chExt cx="4000500" cy="4000500"/>
          </a:xfrm>
          <a:effectLst>
            <a:outerShdw blurRad="444500" dist="254000" dir="8100000" algn="tr" rotWithShape="0">
              <a:prstClr val="black">
                <a:alpha val="50000"/>
              </a:prstClr>
            </a:outerShdw>
          </a:effectLst>
        </p:grpSpPr>
        <p:sp>
          <p:nvSpPr>
            <p:cNvPr id="77" name="同心圆 12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8" name="椭圆 12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79" name="组合 78"/>
          <p:cNvGrpSpPr/>
          <p:nvPr/>
        </p:nvGrpSpPr>
        <p:grpSpPr>
          <a:xfrm>
            <a:off x="5262738" y="5273943"/>
            <a:ext cx="890244" cy="890244"/>
            <a:chOff x="304800" y="673100"/>
            <a:chExt cx="4000500" cy="4000500"/>
          </a:xfrm>
          <a:effectLst>
            <a:outerShdw blurRad="444500" dist="254000" dir="8100000" algn="tr" rotWithShape="0">
              <a:prstClr val="black">
                <a:alpha val="50000"/>
              </a:prstClr>
            </a:outerShdw>
          </a:effectLst>
        </p:grpSpPr>
        <p:sp>
          <p:nvSpPr>
            <p:cNvPr id="80" name="同心圆 13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1" name="椭圆 13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2" name="组合 81"/>
          <p:cNvGrpSpPr/>
          <p:nvPr/>
        </p:nvGrpSpPr>
        <p:grpSpPr>
          <a:xfrm>
            <a:off x="7584524" y="5084125"/>
            <a:ext cx="685588" cy="685588"/>
            <a:chOff x="304800" y="673100"/>
            <a:chExt cx="4000500" cy="4000500"/>
          </a:xfrm>
          <a:effectLst>
            <a:outerShdw blurRad="444500" dist="254000" dir="8100000" algn="tr" rotWithShape="0">
              <a:prstClr val="black">
                <a:alpha val="50000"/>
              </a:prstClr>
            </a:outerShdw>
          </a:effectLst>
        </p:grpSpPr>
        <p:sp>
          <p:nvSpPr>
            <p:cNvPr id="83" name="同心圆 13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4" name="椭圆 13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5" name="组合 84"/>
          <p:cNvGrpSpPr/>
          <p:nvPr/>
        </p:nvGrpSpPr>
        <p:grpSpPr>
          <a:xfrm>
            <a:off x="593121" y="5392636"/>
            <a:ext cx="588675" cy="588675"/>
            <a:chOff x="304800" y="673100"/>
            <a:chExt cx="4000500" cy="4000500"/>
          </a:xfrm>
          <a:effectLst>
            <a:outerShdw blurRad="444500" dist="254000" dir="8100000" algn="tr" rotWithShape="0">
              <a:prstClr val="black">
                <a:alpha val="50000"/>
              </a:prstClr>
            </a:outerShdw>
          </a:effectLst>
        </p:grpSpPr>
        <p:sp>
          <p:nvSpPr>
            <p:cNvPr id="86" name="同心圆 13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7" name="椭圆 13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8" name="组合 87"/>
          <p:cNvGrpSpPr/>
          <p:nvPr/>
        </p:nvGrpSpPr>
        <p:grpSpPr>
          <a:xfrm>
            <a:off x="3788757" y="4882158"/>
            <a:ext cx="252413" cy="252413"/>
            <a:chOff x="304800" y="673100"/>
            <a:chExt cx="4000500" cy="4000500"/>
          </a:xfrm>
          <a:effectLst>
            <a:outerShdw blurRad="444500" dist="254000" dir="8100000" algn="tr" rotWithShape="0">
              <a:prstClr val="black">
                <a:alpha val="50000"/>
              </a:prstClr>
            </a:outerShdw>
          </a:effectLst>
        </p:grpSpPr>
        <p:sp>
          <p:nvSpPr>
            <p:cNvPr id="89" name="同心圆 14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0" name="椭圆 14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1" name="组合 90"/>
          <p:cNvGrpSpPr/>
          <p:nvPr/>
        </p:nvGrpSpPr>
        <p:grpSpPr>
          <a:xfrm>
            <a:off x="3007606" y="4679418"/>
            <a:ext cx="528912" cy="528912"/>
            <a:chOff x="304800" y="673100"/>
            <a:chExt cx="4000500" cy="4000500"/>
          </a:xfrm>
          <a:effectLst>
            <a:outerShdw blurRad="444500" dist="254000" dir="8100000" algn="tr" rotWithShape="0">
              <a:prstClr val="black">
                <a:alpha val="50000"/>
              </a:prstClr>
            </a:outerShdw>
          </a:effectLst>
        </p:grpSpPr>
        <p:sp>
          <p:nvSpPr>
            <p:cNvPr id="92" name="同心圆 14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3" name="椭圆 14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4" name="组合 93"/>
          <p:cNvGrpSpPr/>
          <p:nvPr/>
        </p:nvGrpSpPr>
        <p:grpSpPr>
          <a:xfrm>
            <a:off x="8289627" y="4184184"/>
            <a:ext cx="1178917" cy="1178917"/>
            <a:chOff x="304800" y="673100"/>
            <a:chExt cx="4000500" cy="4000500"/>
          </a:xfrm>
          <a:effectLst>
            <a:outerShdw blurRad="444500" dist="254000" dir="8100000" algn="tr" rotWithShape="0">
              <a:prstClr val="black">
                <a:alpha val="50000"/>
              </a:prstClr>
            </a:outerShdw>
          </a:effectLst>
        </p:grpSpPr>
        <p:sp>
          <p:nvSpPr>
            <p:cNvPr id="95" name="同心圆 14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6" name="椭圆 14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7" name="组合 96"/>
          <p:cNvGrpSpPr/>
          <p:nvPr/>
        </p:nvGrpSpPr>
        <p:grpSpPr>
          <a:xfrm>
            <a:off x="4245815" y="4677511"/>
            <a:ext cx="223011" cy="223011"/>
            <a:chOff x="304800" y="673100"/>
            <a:chExt cx="4000500" cy="4000500"/>
          </a:xfrm>
          <a:effectLst>
            <a:outerShdw blurRad="444500" dist="254000" dir="8100000" algn="tr" rotWithShape="0">
              <a:prstClr val="black">
                <a:alpha val="50000"/>
              </a:prstClr>
            </a:outerShdw>
          </a:effectLst>
        </p:grpSpPr>
        <p:sp>
          <p:nvSpPr>
            <p:cNvPr id="98" name="同心圆 14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9" name="椭圆 15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0" name="组合 99"/>
          <p:cNvGrpSpPr/>
          <p:nvPr/>
        </p:nvGrpSpPr>
        <p:grpSpPr>
          <a:xfrm>
            <a:off x="1769659" y="5058395"/>
            <a:ext cx="1178917" cy="1178917"/>
            <a:chOff x="304800" y="673100"/>
            <a:chExt cx="4000500" cy="4000500"/>
          </a:xfrm>
          <a:effectLst>
            <a:outerShdw blurRad="444500" dist="254000" dir="8100000" algn="tr" rotWithShape="0">
              <a:prstClr val="black">
                <a:alpha val="50000"/>
              </a:prstClr>
            </a:outerShdw>
          </a:effectLst>
        </p:grpSpPr>
        <p:sp>
          <p:nvSpPr>
            <p:cNvPr id="101" name="同心圆 15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2" name="椭圆 15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3" name="组合 102"/>
          <p:cNvGrpSpPr/>
          <p:nvPr/>
        </p:nvGrpSpPr>
        <p:grpSpPr>
          <a:xfrm>
            <a:off x="1101808" y="4958927"/>
            <a:ext cx="520031" cy="520031"/>
            <a:chOff x="304800" y="673100"/>
            <a:chExt cx="4000500" cy="4000500"/>
          </a:xfrm>
          <a:effectLst>
            <a:outerShdw blurRad="444500" dist="254000" dir="8100000" algn="tr" rotWithShape="0">
              <a:prstClr val="black">
                <a:alpha val="50000"/>
              </a:prstClr>
            </a:outerShdw>
          </a:effectLst>
        </p:grpSpPr>
        <p:sp>
          <p:nvSpPr>
            <p:cNvPr id="104" name="同心圆 15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5" name="椭圆 15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6" name="组合 105"/>
          <p:cNvGrpSpPr/>
          <p:nvPr/>
        </p:nvGrpSpPr>
        <p:grpSpPr>
          <a:xfrm>
            <a:off x="117824" y="5273944"/>
            <a:ext cx="316779" cy="316779"/>
            <a:chOff x="304800" y="673100"/>
            <a:chExt cx="4000500" cy="4000500"/>
          </a:xfrm>
          <a:effectLst>
            <a:outerShdw blurRad="444500" dist="254000" dir="8100000" algn="tr" rotWithShape="0">
              <a:prstClr val="black">
                <a:alpha val="50000"/>
              </a:prstClr>
            </a:outerShdw>
          </a:effectLst>
        </p:grpSpPr>
        <p:sp>
          <p:nvSpPr>
            <p:cNvPr id="107" name="同心圆 15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8" name="椭圆 15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9" name="组合 108"/>
          <p:cNvGrpSpPr/>
          <p:nvPr/>
        </p:nvGrpSpPr>
        <p:grpSpPr>
          <a:xfrm>
            <a:off x="-56087" y="5090693"/>
            <a:ext cx="158389" cy="158389"/>
            <a:chOff x="304800" y="673100"/>
            <a:chExt cx="4000500" cy="4000500"/>
          </a:xfrm>
          <a:effectLst>
            <a:outerShdw blurRad="444500" dist="254000" dir="8100000" algn="tr" rotWithShape="0">
              <a:prstClr val="black">
                <a:alpha val="50000"/>
              </a:prstClr>
            </a:outerShdw>
          </a:effectLst>
        </p:grpSpPr>
        <p:sp>
          <p:nvSpPr>
            <p:cNvPr id="110" name="同心圆 16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1" name="椭圆 16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12" name="直接连接符 111"/>
          <p:cNvCxnSpPr/>
          <p:nvPr/>
        </p:nvCxnSpPr>
        <p:spPr>
          <a:xfrm>
            <a:off x="5939396" y="1425038"/>
            <a:ext cx="0" cy="2414532"/>
          </a:xfrm>
          <a:prstGeom prst="line">
            <a:avLst/>
          </a:prstGeom>
          <a:noFill/>
          <a:ln w="6350" cap="flat" cmpd="sng" algn="ctr">
            <a:solidFill>
              <a:srgbClr val="C00000"/>
            </a:solidFill>
            <a:prstDash val="solid"/>
            <a:miter lim="800000"/>
          </a:ln>
          <a:effectLst/>
        </p:spPr>
      </p:cxnSp>
      <p:grpSp>
        <p:nvGrpSpPr>
          <p:cNvPr id="113" name="组合 112"/>
          <p:cNvGrpSpPr/>
          <p:nvPr/>
        </p:nvGrpSpPr>
        <p:grpSpPr>
          <a:xfrm>
            <a:off x="5867410" y="1347513"/>
            <a:ext cx="143972" cy="143972"/>
            <a:chOff x="4971660" y="1569718"/>
            <a:chExt cx="144016" cy="144016"/>
          </a:xfrm>
          <a:solidFill>
            <a:srgbClr val="C00000"/>
          </a:solidFill>
        </p:grpSpPr>
        <p:sp>
          <p:nvSpPr>
            <p:cNvPr id="114" name="椭圆 165"/>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5" name="椭圆 166"/>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6" name="组合 115"/>
          <p:cNvGrpSpPr/>
          <p:nvPr/>
        </p:nvGrpSpPr>
        <p:grpSpPr>
          <a:xfrm>
            <a:off x="5867410" y="1745178"/>
            <a:ext cx="143972" cy="143972"/>
            <a:chOff x="4971660" y="1569718"/>
            <a:chExt cx="144016" cy="144016"/>
          </a:xfrm>
          <a:solidFill>
            <a:srgbClr val="C00000"/>
          </a:solidFill>
        </p:grpSpPr>
        <p:sp>
          <p:nvSpPr>
            <p:cNvPr id="117" name="椭圆 168"/>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8" name="椭圆 169"/>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9" name="组合 118"/>
          <p:cNvGrpSpPr/>
          <p:nvPr/>
        </p:nvGrpSpPr>
        <p:grpSpPr>
          <a:xfrm>
            <a:off x="5867410" y="2142845"/>
            <a:ext cx="143972" cy="143972"/>
            <a:chOff x="4971660" y="1569718"/>
            <a:chExt cx="144016" cy="144016"/>
          </a:xfrm>
          <a:solidFill>
            <a:srgbClr val="C00000"/>
          </a:solidFill>
        </p:grpSpPr>
        <p:sp>
          <p:nvSpPr>
            <p:cNvPr id="120" name="椭圆 172"/>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1" name="椭圆 173"/>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2" name="组合 121"/>
          <p:cNvGrpSpPr/>
          <p:nvPr/>
        </p:nvGrpSpPr>
        <p:grpSpPr>
          <a:xfrm>
            <a:off x="5867410" y="2540511"/>
            <a:ext cx="143972" cy="143972"/>
            <a:chOff x="4971660" y="1569718"/>
            <a:chExt cx="144016" cy="144016"/>
          </a:xfrm>
          <a:solidFill>
            <a:srgbClr val="C00000"/>
          </a:solidFill>
        </p:grpSpPr>
        <p:sp>
          <p:nvSpPr>
            <p:cNvPr id="123" name="椭圆 175"/>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4" name="椭圆 176"/>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5" name="组合 124"/>
          <p:cNvGrpSpPr/>
          <p:nvPr/>
        </p:nvGrpSpPr>
        <p:grpSpPr>
          <a:xfrm>
            <a:off x="5867410" y="2938178"/>
            <a:ext cx="143972" cy="143972"/>
            <a:chOff x="4971660" y="1569718"/>
            <a:chExt cx="144016" cy="144016"/>
          </a:xfrm>
          <a:solidFill>
            <a:srgbClr val="C00000"/>
          </a:solidFill>
        </p:grpSpPr>
        <p:sp>
          <p:nvSpPr>
            <p:cNvPr id="126" name="椭圆 178"/>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7" name="椭圆 179"/>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8" name="组合 127"/>
          <p:cNvGrpSpPr/>
          <p:nvPr/>
        </p:nvGrpSpPr>
        <p:grpSpPr>
          <a:xfrm>
            <a:off x="5867410" y="3335844"/>
            <a:ext cx="143972" cy="143972"/>
            <a:chOff x="4971660" y="1569718"/>
            <a:chExt cx="144016" cy="144016"/>
          </a:xfrm>
          <a:solidFill>
            <a:srgbClr val="C00000"/>
          </a:solidFill>
        </p:grpSpPr>
        <p:sp>
          <p:nvSpPr>
            <p:cNvPr id="129" name="椭圆 181"/>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30" name="椭圆 182"/>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31" name="组合 130"/>
          <p:cNvGrpSpPr/>
          <p:nvPr/>
        </p:nvGrpSpPr>
        <p:grpSpPr>
          <a:xfrm>
            <a:off x="5867410" y="3733506"/>
            <a:ext cx="143972" cy="143972"/>
            <a:chOff x="4971660" y="1569718"/>
            <a:chExt cx="144016" cy="144016"/>
          </a:xfrm>
          <a:solidFill>
            <a:srgbClr val="C00000"/>
          </a:solidFill>
        </p:grpSpPr>
        <p:sp>
          <p:nvSpPr>
            <p:cNvPr id="132" name="椭圆 184"/>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33" name="椭圆 185"/>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sp>
        <p:nvSpPr>
          <p:cNvPr id="134" name="TextBox 186"/>
          <p:cNvSpPr txBox="1"/>
          <p:nvPr/>
        </p:nvSpPr>
        <p:spPr>
          <a:xfrm>
            <a:off x="6150225" y="1165352"/>
            <a:ext cx="1697774" cy="2869984"/>
          </a:xfrm>
          <a:prstGeom prst="rect">
            <a:avLst/>
          </a:prstGeom>
          <a:noFill/>
        </p:spPr>
        <p:txBody>
          <a:bodyPr wrap="square" lIns="68550" tIns="34274" rIns="68550" bIns="34274" rtlCol="0">
            <a:spAutoFit/>
          </a:bodyPr>
          <a:lstStyle/>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p:txBody>
      </p:sp>
      <p:grpSp>
        <p:nvGrpSpPr>
          <p:cNvPr id="135" name="组合 134"/>
          <p:cNvGrpSpPr/>
          <p:nvPr/>
        </p:nvGrpSpPr>
        <p:grpSpPr>
          <a:xfrm>
            <a:off x="1094105" y="1249570"/>
            <a:ext cx="1857566" cy="2144979"/>
            <a:chOff x="1397895" y="1132124"/>
            <a:chExt cx="1202093" cy="1388087"/>
          </a:xfrm>
        </p:grpSpPr>
        <p:grpSp>
          <p:nvGrpSpPr>
            <p:cNvPr id="136" name="组合 135"/>
            <p:cNvGrpSpPr/>
            <p:nvPr/>
          </p:nvGrpSpPr>
          <p:grpSpPr>
            <a:xfrm>
              <a:off x="1397895" y="1132124"/>
              <a:ext cx="1202093" cy="1388087"/>
              <a:chOff x="789153" y="2729597"/>
              <a:chExt cx="1202093" cy="1388087"/>
            </a:xfrm>
          </p:grpSpPr>
          <p:grpSp>
            <p:nvGrpSpPr>
              <p:cNvPr id="138" name="组合 137"/>
              <p:cNvGrpSpPr/>
              <p:nvPr/>
            </p:nvGrpSpPr>
            <p:grpSpPr>
              <a:xfrm>
                <a:off x="789153" y="2729597"/>
                <a:ext cx="1202093" cy="1388087"/>
                <a:chOff x="3273692" y="1099961"/>
                <a:chExt cx="1202093" cy="1388087"/>
              </a:xfrm>
            </p:grpSpPr>
            <p:sp>
              <p:nvSpPr>
                <p:cNvPr id="14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39" name="TextBox 73"/>
              <p:cNvSpPr txBox="1"/>
              <p:nvPr/>
            </p:nvSpPr>
            <p:spPr>
              <a:xfrm>
                <a:off x="939680" y="2828471"/>
                <a:ext cx="948647" cy="4380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799" b="0" i="0" u="none" strike="noStrike" kern="0" cap="none" spc="0" normalizeH="0" baseline="0" noProof="0" dirty="0">
                    <a:ln>
                      <a:noFill/>
                    </a:ln>
                    <a:solidFill>
                      <a:srgbClr val="FFFFFF"/>
                    </a:solidFill>
                    <a:effectLst/>
                    <a:uLnTx/>
                    <a:uFillTx/>
                    <a:latin typeface="Agency FB" panose="020B0503020202020204" pitchFamily="34" charset="0"/>
                  </a:rPr>
                  <a:t>01</a:t>
                </a:r>
                <a:endParaRPr kumimoji="0" lang="zh-CN" altLang="en-US" sz="3799" b="0" i="0" u="none" strike="noStrike" kern="0" cap="none" spc="0" normalizeH="0" baseline="0" noProof="0" dirty="0">
                  <a:ln>
                    <a:noFill/>
                  </a:ln>
                  <a:solidFill>
                    <a:srgbClr val="FFFFFF"/>
                  </a:solidFill>
                  <a:effectLst/>
                  <a:uLnTx/>
                  <a:uFillTx/>
                  <a:latin typeface="Agency FB" panose="020B0503020202020204" pitchFamily="34" charset="0"/>
                </a:endParaRPr>
              </a:p>
            </p:txBody>
          </p:sp>
        </p:grpSp>
        <p:sp>
          <p:nvSpPr>
            <p:cNvPr id="137" name="Freeform 21"/>
            <p:cNvSpPr>
              <a:spLocks noEditPoints="1"/>
            </p:cNvSpPr>
            <p:nvPr/>
          </p:nvSpPr>
          <p:spPr bwMode="auto">
            <a:xfrm>
              <a:off x="1752536" y="1627713"/>
              <a:ext cx="462041" cy="478315"/>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3" name="Rectangle 4"/>
          <p:cNvSpPr txBox="1">
            <a:spLocks noChangeArrowheads="1"/>
          </p:cNvSpPr>
          <p:nvPr/>
        </p:nvSpPr>
        <p:spPr bwMode="auto">
          <a:xfrm>
            <a:off x="1029771" y="3243260"/>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2499" b="0" i="0" u="none" strike="noStrike" kern="0" cap="none" spc="0" normalizeH="0" baseline="0" noProof="0" dirty="0" smtClean="0">
                <a:ln>
                  <a:noFill/>
                </a:ln>
                <a:solidFill>
                  <a:srgbClr val="A5A5A5">
                    <a:lumMod val="75000"/>
                  </a:srgbClr>
                </a:solidFill>
                <a:effectLst/>
                <a:uLnTx/>
                <a:uFillTx/>
                <a:latin typeface="Arial"/>
                <a:ea typeface="微软雅黑"/>
                <a:cs typeface="+mj-cs"/>
              </a:rPr>
              <a:t>添加标题</a:t>
            </a:r>
            <a:endParaRPr kumimoji="0" lang="zh-CN" altLang="en-US" sz="2499" b="0" i="0" u="none" strike="noStrike" kern="0" cap="none" spc="0" normalizeH="0" baseline="0" noProof="0" dirty="0">
              <a:ln>
                <a:noFill/>
              </a:ln>
              <a:solidFill>
                <a:srgbClr val="A5A5A5">
                  <a:lumMod val="75000"/>
                </a:srgbClr>
              </a:solidFill>
              <a:effectLst/>
              <a:uLnTx/>
              <a:uFillTx/>
              <a:latin typeface="Arial"/>
              <a:ea typeface="微软雅黑"/>
              <a:cs typeface="+mj-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3"/>
                                        </p:tgtEl>
                                        <p:attrNameLst>
                                          <p:attrName>style.visibility</p:attrName>
                                        </p:attrNameLst>
                                      </p:cBhvr>
                                      <p:to>
                                        <p:strVal val="visible"/>
                                      </p:to>
                                    </p:set>
                                    <p:anim calcmode="lin" valueType="num">
                                      <p:cBhvr>
                                        <p:cTn id="7" dur="500" fill="hold"/>
                                        <p:tgtEl>
                                          <p:spTgt spid="143"/>
                                        </p:tgtEl>
                                        <p:attrNameLst>
                                          <p:attrName>ppt_w</p:attrName>
                                        </p:attrNameLst>
                                      </p:cBhvr>
                                      <p:tavLst>
                                        <p:tav tm="0">
                                          <p:val>
                                            <p:fltVal val="0"/>
                                          </p:val>
                                        </p:tav>
                                        <p:tav tm="100000">
                                          <p:val>
                                            <p:strVal val="#ppt_w"/>
                                          </p:val>
                                        </p:tav>
                                      </p:tavLst>
                                    </p:anim>
                                    <p:anim calcmode="lin" valueType="num">
                                      <p:cBhvr>
                                        <p:cTn id="8" dur="500" fill="hold"/>
                                        <p:tgtEl>
                                          <p:spTgt spid="143"/>
                                        </p:tgtEl>
                                        <p:attrNameLst>
                                          <p:attrName>ppt_h</p:attrName>
                                        </p:attrNameLst>
                                      </p:cBhvr>
                                      <p:tavLst>
                                        <p:tav tm="0">
                                          <p:val>
                                            <p:fltVal val="0"/>
                                          </p:val>
                                        </p:tav>
                                        <p:tav tm="100000">
                                          <p:val>
                                            <p:strVal val="#ppt_h"/>
                                          </p:val>
                                        </p:tav>
                                      </p:tavLst>
                                    </p:anim>
                                    <p:animEffect transition="in" filter="fade">
                                      <p:cBhvr>
                                        <p:cTn id="9" dur="500"/>
                                        <p:tgtEl>
                                          <p:spTgt spid="143"/>
                                        </p:tgtEl>
                                      </p:cBhvr>
                                    </p:animEffect>
                                  </p:childTnLst>
                                </p:cTn>
                              </p:par>
                              <p:par>
                                <p:cTn id="10" presetID="31" presetClass="entr" presetSubtype="0" fill="hold" nodeType="withEffect">
                                  <p:stCondLst>
                                    <p:cond delay="0"/>
                                  </p:stCondLst>
                                  <p:childTnLst>
                                    <p:set>
                                      <p:cBhvr>
                                        <p:cTn id="11" dur="1" fill="hold">
                                          <p:stCondLst>
                                            <p:cond delay="0"/>
                                          </p:stCondLst>
                                        </p:cTn>
                                        <p:tgtEl>
                                          <p:spTgt spid="135"/>
                                        </p:tgtEl>
                                        <p:attrNameLst>
                                          <p:attrName>style.visibility</p:attrName>
                                        </p:attrNameLst>
                                      </p:cBhvr>
                                      <p:to>
                                        <p:strVal val="visible"/>
                                      </p:to>
                                    </p:set>
                                    <p:anim calcmode="lin" valueType="num">
                                      <p:cBhvr>
                                        <p:cTn id="12" dur="1000" fill="hold"/>
                                        <p:tgtEl>
                                          <p:spTgt spid="135"/>
                                        </p:tgtEl>
                                        <p:attrNameLst>
                                          <p:attrName>ppt_w</p:attrName>
                                        </p:attrNameLst>
                                      </p:cBhvr>
                                      <p:tavLst>
                                        <p:tav tm="0">
                                          <p:val>
                                            <p:fltVal val="0"/>
                                          </p:val>
                                        </p:tav>
                                        <p:tav tm="100000">
                                          <p:val>
                                            <p:strVal val="#ppt_w"/>
                                          </p:val>
                                        </p:tav>
                                      </p:tavLst>
                                    </p:anim>
                                    <p:anim calcmode="lin" valueType="num">
                                      <p:cBhvr>
                                        <p:cTn id="13" dur="1000" fill="hold"/>
                                        <p:tgtEl>
                                          <p:spTgt spid="135"/>
                                        </p:tgtEl>
                                        <p:attrNameLst>
                                          <p:attrName>ppt_h</p:attrName>
                                        </p:attrNameLst>
                                      </p:cBhvr>
                                      <p:tavLst>
                                        <p:tav tm="0">
                                          <p:val>
                                            <p:fltVal val="0"/>
                                          </p:val>
                                        </p:tav>
                                        <p:tav tm="100000">
                                          <p:val>
                                            <p:strVal val="#ppt_h"/>
                                          </p:val>
                                        </p:tav>
                                      </p:tavLst>
                                    </p:anim>
                                    <p:anim calcmode="lin" valueType="num">
                                      <p:cBhvr>
                                        <p:cTn id="14" dur="1000" fill="hold"/>
                                        <p:tgtEl>
                                          <p:spTgt spid="135"/>
                                        </p:tgtEl>
                                        <p:attrNameLst>
                                          <p:attrName>style.rotation</p:attrName>
                                        </p:attrNameLst>
                                      </p:cBhvr>
                                      <p:tavLst>
                                        <p:tav tm="0">
                                          <p:val>
                                            <p:fltVal val="90"/>
                                          </p:val>
                                        </p:tav>
                                        <p:tav tm="100000">
                                          <p:val>
                                            <p:fltVal val="0"/>
                                          </p:val>
                                        </p:tav>
                                      </p:tavLst>
                                    </p:anim>
                                    <p:animEffect transition="in" filter="fade">
                                      <p:cBhvr>
                                        <p:cTn id="15" dur="1000"/>
                                        <p:tgtEl>
                                          <p:spTgt spid="135"/>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 calcmode="lin" valueType="num">
                                      <p:cBhvr>
                                        <p:cTn id="21" dur="500" fill="hold"/>
                                        <p:tgtEl>
                                          <p:spTgt spid="73"/>
                                        </p:tgtEl>
                                        <p:attrNameLst>
                                          <p:attrName>ppt_x</p:attrName>
                                        </p:attrNameLst>
                                      </p:cBhvr>
                                      <p:tavLst>
                                        <p:tav tm="0">
                                          <p:val>
                                            <p:fltVal val="0.5"/>
                                          </p:val>
                                        </p:tav>
                                        <p:tav tm="100000">
                                          <p:val>
                                            <p:strVal val="#ppt_x"/>
                                          </p:val>
                                        </p:tav>
                                      </p:tavLst>
                                    </p:anim>
                                    <p:anim calcmode="lin" valueType="num">
                                      <p:cBhvr>
                                        <p:cTn id="22" dur="500" fill="hold"/>
                                        <p:tgtEl>
                                          <p:spTgt spid="73"/>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anim calcmode="lin" valueType="num">
                                      <p:cBhvr>
                                        <p:cTn id="27" dur="500" fill="hold"/>
                                        <p:tgtEl>
                                          <p:spTgt spid="76"/>
                                        </p:tgtEl>
                                        <p:attrNameLst>
                                          <p:attrName>ppt_x</p:attrName>
                                        </p:attrNameLst>
                                      </p:cBhvr>
                                      <p:tavLst>
                                        <p:tav tm="0">
                                          <p:val>
                                            <p:fltVal val="0.5"/>
                                          </p:val>
                                        </p:tav>
                                        <p:tav tm="100000">
                                          <p:val>
                                            <p:strVal val="#ppt_x"/>
                                          </p:val>
                                        </p:tav>
                                      </p:tavLst>
                                    </p:anim>
                                    <p:anim calcmode="lin" valueType="num">
                                      <p:cBhvr>
                                        <p:cTn id="28" dur="500" fill="hold"/>
                                        <p:tgtEl>
                                          <p:spTgt spid="76"/>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ppt_x</p:attrName>
                                        </p:attrNameLst>
                                      </p:cBhvr>
                                      <p:tavLst>
                                        <p:tav tm="0">
                                          <p:val>
                                            <p:fltVal val="0.5"/>
                                          </p:val>
                                        </p:tav>
                                        <p:tav tm="100000">
                                          <p:val>
                                            <p:strVal val="#ppt_x"/>
                                          </p:val>
                                        </p:tav>
                                      </p:tavLst>
                                    </p:anim>
                                    <p:anim calcmode="lin" valueType="num">
                                      <p:cBhvr>
                                        <p:cTn id="34" dur="500" fill="hold"/>
                                        <p:tgtEl>
                                          <p:spTgt spid="7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 calcmode="lin" valueType="num">
                                      <p:cBhvr>
                                        <p:cTn id="39" dur="500" fill="hold"/>
                                        <p:tgtEl>
                                          <p:spTgt spid="82"/>
                                        </p:tgtEl>
                                        <p:attrNameLst>
                                          <p:attrName>ppt_x</p:attrName>
                                        </p:attrNameLst>
                                      </p:cBhvr>
                                      <p:tavLst>
                                        <p:tav tm="0">
                                          <p:val>
                                            <p:fltVal val="0.5"/>
                                          </p:val>
                                        </p:tav>
                                        <p:tav tm="100000">
                                          <p:val>
                                            <p:strVal val="#ppt_x"/>
                                          </p:val>
                                        </p:tav>
                                      </p:tavLst>
                                    </p:anim>
                                    <p:anim calcmode="lin" valueType="num">
                                      <p:cBhvr>
                                        <p:cTn id="40" dur="500" fill="hold"/>
                                        <p:tgtEl>
                                          <p:spTgt spid="82"/>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85"/>
                                        </p:tgtEl>
                                        <p:attrNameLst>
                                          <p:attrName>style.visibility</p:attrName>
                                        </p:attrNameLst>
                                      </p:cBhvr>
                                      <p:to>
                                        <p:strVal val="visible"/>
                                      </p:to>
                                    </p:set>
                                    <p:anim calcmode="lin" valueType="num">
                                      <p:cBhvr>
                                        <p:cTn id="43" dur="500" fill="hold"/>
                                        <p:tgtEl>
                                          <p:spTgt spid="85"/>
                                        </p:tgtEl>
                                        <p:attrNameLst>
                                          <p:attrName>ppt_w</p:attrName>
                                        </p:attrNameLst>
                                      </p:cBhvr>
                                      <p:tavLst>
                                        <p:tav tm="0">
                                          <p:val>
                                            <p:fltVal val="0"/>
                                          </p:val>
                                        </p:tav>
                                        <p:tav tm="100000">
                                          <p:val>
                                            <p:strVal val="#ppt_w"/>
                                          </p:val>
                                        </p:tav>
                                      </p:tavLst>
                                    </p:anim>
                                    <p:anim calcmode="lin" valueType="num">
                                      <p:cBhvr>
                                        <p:cTn id="44" dur="500" fill="hold"/>
                                        <p:tgtEl>
                                          <p:spTgt spid="85"/>
                                        </p:tgtEl>
                                        <p:attrNameLst>
                                          <p:attrName>ppt_h</p:attrName>
                                        </p:attrNameLst>
                                      </p:cBhvr>
                                      <p:tavLst>
                                        <p:tav tm="0">
                                          <p:val>
                                            <p:fltVal val="0"/>
                                          </p:val>
                                        </p:tav>
                                        <p:tav tm="100000">
                                          <p:val>
                                            <p:strVal val="#ppt_h"/>
                                          </p:val>
                                        </p:tav>
                                      </p:tavLst>
                                    </p:anim>
                                    <p:anim calcmode="lin" valueType="num">
                                      <p:cBhvr>
                                        <p:cTn id="45" dur="500" fill="hold"/>
                                        <p:tgtEl>
                                          <p:spTgt spid="85"/>
                                        </p:tgtEl>
                                        <p:attrNameLst>
                                          <p:attrName>ppt_x</p:attrName>
                                        </p:attrNameLst>
                                      </p:cBhvr>
                                      <p:tavLst>
                                        <p:tav tm="0">
                                          <p:val>
                                            <p:fltVal val="0.5"/>
                                          </p:val>
                                        </p:tav>
                                        <p:tav tm="100000">
                                          <p:val>
                                            <p:strVal val="#ppt_x"/>
                                          </p:val>
                                        </p:tav>
                                      </p:tavLst>
                                    </p:anim>
                                    <p:anim calcmode="lin" valueType="num">
                                      <p:cBhvr>
                                        <p:cTn id="46" dur="500" fill="hold"/>
                                        <p:tgtEl>
                                          <p:spTgt spid="85"/>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88"/>
                                        </p:tgtEl>
                                        <p:attrNameLst>
                                          <p:attrName>style.visibility</p:attrName>
                                        </p:attrNameLst>
                                      </p:cBhvr>
                                      <p:to>
                                        <p:strVal val="visible"/>
                                      </p:to>
                                    </p:set>
                                    <p:anim calcmode="lin" valueType="num">
                                      <p:cBhvr>
                                        <p:cTn id="49" dur="500" fill="hold"/>
                                        <p:tgtEl>
                                          <p:spTgt spid="88"/>
                                        </p:tgtEl>
                                        <p:attrNameLst>
                                          <p:attrName>ppt_w</p:attrName>
                                        </p:attrNameLst>
                                      </p:cBhvr>
                                      <p:tavLst>
                                        <p:tav tm="0">
                                          <p:val>
                                            <p:fltVal val="0"/>
                                          </p:val>
                                        </p:tav>
                                        <p:tav tm="100000">
                                          <p:val>
                                            <p:strVal val="#ppt_w"/>
                                          </p:val>
                                        </p:tav>
                                      </p:tavLst>
                                    </p:anim>
                                    <p:anim calcmode="lin" valueType="num">
                                      <p:cBhvr>
                                        <p:cTn id="50" dur="500" fill="hold"/>
                                        <p:tgtEl>
                                          <p:spTgt spid="88"/>
                                        </p:tgtEl>
                                        <p:attrNameLst>
                                          <p:attrName>ppt_h</p:attrName>
                                        </p:attrNameLst>
                                      </p:cBhvr>
                                      <p:tavLst>
                                        <p:tav tm="0">
                                          <p:val>
                                            <p:fltVal val="0"/>
                                          </p:val>
                                        </p:tav>
                                        <p:tav tm="100000">
                                          <p:val>
                                            <p:strVal val="#ppt_h"/>
                                          </p:val>
                                        </p:tav>
                                      </p:tavLst>
                                    </p:anim>
                                    <p:anim calcmode="lin" valueType="num">
                                      <p:cBhvr>
                                        <p:cTn id="51" dur="500" fill="hold"/>
                                        <p:tgtEl>
                                          <p:spTgt spid="88"/>
                                        </p:tgtEl>
                                        <p:attrNameLst>
                                          <p:attrName>ppt_x</p:attrName>
                                        </p:attrNameLst>
                                      </p:cBhvr>
                                      <p:tavLst>
                                        <p:tav tm="0">
                                          <p:val>
                                            <p:fltVal val="0.5"/>
                                          </p:val>
                                        </p:tav>
                                        <p:tav tm="100000">
                                          <p:val>
                                            <p:strVal val="#ppt_x"/>
                                          </p:val>
                                        </p:tav>
                                      </p:tavLst>
                                    </p:anim>
                                    <p:anim calcmode="lin" valueType="num">
                                      <p:cBhvr>
                                        <p:cTn id="52" dur="500" fill="hold"/>
                                        <p:tgtEl>
                                          <p:spTgt spid="88"/>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91"/>
                                        </p:tgtEl>
                                        <p:attrNameLst>
                                          <p:attrName>style.visibility</p:attrName>
                                        </p:attrNameLst>
                                      </p:cBhvr>
                                      <p:to>
                                        <p:strVal val="visible"/>
                                      </p:to>
                                    </p:set>
                                    <p:anim calcmode="lin" valueType="num">
                                      <p:cBhvr>
                                        <p:cTn id="55" dur="500" fill="hold"/>
                                        <p:tgtEl>
                                          <p:spTgt spid="91"/>
                                        </p:tgtEl>
                                        <p:attrNameLst>
                                          <p:attrName>ppt_w</p:attrName>
                                        </p:attrNameLst>
                                      </p:cBhvr>
                                      <p:tavLst>
                                        <p:tav tm="0">
                                          <p:val>
                                            <p:fltVal val="0"/>
                                          </p:val>
                                        </p:tav>
                                        <p:tav tm="100000">
                                          <p:val>
                                            <p:strVal val="#ppt_w"/>
                                          </p:val>
                                        </p:tav>
                                      </p:tavLst>
                                    </p:anim>
                                    <p:anim calcmode="lin" valueType="num">
                                      <p:cBhvr>
                                        <p:cTn id="56" dur="500" fill="hold"/>
                                        <p:tgtEl>
                                          <p:spTgt spid="91"/>
                                        </p:tgtEl>
                                        <p:attrNameLst>
                                          <p:attrName>ppt_h</p:attrName>
                                        </p:attrNameLst>
                                      </p:cBhvr>
                                      <p:tavLst>
                                        <p:tav tm="0">
                                          <p:val>
                                            <p:fltVal val="0"/>
                                          </p:val>
                                        </p:tav>
                                        <p:tav tm="100000">
                                          <p:val>
                                            <p:strVal val="#ppt_h"/>
                                          </p:val>
                                        </p:tav>
                                      </p:tavLst>
                                    </p:anim>
                                    <p:anim calcmode="lin" valueType="num">
                                      <p:cBhvr>
                                        <p:cTn id="57" dur="500" fill="hold"/>
                                        <p:tgtEl>
                                          <p:spTgt spid="91"/>
                                        </p:tgtEl>
                                        <p:attrNameLst>
                                          <p:attrName>ppt_x</p:attrName>
                                        </p:attrNameLst>
                                      </p:cBhvr>
                                      <p:tavLst>
                                        <p:tav tm="0">
                                          <p:val>
                                            <p:fltVal val="0.5"/>
                                          </p:val>
                                        </p:tav>
                                        <p:tav tm="100000">
                                          <p:val>
                                            <p:strVal val="#ppt_x"/>
                                          </p:val>
                                        </p:tav>
                                      </p:tavLst>
                                    </p:anim>
                                    <p:anim calcmode="lin" valueType="num">
                                      <p:cBhvr>
                                        <p:cTn id="58" dur="500" fill="hold"/>
                                        <p:tgtEl>
                                          <p:spTgt spid="91"/>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500" fill="hold"/>
                                        <p:tgtEl>
                                          <p:spTgt spid="94"/>
                                        </p:tgtEl>
                                        <p:attrNameLst>
                                          <p:attrName>ppt_w</p:attrName>
                                        </p:attrNameLst>
                                      </p:cBhvr>
                                      <p:tavLst>
                                        <p:tav tm="0">
                                          <p:val>
                                            <p:fltVal val="0"/>
                                          </p:val>
                                        </p:tav>
                                        <p:tav tm="100000">
                                          <p:val>
                                            <p:strVal val="#ppt_w"/>
                                          </p:val>
                                        </p:tav>
                                      </p:tavLst>
                                    </p:anim>
                                    <p:anim calcmode="lin" valueType="num">
                                      <p:cBhvr>
                                        <p:cTn id="62" dur="500" fill="hold"/>
                                        <p:tgtEl>
                                          <p:spTgt spid="94"/>
                                        </p:tgtEl>
                                        <p:attrNameLst>
                                          <p:attrName>ppt_h</p:attrName>
                                        </p:attrNameLst>
                                      </p:cBhvr>
                                      <p:tavLst>
                                        <p:tav tm="0">
                                          <p:val>
                                            <p:fltVal val="0"/>
                                          </p:val>
                                        </p:tav>
                                        <p:tav tm="100000">
                                          <p:val>
                                            <p:strVal val="#ppt_h"/>
                                          </p:val>
                                        </p:tav>
                                      </p:tavLst>
                                    </p:anim>
                                    <p:anim calcmode="lin" valueType="num">
                                      <p:cBhvr>
                                        <p:cTn id="63" dur="500" fill="hold"/>
                                        <p:tgtEl>
                                          <p:spTgt spid="94"/>
                                        </p:tgtEl>
                                        <p:attrNameLst>
                                          <p:attrName>ppt_x</p:attrName>
                                        </p:attrNameLst>
                                      </p:cBhvr>
                                      <p:tavLst>
                                        <p:tav tm="0">
                                          <p:val>
                                            <p:fltVal val="0.5"/>
                                          </p:val>
                                        </p:tav>
                                        <p:tav tm="100000">
                                          <p:val>
                                            <p:strVal val="#ppt_x"/>
                                          </p:val>
                                        </p:tav>
                                      </p:tavLst>
                                    </p:anim>
                                    <p:anim calcmode="lin" valueType="num">
                                      <p:cBhvr>
                                        <p:cTn id="64" dur="500" fill="hold"/>
                                        <p:tgtEl>
                                          <p:spTgt spid="94"/>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97"/>
                                        </p:tgtEl>
                                        <p:attrNameLst>
                                          <p:attrName>style.visibility</p:attrName>
                                        </p:attrNameLst>
                                      </p:cBhvr>
                                      <p:to>
                                        <p:strVal val="visible"/>
                                      </p:to>
                                    </p:set>
                                    <p:anim calcmode="lin" valueType="num">
                                      <p:cBhvr>
                                        <p:cTn id="67" dur="500" fill="hold"/>
                                        <p:tgtEl>
                                          <p:spTgt spid="97"/>
                                        </p:tgtEl>
                                        <p:attrNameLst>
                                          <p:attrName>ppt_w</p:attrName>
                                        </p:attrNameLst>
                                      </p:cBhvr>
                                      <p:tavLst>
                                        <p:tav tm="0">
                                          <p:val>
                                            <p:fltVal val="0"/>
                                          </p:val>
                                        </p:tav>
                                        <p:tav tm="100000">
                                          <p:val>
                                            <p:strVal val="#ppt_w"/>
                                          </p:val>
                                        </p:tav>
                                      </p:tavLst>
                                    </p:anim>
                                    <p:anim calcmode="lin" valueType="num">
                                      <p:cBhvr>
                                        <p:cTn id="68" dur="500" fill="hold"/>
                                        <p:tgtEl>
                                          <p:spTgt spid="97"/>
                                        </p:tgtEl>
                                        <p:attrNameLst>
                                          <p:attrName>ppt_h</p:attrName>
                                        </p:attrNameLst>
                                      </p:cBhvr>
                                      <p:tavLst>
                                        <p:tav tm="0">
                                          <p:val>
                                            <p:fltVal val="0"/>
                                          </p:val>
                                        </p:tav>
                                        <p:tav tm="100000">
                                          <p:val>
                                            <p:strVal val="#ppt_h"/>
                                          </p:val>
                                        </p:tav>
                                      </p:tavLst>
                                    </p:anim>
                                    <p:anim calcmode="lin" valueType="num">
                                      <p:cBhvr>
                                        <p:cTn id="69" dur="500" fill="hold"/>
                                        <p:tgtEl>
                                          <p:spTgt spid="97"/>
                                        </p:tgtEl>
                                        <p:attrNameLst>
                                          <p:attrName>ppt_x</p:attrName>
                                        </p:attrNameLst>
                                      </p:cBhvr>
                                      <p:tavLst>
                                        <p:tav tm="0">
                                          <p:val>
                                            <p:fltVal val="0.5"/>
                                          </p:val>
                                        </p:tav>
                                        <p:tav tm="100000">
                                          <p:val>
                                            <p:strVal val="#ppt_x"/>
                                          </p:val>
                                        </p:tav>
                                      </p:tavLst>
                                    </p:anim>
                                    <p:anim calcmode="lin" valueType="num">
                                      <p:cBhvr>
                                        <p:cTn id="70" dur="500" fill="hold"/>
                                        <p:tgtEl>
                                          <p:spTgt spid="97"/>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0"/>
                                        </p:tgtEl>
                                        <p:attrNameLst>
                                          <p:attrName>style.visibility</p:attrName>
                                        </p:attrNameLst>
                                      </p:cBhvr>
                                      <p:to>
                                        <p:strVal val="visible"/>
                                      </p:to>
                                    </p:set>
                                    <p:anim calcmode="lin" valueType="num">
                                      <p:cBhvr>
                                        <p:cTn id="73" dur="500" fill="hold"/>
                                        <p:tgtEl>
                                          <p:spTgt spid="100"/>
                                        </p:tgtEl>
                                        <p:attrNameLst>
                                          <p:attrName>ppt_w</p:attrName>
                                        </p:attrNameLst>
                                      </p:cBhvr>
                                      <p:tavLst>
                                        <p:tav tm="0">
                                          <p:val>
                                            <p:fltVal val="0"/>
                                          </p:val>
                                        </p:tav>
                                        <p:tav tm="100000">
                                          <p:val>
                                            <p:strVal val="#ppt_w"/>
                                          </p:val>
                                        </p:tav>
                                      </p:tavLst>
                                    </p:anim>
                                    <p:anim calcmode="lin" valueType="num">
                                      <p:cBhvr>
                                        <p:cTn id="74" dur="500" fill="hold"/>
                                        <p:tgtEl>
                                          <p:spTgt spid="100"/>
                                        </p:tgtEl>
                                        <p:attrNameLst>
                                          <p:attrName>ppt_h</p:attrName>
                                        </p:attrNameLst>
                                      </p:cBhvr>
                                      <p:tavLst>
                                        <p:tav tm="0">
                                          <p:val>
                                            <p:fltVal val="0"/>
                                          </p:val>
                                        </p:tav>
                                        <p:tav tm="100000">
                                          <p:val>
                                            <p:strVal val="#ppt_h"/>
                                          </p:val>
                                        </p:tav>
                                      </p:tavLst>
                                    </p:anim>
                                    <p:anim calcmode="lin" valueType="num">
                                      <p:cBhvr>
                                        <p:cTn id="75" dur="500" fill="hold"/>
                                        <p:tgtEl>
                                          <p:spTgt spid="100"/>
                                        </p:tgtEl>
                                        <p:attrNameLst>
                                          <p:attrName>ppt_x</p:attrName>
                                        </p:attrNameLst>
                                      </p:cBhvr>
                                      <p:tavLst>
                                        <p:tav tm="0">
                                          <p:val>
                                            <p:fltVal val="0.5"/>
                                          </p:val>
                                        </p:tav>
                                        <p:tav tm="100000">
                                          <p:val>
                                            <p:strVal val="#ppt_x"/>
                                          </p:val>
                                        </p:tav>
                                      </p:tavLst>
                                    </p:anim>
                                    <p:anim calcmode="lin" valueType="num">
                                      <p:cBhvr>
                                        <p:cTn id="76" dur="500" fill="hold"/>
                                        <p:tgtEl>
                                          <p:spTgt spid="100"/>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03"/>
                                        </p:tgtEl>
                                        <p:attrNameLst>
                                          <p:attrName>style.visibility</p:attrName>
                                        </p:attrNameLst>
                                      </p:cBhvr>
                                      <p:to>
                                        <p:strVal val="visible"/>
                                      </p:to>
                                    </p:set>
                                    <p:anim calcmode="lin" valueType="num">
                                      <p:cBhvr>
                                        <p:cTn id="79" dur="500" fill="hold"/>
                                        <p:tgtEl>
                                          <p:spTgt spid="103"/>
                                        </p:tgtEl>
                                        <p:attrNameLst>
                                          <p:attrName>ppt_w</p:attrName>
                                        </p:attrNameLst>
                                      </p:cBhvr>
                                      <p:tavLst>
                                        <p:tav tm="0">
                                          <p:val>
                                            <p:fltVal val="0"/>
                                          </p:val>
                                        </p:tav>
                                        <p:tav tm="100000">
                                          <p:val>
                                            <p:strVal val="#ppt_w"/>
                                          </p:val>
                                        </p:tav>
                                      </p:tavLst>
                                    </p:anim>
                                    <p:anim calcmode="lin" valueType="num">
                                      <p:cBhvr>
                                        <p:cTn id="80" dur="500" fill="hold"/>
                                        <p:tgtEl>
                                          <p:spTgt spid="103"/>
                                        </p:tgtEl>
                                        <p:attrNameLst>
                                          <p:attrName>ppt_h</p:attrName>
                                        </p:attrNameLst>
                                      </p:cBhvr>
                                      <p:tavLst>
                                        <p:tav tm="0">
                                          <p:val>
                                            <p:fltVal val="0"/>
                                          </p:val>
                                        </p:tav>
                                        <p:tav tm="100000">
                                          <p:val>
                                            <p:strVal val="#ppt_h"/>
                                          </p:val>
                                        </p:tav>
                                      </p:tavLst>
                                    </p:anim>
                                    <p:anim calcmode="lin" valueType="num">
                                      <p:cBhvr>
                                        <p:cTn id="81" dur="500" fill="hold"/>
                                        <p:tgtEl>
                                          <p:spTgt spid="103"/>
                                        </p:tgtEl>
                                        <p:attrNameLst>
                                          <p:attrName>ppt_x</p:attrName>
                                        </p:attrNameLst>
                                      </p:cBhvr>
                                      <p:tavLst>
                                        <p:tav tm="0">
                                          <p:val>
                                            <p:fltVal val="0.5"/>
                                          </p:val>
                                        </p:tav>
                                        <p:tav tm="100000">
                                          <p:val>
                                            <p:strVal val="#ppt_x"/>
                                          </p:val>
                                        </p:tav>
                                      </p:tavLst>
                                    </p:anim>
                                    <p:anim calcmode="lin" valueType="num">
                                      <p:cBhvr>
                                        <p:cTn id="82" dur="500" fill="hold"/>
                                        <p:tgtEl>
                                          <p:spTgt spid="103"/>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06"/>
                                        </p:tgtEl>
                                        <p:attrNameLst>
                                          <p:attrName>style.visibility</p:attrName>
                                        </p:attrNameLst>
                                      </p:cBhvr>
                                      <p:to>
                                        <p:strVal val="visible"/>
                                      </p:to>
                                    </p:set>
                                    <p:anim calcmode="lin" valueType="num">
                                      <p:cBhvr>
                                        <p:cTn id="85" dur="500" fill="hold"/>
                                        <p:tgtEl>
                                          <p:spTgt spid="106"/>
                                        </p:tgtEl>
                                        <p:attrNameLst>
                                          <p:attrName>ppt_w</p:attrName>
                                        </p:attrNameLst>
                                      </p:cBhvr>
                                      <p:tavLst>
                                        <p:tav tm="0">
                                          <p:val>
                                            <p:fltVal val="0"/>
                                          </p:val>
                                        </p:tav>
                                        <p:tav tm="100000">
                                          <p:val>
                                            <p:strVal val="#ppt_w"/>
                                          </p:val>
                                        </p:tav>
                                      </p:tavLst>
                                    </p:anim>
                                    <p:anim calcmode="lin" valueType="num">
                                      <p:cBhvr>
                                        <p:cTn id="86" dur="500" fill="hold"/>
                                        <p:tgtEl>
                                          <p:spTgt spid="106"/>
                                        </p:tgtEl>
                                        <p:attrNameLst>
                                          <p:attrName>ppt_h</p:attrName>
                                        </p:attrNameLst>
                                      </p:cBhvr>
                                      <p:tavLst>
                                        <p:tav tm="0">
                                          <p:val>
                                            <p:fltVal val="0"/>
                                          </p:val>
                                        </p:tav>
                                        <p:tav tm="100000">
                                          <p:val>
                                            <p:strVal val="#ppt_h"/>
                                          </p:val>
                                        </p:tav>
                                      </p:tavLst>
                                    </p:anim>
                                    <p:anim calcmode="lin" valueType="num">
                                      <p:cBhvr>
                                        <p:cTn id="87" dur="500" fill="hold"/>
                                        <p:tgtEl>
                                          <p:spTgt spid="106"/>
                                        </p:tgtEl>
                                        <p:attrNameLst>
                                          <p:attrName>ppt_x</p:attrName>
                                        </p:attrNameLst>
                                      </p:cBhvr>
                                      <p:tavLst>
                                        <p:tav tm="0">
                                          <p:val>
                                            <p:fltVal val="0.5"/>
                                          </p:val>
                                        </p:tav>
                                        <p:tav tm="100000">
                                          <p:val>
                                            <p:strVal val="#ppt_x"/>
                                          </p:val>
                                        </p:tav>
                                      </p:tavLst>
                                    </p:anim>
                                    <p:anim calcmode="lin" valueType="num">
                                      <p:cBhvr>
                                        <p:cTn id="88" dur="500" fill="hold"/>
                                        <p:tgtEl>
                                          <p:spTgt spid="106"/>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09"/>
                                        </p:tgtEl>
                                        <p:attrNameLst>
                                          <p:attrName>style.visibility</p:attrName>
                                        </p:attrNameLst>
                                      </p:cBhvr>
                                      <p:to>
                                        <p:strVal val="visible"/>
                                      </p:to>
                                    </p:set>
                                    <p:anim calcmode="lin" valueType="num">
                                      <p:cBhvr>
                                        <p:cTn id="91" dur="500" fill="hold"/>
                                        <p:tgtEl>
                                          <p:spTgt spid="109"/>
                                        </p:tgtEl>
                                        <p:attrNameLst>
                                          <p:attrName>ppt_w</p:attrName>
                                        </p:attrNameLst>
                                      </p:cBhvr>
                                      <p:tavLst>
                                        <p:tav tm="0">
                                          <p:val>
                                            <p:fltVal val="0"/>
                                          </p:val>
                                        </p:tav>
                                        <p:tav tm="100000">
                                          <p:val>
                                            <p:strVal val="#ppt_w"/>
                                          </p:val>
                                        </p:tav>
                                      </p:tavLst>
                                    </p:anim>
                                    <p:anim calcmode="lin" valueType="num">
                                      <p:cBhvr>
                                        <p:cTn id="92" dur="500" fill="hold"/>
                                        <p:tgtEl>
                                          <p:spTgt spid="109"/>
                                        </p:tgtEl>
                                        <p:attrNameLst>
                                          <p:attrName>ppt_h</p:attrName>
                                        </p:attrNameLst>
                                      </p:cBhvr>
                                      <p:tavLst>
                                        <p:tav tm="0">
                                          <p:val>
                                            <p:fltVal val="0"/>
                                          </p:val>
                                        </p:tav>
                                        <p:tav tm="100000">
                                          <p:val>
                                            <p:strVal val="#ppt_h"/>
                                          </p:val>
                                        </p:tav>
                                      </p:tavLst>
                                    </p:anim>
                                    <p:anim calcmode="lin" valueType="num">
                                      <p:cBhvr>
                                        <p:cTn id="93" dur="500" fill="hold"/>
                                        <p:tgtEl>
                                          <p:spTgt spid="109"/>
                                        </p:tgtEl>
                                        <p:attrNameLst>
                                          <p:attrName>ppt_x</p:attrName>
                                        </p:attrNameLst>
                                      </p:cBhvr>
                                      <p:tavLst>
                                        <p:tav tm="0">
                                          <p:val>
                                            <p:fltVal val="0.5"/>
                                          </p:val>
                                        </p:tav>
                                        <p:tav tm="100000">
                                          <p:val>
                                            <p:strVal val="#ppt_x"/>
                                          </p:val>
                                        </p:tav>
                                      </p:tavLst>
                                    </p:anim>
                                    <p:anim calcmode="lin" valueType="num">
                                      <p:cBhvr>
                                        <p:cTn id="94" dur="500" fill="hold"/>
                                        <p:tgtEl>
                                          <p:spTgt spid="109"/>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73"/>
                                        </p:tgtEl>
                                      </p:cBhvr>
                                    </p:animEffect>
                                    <p:animScale>
                                      <p:cBhvr>
                                        <p:cTn id="97" dur="250" autoRev="1" fill="hold"/>
                                        <p:tgtEl>
                                          <p:spTgt spid="73"/>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94"/>
                                        </p:tgtEl>
                                      </p:cBhvr>
                                    </p:animEffect>
                                    <p:animScale>
                                      <p:cBhvr>
                                        <p:cTn id="100" dur="250" autoRev="1" fill="hold"/>
                                        <p:tgtEl>
                                          <p:spTgt spid="94"/>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00"/>
                                        </p:tgtEl>
                                      </p:cBhvr>
                                    </p:animEffect>
                                    <p:animScale>
                                      <p:cBhvr>
                                        <p:cTn id="103" dur="250" autoRev="1" fill="hold"/>
                                        <p:tgtEl>
                                          <p:spTgt spid="100"/>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03"/>
                                        </p:tgtEl>
                                      </p:cBhvr>
                                    </p:animEffect>
                                    <p:animScale>
                                      <p:cBhvr>
                                        <p:cTn id="106" dur="250" autoRev="1" fill="hold"/>
                                        <p:tgtEl>
                                          <p:spTgt spid="103"/>
                                        </p:tgtEl>
                                      </p:cBhvr>
                                      <p:by x="105000" y="105000"/>
                                    </p:animScale>
                                  </p:childTnLst>
                                </p:cTn>
                              </p:par>
                            </p:childTnLst>
                          </p:cTn>
                        </p:par>
                        <p:par>
                          <p:cTn id="107" fill="hold">
                            <p:stCondLst>
                              <p:cond delay="3310"/>
                            </p:stCondLst>
                            <p:childTnLst>
                              <p:par>
                                <p:cTn id="108" presetID="16" presetClass="entr" presetSubtype="42" fill="hold" nodeType="after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barn(outHorizontal)">
                                      <p:cBhvr>
                                        <p:cTn id="110" dur="500"/>
                                        <p:tgtEl>
                                          <p:spTgt spid="112"/>
                                        </p:tgtEl>
                                      </p:cBhvr>
                                    </p:animEffect>
                                  </p:childTnLst>
                                </p:cTn>
                              </p:par>
                            </p:childTnLst>
                          </p:cTn>
                        </p:par>
                        <p:par>
                          <p:cTn id="111" fill="hold">
                            <p:stCondLst>
                              <p:cond delay="3810"/>
                            </p:stCondLst>
                            <p:childTnLst>
                              <p:par>
                                <p:cTn id="112" presetID="23" presetClass="entr" presetSubtype="32" fill="hold" nodeType="afterEffect">
                                  <p:stCondLst>
                                    <p:cond delay="0"/>
                                  </p:stCondLst>
                                  <p:childTnLst>
                                    <p:set>
                                      <p:cBhvr>
                                        <p:cTn id="113" dur="1" fill="hold">
                                          <p:stCondLst>
                                            <p:cond delay="0"/>
                                          </p:stCondLst>
                                        </p:cTn>
                                        <p:tgtEl>
                                          <p:spTgt spid="113"/>
                                        </p:tgtEl>
                                        <p:attrNameLst>
                                          <p:attrName>style.visibility</p:attrName>
                                        </p:attrNameLst>
                                      </p:cBhvr>
                                      <p:to>
                                        <p:strVal val="visible"/>
                                      </p:to>
                                    </p:set>
                                    <p:anim calcmode="lin" valueType="num">
                                      <p:cBhvr>
                                        <p:cTn id="114" dur="500" fill="hold"/>
                                        <p:tgtEl>
                                          <p:spTgt spid="113"/>
                                        </p:tgtEl>
                                        <p:attrNameLst>
                                          <p:attrName>ppt_w</p:attrName>
                                        </p:attrNameLst>
                                      </p:cBhvr>
                                      <p:tavLst>
                                        <p:tav tm="0">
                                          <p:val>
                                            <p:strVal val="4*#ppt_w"/>
                                          </p:val>
                                        </p:tav>
                                        <p:tav tm="100000">
                                          <p:val>
                                            <p:strVal val="#ppt_w"/>
                                          </p:val>
                                        </p:tav>
                                      </p:tavLst>
                                    </p:anim>
                                    <p:anim calcmode="lin" valueType="num">
                                      <p:cBhvr>
                                        <p:cTn id="115" dur="500" fill="hold"/>
                                        <p:tgtEl>
                                          <p:spTgt spid="113"/>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16"/>
                                        </p:tgtEl>
                                        <p:attrNameLst>
                                          <p:attrName>style.visibility</p:attrName>
                                        </p:attrNameLst>
                                      </p:cBhvr>
                                      <p:to>
                                        <p:strVal val="visible"/>
                                      </p:to>
                                    </p:set>
                                    <p:anim calcmode="lin" valueType="num">
                                      <p:cBhvr>
                                        <p:cTn id="118" dur="500" fill="hold"/>
                                        <p:tgtEl>
                                          <p:spTgt spid="116"/>
                                        </p:tgtEl>
                                        <p:attrNameLst>
                                          <p:attrName>ppt_w</p:attrName>
                                        </p:attrNameLst>
                                      </p:cBhvr>
                                      <p:tavLst>
                                        <p:tav tm="0">
                                          <p:val>
                                            <p:strVal val="4*#ppt_w"/>
                                          </p:val>
                                        </p:tav>
                                        <p:tav tm="100000">
                                          <p:val>
                                            <p:strVal val="#ppt_w"/>
                                          </p:val>
                                        </p:tav>
                                      </p:tavLst>
                                    </p:anim>
                                    <p:anim calcmode="lin" valueType="num">
                                      <p:cBhvr>
                                        <p:cTn id="119" dur="500" fill="hold"/>
                                        <p:tgtEl>
                                          <p:spTgt spid="116"/>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19"/>
                                        </p:tgtEl>
                                        <p:attrNameLst>
                                          <p:attrName>style.visibility</p:attrName>
                                        </p:attrNameLst>
                                      </p:cBhvr>
                                      <p:to>
                                        <p:strVal val="visible"/>
                                      </p:to>
                                    </p:set>
                                    <p:anim calcmode="lin" valueType="num">
                                      <p:cBhvr>
                                        <p:cTn id="122" dur="500" fill="hold"/>
                                        <p:tgtEl>
                                          <p:spTgt spid="119"/>
                                        </p:tgtEl>
                                        <p:attrNameLst>
                                          <p:attrName>ppt_w</p:attrName>
                                        </p:attrNameLst>
                                      </p:cBhvr>
                                      <p:tavLst>
                                        <p:tav tm="0">
                                          <p:val>
                                            <p:strVal val="4*#ppt_w"/>
                                          </p:val>
                                        </p:tav>
                                        <p:tav tm="100000">
                                          <p:val>
                                            <p:strVal val="#ppt_w"/>
                                          </p:val>
                                        </p:tav>
                                      </p:tavLst>
                                    </p:anim>
                                    <p:anim calcmode="lin" valueType="num">
                                      <p:cBhvr>
                                        <p:cTn id="123" dur="500" fill="hold"/>
                                        <p:tgtEl>
                                          <p:spTgt spid="119"/>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22"/>
                                        </p:tgtEl>
                                        <p:attrNameLst>
                                          <p:attrName>style.visibility</p:attrName>
                                        </p:attrNameLst>
                                      </p:cBhvr>
                                      <p:to>
                                        <p:strVal val="visible"/>
                                      </p:to>
                                    </p:set>
                                    <p:anim calcmode="lin" valueType="num">
                                      <p:cBhvr>
                                        <p:cTn id="126" dur="500" fill="hold"/>
                                        <p:tgtEl>
                                          <p:spTgt spid="122"/>
                                        </p:tgtEl>
                                        <p:attrNameLst>
                                          <p:attrName>ppt_w</p:attrName>
                                        </p:attrNameLst>
                                      </p:cBhvr>
                                      <p:tavLst>
                                        <p:tav tm="0">
                                          <p:val>
                                            <p:strVal val="4*#ppt_w"/>
                                          </p:val>
                                        </p:tav>
                                        <p:tav tm="100000">
                                          <p:val>
                                            <p:strVal val="#ppt_w"/>
                                          </p:val>
                                        </p:tav>
                                      </p:tavLst>
                                    </p:anim>
                                    <p:anim calcmode="lin" valueType="num">
                                      <p:cBhvr>
                                        <p:cTn id="127" dur="500" fill="hold"/>
                                        <p:tgtEl>
                                          <p:spTgt spid="122"/>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25"/>
                                        </p:tgtEl>
                                        <p:attrNameLst>
                                          <p:attrName>style.visibility</p:attrName>
                                        </p:attrNameLst>
                                      </p:cBhvr>
                                      <p:to>
                                        <p:strVal val="visible"/>
                                      </p:to>
                                    </p:set>
                                    <p:anim calcmode="lin" valueType="num">
                                      <p:cBhvr>
                                        <p:cTn id="130" dur="500" fill="hold"/>
                                        <p:tgtEl>
                                          <p:spTgt spid="125"/>
                                        </p:tgtEl>
                                        <p:attrNameLst>
                                          <p:attrName>ppt_w</p:attrName>
                                        </p:attrNameLst>
                                      </p:cBhvr>
                                      <p:tavLst>
                                        <p:tav tm="0">
                                          <p:val>
                                            <p:strVal val="4*#ppt_w"/>
                                          </p:val>
                                        </p:tav>
                                        <p:tav tm="100000">
                                          <p:val>
                                            <p:strVal val="#ppt_w"/>
                                          </p:val>
                                        </p:tav>
                                      </p:tavLst>
                                    </p:anim>
                                    <p:anim calcmode="lin" valueType="num">
                                      <p:cBhvr>
                                        <p:cTn id="131" dur="500" fill="hold"/>
                                        <p:tgtEl>
                                          <p:spTgt spid="125"/>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28"/>
                                        </p:tgtEl>
                                        <p:attrNameLst>
                                          <p:attrName>style.visibility</p:attrName>
                                        </p:attrNameLst>
                                      </p:cBhvr>
                                      <p:to>
                                        <p:strVal val="visible"/>
                                      </p:to>
                                    </p:set>
                                    <p:anim calcmode="lin" valueType="num">
                                      <p:cBhvr>
                                        <p:cTn id="134" dur="500" fill="hold"/>
                                        <p:tgtEl>
                                          <p:spTgt spid="128"/>
                                        </p:tgtEl>
                                        <p:attrNameLst>
                                          <p:attrName>ppt_w</p:attrName>
                                        </p:attrNameLst>
                                      </p:cBhvr>
                                      <p:tavLst>
                                        <p:tav tm="0">
                                          <p:val>
                                            <p:strVal val="4*#ppt_w"/>
                                          </p:val>
                                        </p:tav>
                                        <p:tav tm="100000">
                                          <p:val>
                                            <p:strVal val="#ppt_w"/>
                                          </p:val>
                                        </p:tav>
                                      </p:tavLst>
                                    </p:anim>
                                    <p:anim calcmode="lin" valueType="num">
                                      <p:cBhvr>
                                        <p:cTn id="135" dur="500" fill="hold"/>
                                        <p:tgtEl>
                                          <p:spTgt spid="128"/>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31"/>
                                        </p:tgtEl>
                                        <p:attrNameLst>
                                          <p:attrName>style.visibility</p:attrName>
                                        </p:attrNameLst>
                                      </p:cBhvr>
                                      <p:to>
                                        <p:strVal val="visible"/>
                                      </p:to>
                                    </p:set>
                                    <p:anim calcmode="lin" valueType="num">
                                      <p:cBhvr>
                                        <p:cTn id="138" dur="500" fill="hold"/>
                                        <p:tgtEl>
                                          <p:spTgt spid="131"/>
                                        </p:tgtEl>
                                        <p:attrNameLst>
                                          <p:attrName>ppt_w</p:attrName>
                                        </p:attrNameLst>
                                      </p:cBhvr>
                                      <p:tavLst>
                                        <p:tav tm="0">
                                          <p:val>
                                            <p:strVal val="4*#ppt_w"/>
                                          </p:val>
                                        </p:tav>
                                        <p:tav tm="100000">
                                          <p:val>
                                            <p:strVal val="#ppt_w"/>
                                          </p:val>
                                        </p:tav>
                                      </p:tavLst>
                                    </p:anim>
                                    <p:anim calcmode="lin" valueType="num">
                                      <p:cBhvr>
                                        <p:cTn id="139" dur="500" fill="hold"/>
                                        <p:tgtEl>
                                          <p:spTgt spid="131"/>
                                        </p:tgtEl>
                                        <p:attrNameLst>
                                          <p:attrName>ppt_h</p:attrName>
                                        </p:attrNameLst>
                                      </p:cBhvr>
                                      <p:tavLst>
                                        <p:tav tm="0">
                                          <p:val>
                                            <p:strVal val="4*#ppt_h"/>
                                          </p:val>
                                        </p:tav>
                                        <p:tav tm="100000">
                                          <p:val>
                                            <p:strVal val="#ppt_h"/>
                                          </p:val>
                                        </p:tav>
                                      </p:tavLst>
                                    </p:anim>
                                  </p:childTnLst>
                                </p:cTn>
                              </p:par>
                            </p:childTnLst>
                          </p:cTn>
                        </p:par>
                        <p:par>
                          <p:cTn id="140" fill="hold">
                            <p:stCondLst>
                              <p:cond delay="4510"/>
                            </p:stCondLst>
                            <p:childTnLst>
                              <p:par>
                                <p:cTn id="141" presetID="22" presetClass="entr" presetSubtype="8" fill="hold" grpId="0" nodeType="afterEffect">
                                  <p:stCondLst>
                                    <p:cond delay="0"/>
                                  </p:stCondLst>
                                  <p:childTnLst>
                                    <p:set>
                                      <p:cBhvr>
                                        <p:cTn id="142" dur="1" fill="hold">
                                          <p:stCondLst>
                                            <p:cond delay="0"/>
                                          </p:stCondLst>
                                        </p:cTn>
                                        <p:tgtEl>
                                          <p:spTgt spid="134"/>
                                        </p:tgtEl>
                                        <p:attrNameLst>
                                          <p:attrName>style.visibility</p:attrName>
                                        </p:attrNameLst>
                                      </p:cBhvr>
                                      <p:to>
                                        <p:strVal val="visible"/>
                                      </p:to>
                                    </p:set>
                                    <p:animEffect transition="in" filter="wipe(left)">
                                      <p:cBhvr>
                                        <p:cTn id="143"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8264978" y="912224"/>
            <a:ext cx="593292" cy="761765"/>
            <a:chOff x="8266914" y="-18254"/>
            <a:chExt cx="593475" cy="762000"/>
          </a:xfrm>
        </p:grpSpPr>
        <p:sp>
          <p:nvSpPr>
            <p:cNvPr id="77"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78" name="组合 77"/>
            <p:cNvGrpSpPr/>
            <p:nvPr/>
          </p:nvGrpSpPr>
          <p:grpSpPr>
            <a:xfrm>
              <a:off x="8266914" y="134144"/>
              <a:ext cx="593475" cy="475620"/>
              <a:chOff x="235091" y="185120"/>
              <a:chExt cx="593475" cy="475620"/>
            </a:xfrm>
          </p:grpSpPr>
          <p:sp>
            <p:nvSpPr>
              <p:cNvPr id="79" name="矩形 78"/>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80" name="矩形 79"/>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81" name="组合 80"/>
          <p:cNvGrpSpPr/>
          <p:nvPr/>
        </p:nvGrpSpPr>
        <p:grpSpPr>
          <a:xfrm>
            <a:off x="903710" y="1180340"/>
            <a:ext cx="2830349" cy="679489"/>
            <a:chOff x="903371" y="249943"/>
            <a:chExt cx="2831223" cy="679699"/>
          </a:xfrm>
        </p:grpSpPr>
        <p:sp>
          <p:nvSpPr>
            <p:cNvPr id="82" name="任意多边形 8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 name="任意多边形 8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4" name="组合 83"/>
          <p:cNvGrpSpPr/>
          <p:nvPr/>
        </p:nvGrpSpPr>
        <p:grpSpPr>
          <a:xfrm rot="16200000">
            <a:off x="574965" y="1088586"/>
            <a:ext cx="764867" cy="862996"/>
            <a:chOff x="8439634" y="3544648"/>
            <a:chExt cx="1611146" cy="1817848"/>
          </a:xfrm>
        </p:grpSpPr>
        <p:sp>
          <p:nvSpPr>
            <p:cNvPr id="8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7" name="Group 17"/>
          <p:cNvGrpSpPr>
            <a:grpSpLocks noChangeAspect="1"/>
          </p:cNvGrpSpPr>
          <p:nvPr/>
        </p:nvGrpSpPr>
        <p:grpSpPr bwMode="auto">
          <a:xfrm>
            <a:off x="827767" y="1385987"/>
            <a:ext cx="259260" cy="278300"/>
            <a:chOff x="231" y="1205"/>
            <a:chExt cx="640" cy="687"/>
          </a:xfrm>
          <a:solidFill>
            <a:sysClr val="window" lastClr="FFFFFF"/>
          </a:solidFill>
          <a:effectLst/>
        </p:grpSpPr>
        <p:sp>
          <p:nvSpPr>
            <p:cNvPr id="8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90" name="矩形 3"/>
          <p:cNvSpPr>
            <a:spLocks noChangeArrowheads="1"/>
          </p:cNvSpPr>
          <p:nvPr/>
        </p:nvSpPr>
        <p:spPr bwMode="auto">
          <a:xfrm>
            <a:off x="1448766" y="1373250"/>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91" name="文本框 37"/>
          <p:cNvSpPr>
            <a:spLocks noChangeArrowheads="1"/>
          </p:cNvSpPr>
          <p:nvPr/>
        </p:nvSpPr>
        <p:spPr bwMode="auto">
          <a:xfrm>
            <a:off x="2591414" y="1500529"/>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92" name="组合 91"/>
          <p:cNvGrpSpPr/>
          <p:nvPr/>
        </p:nvGrpSpPr>
        <p:grpSpPr>
          <a:xfrm>
            <a:off x="1677294" y="2283400"/>
            <a:ext cx="2850340" cy="2850333"/>
            <a:chOff x="304800" y="673100"/>
            <a:chExt cx="4000500" cy="4000500"/>
          </a:xfrm>
          <a:effectLst>
            <a:outerShdw blurRad="444500" dist="254000" dir="8100000" algn="tr" rotWithShape="0">
              <a:prstClr val="black">
                <a:alpha val="50000"/>
              </a:prstClr>
            </a:outerShdw>
          </a:effectLst>
        </p:grpSpPr>
        <p:sp>
          <p:nvSpPr>
            <p:cNvPr id="93" name="同心圆 5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4" name="椭圆 5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5" name="组合 94"/>
          <p:cNvGrpSpPr/>
          <p:nvPr/>
        </p:nvGrpSpPr>
        <p:grpSpPr>
          <a:xfrm>
            <a:off x="3915896" y="4177790"/>
            <a:ext cx="656109" cy="656108"/>
            <a:chOff x="304800" y="673100"/>
            <a:chExt cx="4000500" cy="4000500"/>
          </a:xfrm>
          <a:effectLst>
            <a:outerShdw blurRad="444500" dist="254000" dir="8100000" algn="tr" rotWithShape="0">
              <a:prstClr val="black">
                <a:alpha val="50000"/>
              </a:prstClr>
            </a:outerShdw>
          </a:effectLst>
        </p:grpSpPr>
        <p:sp>
          <p:nvSpPr>
            <p:cNvPr id="96" name="同心圆 7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7" name="椭圆 7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8" name="组合 97"/>
          <p:cNvGrpSpPr/>
          <p:nvPr/>
        </p:nvGrpSpPr>
        <p:grpSpPr>
          <a:xfrm>
            <a:off x="2122166" y="2746118"/>
            <a:ext cx="282303" cy="282302"/>
            <a:chOff x="304800" y="673100"/>
            <a:chExt cx="4000500" cy="4000500"/>
          </a:xfrm>
          <a:effectLst>
            <a:outerShdw blurRad="444500" dist="254000" dir="8100000" algn="tr" rotWithShape="0">
              <a:prstClr val="black">
                <a:alpha val="50000"/>
              </a:prstClr>
            </a:outerShdw>
          </a:effectLst>
        </p:grpSpPr>
        <p:sp>
          <p:nvSpPr>
            <p:cNvPr id="99" name="同心圆 7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0" name="椭圆 7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1" name="组合 100"/>
          <p:cNvGrpSpPr/>
          <p:nvPr/>
        </p:nvGrpSpPr>
        <p:grpSpPr>
          <a:xfrm>
            <a:off x="3608837" y="5116677"/>
            <a:ext cx="328548" cy="328547"/>
            <a:chOff x="304800" y="673100"/>
            <a:chExt cx="4000500" cy="4000500"/>
          </a:xfrm>
          <a:effectLst>
            <a:outerShdw blurRad="444500" dist="254000" dir="8100000" algn="tr" rotWithShape="0">
              <a:prstClr val="black">
                <a:alpha val="50000"/>
              </a:prstClr>
            </a:outerShdw>
          </a:effectLst>
        </p:grpSpPr>
        <p:sp>
          <p:nvSpPr>
            <p:cNvPr id="102" name="同心圆 7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3" name="椭圆 7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4" name="组合 103"/>
          <p:cNvGrpSpPr/>
          <p:nvPr/>
        </p:nvGrpSpPr>
        <p:grpSpPr>
          <a:xfrm>
            <a:off x="3265219" y="2176073"/>
            <a:ext cx="343619" cy="343618"/>
            <a:chOff x="304800" y="673100"/>
            <a:chExt cx="4000500" cy="4000500"/>
          </a:xfrm>
          <a:effectLst>
            <a:outerShdw blurRad="444500" dist="254000" dir="8100000" algn="tr" rotWithShape="0">
              <a:prstClr val="black">
                <a:alpha val="50000"/>
              </a:prstClr>
            </a:outerShdw>
          </a:effectLst>
        </p:grpSpPr>
        <p:sp>
          <p:nvSpPr>
            <p:cNvPr id="105" name="同心圆 8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6" name="椭圆 8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7" name="组合 106"/>
          <p:cNvGrpSpPr/>
          <p:nvPr/>
        </p:nvGrpSpPr>
        <p:grpSpPr>
          <a:xfrm>
            <a:off x="1574397" y="4893654"/>
            <a:ext cx="218348" cy="218347"/>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10" name="Group 30"/>
          <p:cNvGrpSpPr/>
          <p:nvPr/>
        </p:nvGrpSpPr>
        <p:grpSpPr>
          <a:xfrm>
            <a:off x="2896117" y="2934435"/>
            <a:ext cx="575888" cy="491613"/>
            <a:chOff x="3440113" y="1050925"/>
            <a:chExt cx="390525" cy="333376"/>
          </a:xfrm>
          <a:solidFill>
            <a:srgbClr val="C00000"/>
          </a:solidFill>
        </p:grpSpPr>
        <p:sp>
          <p:nvSpPr>
            <p:cNvPr id="111"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4"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117" name="矩形 1"/>
          <p:cNvSpPr>
            <a:spLocks noChangeArrowheads="1"/>
          </p:cNvSpPr>
          <p:nvPr/>
        </p:nvSpPr>
        <p:spPr bwMode="auto">
          <a:xfrm>
            <a:off x="2394136" y="3500466"/>
            <a:ext cx="156845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118" name="TextBox 98"/>
          <p:cNvSpPr txBox="1"/>
          <p:nvPr/>
        </p:nvSpPr>
        <p:spPr>
          <a:xfrm>
            <a:off x="6094738" y="3502224"/>
            <a:ext cx="2743147" cy="3999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添加相关项目名称</a:t>
            </a:r>
          </a:p>
        </p:txBody>
      </p:sp>
      <p:sp>
        <p:nvSpPr>
          <p:cNvPr id="119" name="TextBox 22"/>
          <p:cNvSpPr txBox="1"/>
          <p:nvPr/>
        </p:nvSpPr>
        <p:spPr>
          <a:xfrm>
            <a:off x="5883075" y="3973658"/>
            <a:ext cx="2801663" cy="1340646"/>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150" b="0" i="0" u="none" strike="noStrike" kern="0" cap="none" spc="0" normalizeH="0" baseline="0" noProof="1">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kumimoji="0" lang="en-US" altLang="zh-CN" sz="1150" b="0" i="0" u="none" strike="noStrike" kern="0" cap="none" spc="0" normalizeH="0" baseline="0" noProof="1">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nvGrpSpPr>
          <p:cNvPr id="120" name="组合 119"/>
          <p:cNvGrpSpPr/>
          <p:nvPr/>
        </p:nvGrpSpPr>
        <p:grpSpPr>
          <a:xfrm>
            <a:off x="4986203" y="2326891"/>
            <a:ext cx="998493" cy="998493"/>
            <a:chOff x="5252030" y="2008764"/>
            <a:chExt cx="809336" cy="809336"/>
          </a:xfrm>
        </p:grpSpPr>
        <p:sp>
          <p:nvSpPr>
            <p:cNvPr id="121" name="椭圆 10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22" name="椭圆 102"/>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 name="组合 122"/>
          <p:cNvGrpSpPr/>
          <p:nvPr/>
        </p:nvGrpSpPr>
        <p:grpSpPr>
          <a:xfrm>
            <a:off x="875697" y="2728827"/>
            <a:ext cx="1145905" cy="1145905"/>
            <a:chOff x="5252030" y="2008764"/>
            <a:chExt cx="809336" cy="809336"/>
          </a:xfrm>
        </p:grpSpPr>
        <p:sp>
          <p:nvSpPr>
            <p:cNvPr id="124" name="椭圆 107"/>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25" name="椭圆 108"/>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6" name="组合 125"/>
          <p:cNvGrpSpPr/>
          <p:nvPr/>
        </p:nvGrpSpPr>
        <p:grpSpPr>
          <a:xfrm>
            <a:off x="922303" y="4375235"/>
            <a:ext cx="444342" cy="444342"/>
            <a:chOff x="5252030" y="2008764"/>
            <a:chExt cx="809336" cy="809336"/>
          </a:xfrm>
        </p:grpSpPr>
        <p:sp>
          <p:nvSpPr>
            <p:cNvPr id="127" name="椭圆 110"/>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28" name="椭圆 111"/>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9" name="组合 128"/>
          <p:cNvGrpSpPr/>
          <p:nvPr/>
        </p:nvGrpSpPr>
        <p:grpSpPr>
          <a:xfrm>
            <a:off x="1878842" y="3994936"/>
            <a:ext cx="221763" cy="221763"/>
            <a:chOff x="5252030" y="2008764"/>
            <a:chExt cx="809336" cy="809336"/>
          </a:xfrm>
        </p:grpSpPr>
        <p:sp>
          <p:nvSpPr>
            <p:cNvPr id="130" name="椭圆 113"/>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31" name="椭圆 114"/>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2" name="组合 131"/>
          <p:cNvGrpSpPr/>
          <p:nvPr/>
        </p:nvGrpSpPr>
        <p:grpSpPr>
          <a:xfrm>
            <a:off x="1698141" y="2408809"/>
            <a:ext cx="221763" cy="221763"/>
            <a:chOff x="5252030" y="2008764"/>
            <a:chExt cx="809336" cy="809336"/>
          </a:xfrm>
        </p:grpSpPr>
        <p:sp>
          <p:nvSpPr>
            <p:cNvPr id="133" name="椭圆 116"/>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34" name="椭圆 117"/>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5" name="组合 134"/>
          <p:cNvGrpSpPr/>
          <p:nvPr/>
        </p:nvGrpSpPr>
        <p:grpSpPr>
          <a:xfrm>
            <a:off x="2509637" y="4861927"/>
            <a:ext cx="221763" cy="221763"/>
            <a:chOff x="5252030" y="2008764"/>
            <a:chExt cx="809336" cy="809336"/>
          </a:xfrm>
        </p:grpSpPr>
        <p:sp>
          <p:nvSpPr>
            <p:cNvPr id="136" name="椭圆 119"/>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37" name="椭圆 120"/>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8" name="组合 137"/>
          <p:cNvGrpSpPr/>
          <p:nvPr/>
        </p:nvGrpSpPr>
        <p:grpSpPr>
          <a:xfrm>
            <a:off x="2937589" y="4587310"/>
            <a:ext cx="164874" cy="164874"/>
            <a:chOff x="5252030" y="2008764"/>
            <a:chExt cx="809336" cy="809336"/>
          </a:xfrm>
        </p:grpSpPr>
        <p:sp>
          <p:nvSpPr>
            <p:cNvPr id="139" name="椭圆 122"/>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40" name="椭圆 123"/>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1" name="组合 140"/>
          <p:cNvGrpSpPr/>
          <p:nvPr/>
        </p:nvGrpSpPr>
        <p:grpSpPr>
          <a:xfrm>
            <a:off x="4127662" y="2973061"/>
            <a:ext cx="444342" cy="444342"/>
            <a:chOff x="5252030" y="2008764"/>
            <a:chExt cx="809336" cy="809336"/>
          </a:xfrm>
        </p:grpSpPr>
        <p:sp>
          <p:nvSpPr>
            <p:cNvPr id="142" name="椭圆 125"/>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43" name="椭圆 126"/>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4" name="组合 143"/>
          <p:cNvGrpSpPr/>
          <p:nvPr/>
        </p:nvGrpSpPr>
        <p:grpSpPr>
          <a:xfrm>
            <a:off x="4664579" y="3829684"/>
            <a:ext cx="321622" cy="321622"/>
            <a:chOff x="5252030" y="2008764"/>
            <a:chExt cx="809336" cy="809336"/>
          </a:xfrm>
        </p:grpSpPr>
        <p:sp>
          <p:nvSpPr>
            <p:cNvPr id="145" name="椭圆 128"/>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46" name="椭圆 129"/>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7" name="组合 146"/>
          <p:cNvGrpSpPr/>
          <p:nvPr/>
        </p:nvGrpSpPr>
        <p:grpSpPr>
          <a:xfrm>
            <a:off x="4824341" y="3496664"/>
            <a:ext cx="160810" cy="160810"/>
            <a:chOff x="5252030" y="2008764"/>
            <a:chExt cx="809336" cy="809336"/>
          </a:xfrm>
        </p:grpSpPr>
        <p:sp>
          <p:nvSpPr>
            <p:cNvPr id="148" name="椭圆 13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endParaRPr>
            </a:p>
          </p:txBody>
        </p:sp>
        <p:sp>
          <p:nvSpPr>
            <p:cNvPr id="149" name="椭圆 132"/>
            <p:cNvSpPr/>
            <p:nvPr/>
          </p:nvSpPr>
          <p:spPr>
            <a:xfrm>
              <a:off x="5269270" y="2029388"/>
              <a:ext cx="769580" cy="769580"/>
            </a:xfrm>
            <a:prstGeom prst="hexagon">
              <a:avLst/>
            </a:prstGeom>
            <a:solidFill>
              <a:srgbClr val="C0000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anim calcmode="lin" valueType="num">
                                      <p:cBhvr>
                                        <p:cTn id="8" dur="500" fill="hold"/>
                                        <p:tgtEl>
                                          <p:spTgt spid="76"/>
                                        </p:tgtEl>
                                        <p:attrNameLst>
                                          <p:attrName>ppt_x</p:attrName>
                                        </p:attrNameLst>
                                      </p:cBhvr>
                                      <p:tavLst>
                                        <p:tav tm="0">
                                          <p:val>
                                            <p:strVal val="#ppt_x"/>
                                          </p:val>
                                        </p:tav>
                                        <p:tav tm="100000">
                                          <p:val>
                                            <p:strVal val="#ppt_x"/>
                                          </p:val>
                                        </p:tav>
                                      </p:tavLst>
                                    </p:anim>
                                    <p:anim calcmode="lin" valueType="num">
                                      <p:cBhvr>
                                        <p:cTn id="9" dur="500" fill="hold"/>
                                        <p:tgtEl>
                                          <p:spTgt spid="76"/>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par>
                                <p:cTn id="13" presetID="22" presetClass="entr" presetSubtype="8" fill="hold" nodeType="withEffect">
                                  <p:stCondLst>
                                    <p:cond delay="40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500"/>
                                        <p:tgtEl>
                                          <p:spTgt spid="81"/>
                                        </p:tgtEl>
                                      </p:cBhvr>
                                    </p:animEffect>
                                  </p:childTnLst>
                                </p:cTn>
                              </p:par>
                              <p:par>
                                <p:cTn id="16" presetID="53" presetClass="entr" presetSubtype="16" fill="hold" nodeType="with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ppt_w</p:attrName>
                                        </p:attrNameLst>
                                      </p:cBhvr>
                                      <p:tavLst>
                                        <p:tav tm="0">
                                          <p:val>
                                            <p:fltVal val="0"/>
                                          </p:val>
                                        </p:tav>
                                        <p:tav tm="100000">
                                          <p:val>
                                            <p:strVal val="#ppt_w"/>
                                          </p:val>
                                        </p:tav>
                                      </p:tavLst>
                                    </p:anim>
                                    <p:anim calcmode="lin" valueType="num">
                                      <p:cBhvr>
                                        <p:cTn id="19" dur="500" fill="hold"/>
                                        <p:tgtEl>
                                          <p:spTgt spid="84"/>
                                        </p:tgtEl>
                                        <p:attrNameLst>
                                          <p:attrName>ppt_h</p:attrName>
                                        </p:attrNameLst>
                                      </p:cBhvr>
                                      <p:tavLst>
                                        <p:tav tm="0">
                                          <p:val>
                                            <p:fltVal val="0"/>
                                          </p:val>
                                        </p:tav>
                                        <p:tav tm="100000">
                                          <p:val>
                                            <p:strVal val="#ppt_h"/>
                                          </p:val>
                                        </p:tav>
                                      </p:tavLst>
                                    </p:anim>
                                    <p:animEffect transition="in" filter="fade">
                                      <p:cBhvr>
                                        <p:cTn id="20" dur="500"/>
                                        <p:tgtEl>
                                          <p:spTgt spid="84"/>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left)">
                                      <p:cBhvr>
                                        <p:cTn id="24" dur="500"/>
                                        <p:tgtEl>
                                          <p:spTgt spid="90"/>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91"/>
                                        </p:tgtEl>
                                        <p:attrNameLst>
                                          <p:attrName>style.visibility</p:attrName>
                                        </p:attrNameLst>
                                      </p:cBhvr>
                                      <p:to>
                                        <p:strVal val="visible"/>
                                      </p:to>
                                    </p:set>
                                    <p:animEffect transition="in" filter="wipe(left)">
                                      <p:cBhvr>
                                        <p:cTn id="27" dur="500"/>
                                        <p:tgtEl>
                                          <p:spTgt spid="91"/>
                                        </p:tgtEl>
                                      </p:cBhvr>
                                    </p:animEffect>
                                  </p:childTnLst>
                                </p:cTn>
                              </p:par>
                              <p:par>
                                <p:cTn id="28" presetID="23" presetClass="entr" presetSubtype="36" fill="hold" nodeType="withEffect">
                                  <p:stCondLst>
                                    <p:cond delay="300"/>
                                  </p:stCondLst>
                                  <p:childTnLst>
                                    <p:set>
                                      <p:cBhvr>
                                        <p:cTn id="29" dur="1" fill="hold">
                                          <p:stCondLst>
                                            <p:cond delay="0"/>
                                          </p:stCondLst>
                                        </p:cTn>
                                        <p:tgtEl>
                                          <p:spTgt spid="92"/>
                                        </p:tgtEl>
                                        <p:attrNameLst>
                                          <p:attrName>style.visibility</p:attrName>
                                        </p:attrNameLst>
                                      </p:cBhvr>
                                      <p:to>
                                        <p:strVal val="visible"/>
                                      </p:to>
                                    </p:set>
                                    <p:anim calcmode="lin" valueType="num">
                                      <p:cBhvr>
                                        <p:cTn id="30" dur="500" fill="hold"/>
                                        <p:tgtEl>
                                          <p:spTgt spid="92"/>
                                        </p:tgtEl>
                                        <p:attrNameLst>
                                          <p:attrName>ppt_w</p:attrName>
                                        </p:attrNameLst>
                                      </p:cBhvr>
                                      <p:tavLst>
                                        <p:tav tm="0">
                                          <p:val>
                                            <p:strVal val="(6*min(max(#ppt_w*#ppt_h,.3),1)-7.4)/-.7*#ppt_w"/>
                                          </p:val>
                                        </p:tav>
                                        <p:tav tm="100000">
                                          <p:val>
                                            <p:strVal val="#ppt_w"/>
                                          </p:val>
                                        </p:tav>
                                      </p:tavLst>
                                    </p:anim>
                                    <p:anim calcmode="lin" valueType="num">
                                      <p:cBhvr>
                                        <p:cTn id="31" dur="500" fill="hold"/>
                                        <p:tgtEl>
                                          <p:spTgt spid="92"/>
                                        </p:tgtEl>
                                        <p:attrNameLst>
                                          <p:attrName>ppt_h</p:attrName>
                                        </p:attrNameLst>
                                      </p:cBhvr>
                                      <p:tavLst>
                                        <p:tav tm="0">
                                          <p:val>
                                            <p:strVal val="(6*min(max(#ppt_w*#ppt_h,.3),1)-7.4)/-.7*#ppt_h"/>
                                          </p:val>
                                        </p:tav>
                                        <p:tav tm="100000">
                                          <p:val>
                                            <p:strVal val="#ppt_h"/>
                                          </p:val>
                                        </p:tav>
                                      </p:tavLst>
                                    </p:anim>
                                    <p:anim calcmode="lin" valueType="num">
                                      <p:cBhvr>
                                        <p:cTn id="32" dur="500" fill="hold"/>
                                        <p:tgtEl>
                                          <p:spTgt spid="92"/>
                                        </p:tgtEl>
                                        <p:attrNameLst>
                                          <p:attrName>ppt_x</p:attrName>
                                        </p:attrNameLst>
                                      </p:cBhvr>
                                      <p:tavLst>
                                        <p:tav tm="0">
                                          <p:val>
                                            <p:fltVal val="0.5"/>
                                          </p:val>
                                        </p:tav>
                                        <p:tav tm="100000">
                                          <p:val>
                                            <p:strVal val="#ppt_x"/>
                                          </p:val>
                                        </p:tav>
                                      </p:tavLst>
                                    </p:anim>
                                    <p:anim calcmode="lin" valueType="num">
                                      <p:cBhvr>
                                        <p:cTn id="33" dur="500" fill="hold"/>
                                        <p:tgtEl>
                                          <p:spTgt spid="92"/>
                                        </p:tgtEl>
                                        <p:attrNameLst>
                                          <p:attrName>ppt_y</p:attrName>
                                        </p:attrNameLst>
                                      </p:cBhvr>
                                      <p:tavLst>
                                        <p:tav tm="0">
                                          <p:val>
                                            <p:strVal val="1+(6*min(max(#ppt_w*#ppt_h,.3),1)-7.4)/-.7*#ppt_h/2"/>
                                          </p:val>
                                        </p:tav>
                                        <p:tav tm="100000">
                                          <p:val>
                                            <p:strVal val="#ppt_y"/>
                                          </p:val>
                                        </p:tav>
                                      </p:tavLst>
                                    </p:anim>
                                  </p:childTnLst>
                                </p:cTn>
                              </p:par>
                              <p:par>
                                <p:cTn id="34" presetID="53" presetClass="entr" presetSubtype="16" fill="hold" nodeType="withEffect">
                                  <p:stCondLst>
                                    <p:cond delay="300"/>
                                  </p:stCondLst>
                                  <p:childTnLst>
                                    <p:set>
                                      <p:cBhvr>
                                        <p:cTn id="35" dur="1" fill="hold">
                                          <p:stCondLst>
                                            <p:cond delay="0"/>
                                          </p:stCondLst>
                                        </p:cTn>
                                        <p:tgtEl>
                                          <p:spTgt spid="120"/>
                                        </p:tgtEl>
                                        <p:attrNameLst>
                                          <p:attrName>style.visibility</p:attrName>
                                        </p:attrNameLst>
                                      </p:cBhvr>
                                      <p:to>
                                        <p:strVal val="visible"/>
                                      </p:to>
                                    </p:set>
                                    <p:anim calcmode="lin" valueType="num">
                                      <p:cBhvr>
                                        <p:cTn id="36" dur="500" fill="hold"/>
                                        <p:tgtEl>
                                          <p:spTgt spid="120"/>
                                        </p:tgtEl>
                                        <p:attrNameLst>
                                          <p:attrName>ppt_w</p:attrName>
                                        </p:attrNameLst>
                                      </p:cBhvr>
                                      <p:tavLst>
                                        <p:tav tm="0">
                                          <p:val>
                                            <p:fltVal val="0"/>
                                          </p:val>
                                        </p:tav>
                                        <p:tav tm="100000">
                                          <p:val>
                                            <p:strVal val="#ppt_w"/>
                                          </p:val>
                                        </p:tav>
                                      </p:tavLst>
                                    </p:anim>
                                    <p:anim calcmode="lin" valueType="num">
                                      <p:cBhvr>
                                        <p:cTn id="37" dur="500" fill="hold"/>
                                        <p:tgtEl>
                                          <p:spTgt spid="120"/>
                                        </p:tgtEl>
                                        <p:attrNameLst>
                                          <p:attrName>ppt_h</p:attrName>
                                        </p:attrNameLst>
                                      </p:cBhvr>
                                      <p:tavLst>
                                        <p:tav tm="0">
                                          <p:val>
                                            <p:fltVal val="0"/>
                                          </p:val>
                                        </p:tav>
                                        <p:tav tm="100000">
                                          <p:val>
                                            <p:strVal val="#ppt_h"/>
                                          </p:val>
                                        </p:tav>
                                      </p:tavLst>
                                    </p:anim>
                                    <p:animEffect transition="in" filter="fade">
                                      <p:cBhvr>
                                        <p:cTn id="38" dur="500"/>
                                        <p:tgtEl>
                                          <p:spTgt spid="120"/>
                                        </p:tgtEl>
                                      </p:cBhvr>
                                    </p:animEffect>
                                  </p:childTnLst>
                                </p:cTn>
                              </p:par>
                              <p:par>
                                <p:cTn id="39" presetID="53" presetClass="entr" presetSubtype="16" fill="hold" nodeType="withEffect">
                                  <p:stCondLst>
                                    <p:cond delay="100"/>
                                  </p:stCondLst>
                                  <p:childTnLst>
                                    <p:set>
                                      <p:cBhvr>
                                        <p:cTn id="40" dur="1" fill="hold">
                                          <p:stCondLst>
                                            <p:cond delay="0"/>
                                          </p:stCondLst>
                                        </p:cTn>
                                        <p:tgtEl>
                                          <p:spTgt spid="123"/>
                                        </p:tgtEl>
                                        <p:attrNameLst>
                                          <p:attrName>style.visibility</p:attrName>
                                        </p:attrNameLst>
                                      </p:cBhvr>
                                      <p:to>
                                        <p:strVal val="visible"/>
                                      </p:to>
                                    </p:set>
                                    <p:anim calcmode="lin" valueType="num">
                                      <p:cBhvr>
                                        <p:cTn id="41" dur="500" fill="hold"/>
                                        <p:tgtEl>
                                          <p:spTgt spid="123"/>
                                        </p:tgtEl>
                                        <p:attrNameLst>
                                          <p:attrName>ppt_w</p:attrName>
                                        </p:attrNameLst>
                                      </p:cBhvr>
                                      <p:tavLst>
                                        <p:tav tm="0">
                                          <p:val>
                                            <p:fltVal val="0"/>
                                          </p:val>
                                        </p:tav>
                                        <p:tav tm="100000">
                                          <p:val>
                                            <p:strVal val="#ppt_w"/>
                                          </p:val>
                                        </p:tav>
                                      </p:tavLst>
                                    </p:anim>
                                    <p:anim calcmode="lin" valueType="num">
                                      <p:cBhvr>
                                        <p:cTn id="42" dur="500" fill="hold"/>
                                        <p:tgtEl>
                                          <p:spTgt spid="123"/>
                                        </p:tgtEl>
                                        <p:attrNameLst>
                                          <p:attrName>ppt_h</p:attrName>
                                        </p:attrNameLst>
                                      </p:cBhvr>
                                      <p:tavLst>
                                        <p:tav tm="0">
                                          <p:val>
                                            <p:fltVal val="0"/>
                                          </p:val>
                                        </p:tav>
                                        <p:tav tm="100000">
                                          <p:val>
                                            <p:strVal val="#ppt_h"/>
                                          </p:val>
                                        </p:tav>
                                      </p:tavLst>
                                    </p:anim>
                                    <p:animEffect transition="in" filter="fade">
                                      <p:cBhvr>
                                        <p:cTn id="43" dur="500"/>
                                        <p:tgtEl>
                                          <p:spTgt spid="123"/>
                                        </p:tgtEl>
                                      </p:cBhvr>
                                    </p:animEffect>
                                  </p:childTnLst>
                                </p:cTn>
                              </p:par>
                              <p:par>
                                <p:cTn id="44" presetID="53" presetClass="entr" presetSubtype="16" fill="hold" nodeType="withEffect">
                                  <p:stCondLst>
                                    <p:cond delay="400"/>
                                  </p:stCondLst>
                                  <p:childTnLst>
                                    <p:set>
                                      <p:cBhvr>
                                        <p:cTn id="45" dur="1" fill="hold">
                                          <p:stCondLst>
                                            <p:cond delay="0"/>
                                          </p:stCondLst>
                                        </p:cTn>
                                        <p:tgtEl>
                                          <p:spTgt spid="126"/>
                                        </p:tgtEl>
                                        <p:attrNameLst>
                                          <p:attrName>style.visibility</p:attrName>
                                        </p:attrNameLst>
                                      </p:cBhvr>
                                      <p:to>
                                        <p:strVal val="visible"/>
                                      </p:to>
                                    </p:set>
                                    <p:anim calcmode="lin" valueType="num">
                                      <p:cBhvr>
                                        <p:cTn id="46" dur="500" fill="hold"/>
                                        <p:tgtEl>
                                          <p:spTgt spid="126"/>
                                        </p:tgtEl>
                                        <p:attrNameLst>
                                          <p:attrName>ppt_w</p:attrName>
                                        </p:attrNameLst>
                                      </p:cBhvr>
                                      <p:tavLst>
                                        <p:tav tm="0">
                                          <p:val>
                                            <p:fltVal val="0"/>
                                          </p:val>
                                        </p:tav>
                                        <p:tav tm="100000">
                                          <p:val>
                                            <p:strVal val="#ppt_w"/>
                                          </p:val>
                                        </p:tav>
                                      </p:tavLst>
                                    </p:anim>
                                    <p:anim calcmode="lin" valueType="num">
                                      <p:cBhvr>
                                        <p:cTn id="47" dur="500" fill="hold"/>
                                        <p:tgtEl>
                                          <p:spTgt spid="126"/>
                                        </p:tgtEl>
                                        <p:attrNameLst>
                                          <p:attrName>ppt_h</p:attrName>
                                        </p:attrNameLst>
                                      </p:cBhvr>
                                      <p:tavLst>
                                        <p:tav tm="0">
                                          <p:val>
                                            <p:fltVal val="0"/>
                                          </p:val>
                                        </p:tav>
                                        <p:tav tm="100000">
                                          <p:val>
                                            <p:strVal val="#ppt_h"/>
                                          </p:val>
                                        </p:tav>
                                      </p:tavLst>
                                    </p:anim>
                                    <p:animEffect transition="in" filter="fade">
                                      <p:cBhvr>
                                        <p:cTn id="48" dur="500"/>
                                        <p:tgtEl>
                                          <p:spTgt spid="126"/>
                                        </p:tgtEl>
                                      </p:cBhvr>
                                    </p:animEffect>
                                  </p:childTnLst>
                                </p:cTn>
                              </p:par>
                              <p:par>
                                <p:cTn id="49" presetID="53" presetClass="entr" presetSubtype="16" fill="hold" nodeType="withEffect">
                                  <p:stCondLst>
                                    <p:cond delay="300"/>
                                  </p:stCondLst>
                                  <p:childTnLst>
                                    <p:set>
                                      <p:cBhvr>
                                        <p:cTn id="50" dur="1" fill="hold">
                                          <p:stCondLst>
                                            <p:cond delay="0"/>
                                          </p:stCondLst>
                                        </p:cTn>
                                        <p:tgtEl>
                                          <p:spTgt spid="141"/>
                                        </p:tgtEl>
                                        <p:attrNameLst>
                                          <p:attrName>style.visibility</p:attrName>
                                        </p:attrNameLst>
                                      </p:cBhvr>
                                      <p:to>
                                        <p:strVal val="visible"/>
                                      </p:to>
                                    </p:set>
                                    <p:anim calcmode="lin" valueType="num">
                                      <p:cBhvr>
                                        <p:cTn id="51" dur="500" fill="hold"/>
                                        <p:tgtEl>
                                          <p:spTgt spid="141"/>
                                        </p:tgtEl>
                                        <p:attrNameLst>
                                          <p:attrName>ppt_w</p:attrName>
                                        </p:attrNameLst>
                                      </p:cBhvr>
                                      <p:tavLst>
                                        <p:tav tm="0">
                                          <p:val>
                                            <p:fltVal val="0"/>
                                          </p:val>
                                        </p:tav>
                                        <p:tav tm="100000">
                                          <p:val>
                                            <p:strVal val="#ppt_w"/>
                                          </p:val>
                                        </p:tav>
                                      </p:tavLst>
                                    </p:anim>
                                    <p:anim calcmode="lin" valueType="num">
                                      <p:cBhvr>
                                        <p:cTn id="52" dur="500" fill="hold"/>
                                        <p:tgtEl>
                                          <p:spTgt spid="141"/>
                                        </p:tgtEl>
                                        <p:attrNameLst>
                                          <p:attrName>ppt_h</p:attrName>
                                        </p:attrNameLst>
                                      </p:cBhvr>
                                      <p:tavLst>
                                        <p:tav tm="0">
                                          <p:val>
                                            <p:fltVal val="0"/>
                                          </p:val>
                                        </p:tav>
                                        <p:tav tm="100000">
                                          <p:val>
                                            <p:strVal val="#ppt_h"/>
                                          </p:val>
                                        </p:tav>
                                      </p:tavLst>
                                    </p:anim>
                                    <p:animEffect transition="in" filter="fade">
                                      <p:cBhvr>
                                        <p:cTn id="53" dur="500"/>
                                        <p:tgtEl>
                                          <p:spTgt spid="141"/>
                                        </p:tgtEl>
                                      </p:cBhvr>
                                    </p:animEffect>
                                  </p:childTnLst>
                                </p:cTn>
                              </p:par>
                              <p:par>
                                <p:cTn id="54" presetID="23" presetClass="entr" presetSubtype="528" fill="hold" nodeType="with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p:cTn id="56" dur="1000" fill="hold"/>
                                        <p:tgtEl>
                                          <p:spTgt spid="95"/>
                                        </p:tgtEl>
                                        <p:attrNameLst>
                                          <p:attrName>ppt_w</p:attrName>
                                        </p:attrNameLst>
                                      </p:cBhvr>
                                      <p:tavLst>
                                        <p:tav tm="0">
                                          <p:val>
                                            <p:fltVal val="0"/>
                                          </p:val>
                                        </p:tav>
                                        <p:tav tm="100000">
                                          <p:val>
                                            <p:strVal val="#ppt_w"/>
                                          </p:val>
                                        </p:tav>
                                      </p:tavLst>
                                    </p:anim>
                                    <p:anim calcmode="lin" valueType="num">
                                      <p:cBhvr>
                                        <p:cTn id="57" dur="1000" fill="hold"/>
                                        <p:tgtEl>
                                          <p:spTgt spid="95"/>
                                        </p:tgtEl>
                                        <p:attrNameLst>
                                          <p:attrName>ppt_h</p:attrName>
                                        </p:attrNameLst>
                                      </p:cBhvr>
                                      <p:tavLst>
                                        <p:tav tm="0">
                                          <p:val>
                                            <p:fltVal val="0"/>
                                          </p:val>
                                        </p:tav>
                                        <p:tav tm="100000">
                                          <p:val>
                                            <p:strVal val="#ppt_h"/>
                                          </p:val>
                                        </p:tav>
                                      </p:tavLst>
                                    </p:anim>
                                    <p:anim calcmode="lin" valueType="num">
                                      <p:cBhvr>
                                        <p:cTn id="58" dur="1000" fill="hold"/>
                                        <p:tgtEl>
                                          <p:spTgt spid="95"/>
                                        </p:tgtEl>
                                        <p:attrNameLst>
                                          <p:attrName>ppt_x</p:attrName>
                                        </p:attrNameLst>
                                      </p:cBhvr>
                                      <p:tavLst>
                                        <p:tav tm="0">
                                          <p:val>
                                            <p:fltVal val="0.5"/>
                                          </p:val>
                                        </p:tav>
                                        <p:tav tm="100000">
                                          <p:val>
                                            <p:strVal val="#ppt_x"/>
                                          </p:val>
                                        </p:tav>
                                      </p:tavLst>
                                    </p:anim>
                                    <p:anim calcmode="lin" valueType="num">
                                      <p:cBhvr>
                                        <p:cTn id="59" dur="1000" fill="hold"/>
                                        <p:tgtEl>
                                          <p:spTgt spid="95"/>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200"/>
                                  </p:stCondLst>
                                  <p:childTnLst>
                                    <p:set>
                                      <p:cBhvr>
                                        <p:cTn id="61" dur="1" fill="hold">
                                          <p:stCondLst>
                                            <p:cond delay="0"/>
                                          </p:stCondLst>
                                        </p:cTn>
                                        <p:tgtEl>
                                          <p:spTgt spid="98"/>
                                        </p:tgtEl>
                                        <p:attrNameLst>
                                          <p:attrName>style.visibility</p:attrName>
                                        </p:attrNameLst>
                                      </p:cBhvr>
                                      <p:to>
                                        <p:strVal val="visible"/>
                                      </p:to>
                                    </p:set>
                                    <p:anim calcmode="lin" valueType="num">
                                      <p:cBhvr>
                                        <p:cTn id="62" dur="1000" fill="hold"/>
                                        <p:tgtEl>
                                          <p:spTgt spid="98"/>
                                        </p:tgtEl>
                                        <p:attrNameLst>
                                          <p:attrName>ppt_w</p:attrName>
                                        </p:attrNameLst>
                                      </p:cBhvr>
                                      <p:tavLst>
                                        <p:tav tm="0">
                                          <p:val>
                                            <p:fltVal val="0"/>
                                          </p:val>
                                        </p:tav>
                                        <p:tav tm="100000">
                                          <p:val>
                                            <p:strVal val="#ppt_w"/>
                                          </p:val>
                                        </p:tav>
                                      </p:tavLst>
                                    </p:anim>
                                    <p:anim calcmode="lin" valueType="num">
                                      <p:cBhvr>
                                        <p:cTn id="63" dur="1000" fill="hold"/>
                                        <p:tgtEl>
                                          <p:spTgt spid="98"/>
                                        </p:tgtEl>
                                        <p:attrNameLst>
                                          <p:attrName>ppt_h</p:attrName>
                                        </p:attrNameLst>
                                      </p:cBhvr>
                                      <p:tavLst>
                                        <p:tav tm="0">
                                          <p:val>
                                            <p:fltVal val="0"/>
                                          </p:val>
                                        </p:tav>
                                        <p:tav tm="100000">
                                          <p:val>
                                            <p:strVal val="#ppt_h"/>
                                          </p:val>
                                        </p:tav>
                                      </p:tavLst>
                                    </p:anim>
                                    <p:anim calcmode="lin" valueType="num">
                                      <p:cBhvr>
                                        <p:cTn id="64" dur="1000" fill="hold"/>
                                        <p:tgtEl>
                                          <p:spTgt spid="98"/>
                                        </p:tgtEl>
                                        <p:attrNameLst>
                                          <p:attrName>ppt_x</p:attrName>
                                        </p:attrNameLst>
                                      </p:cBhvr>
                                      <p:tavLst>
                                        <p:tav tm="0">
                                          <p:val>
                                            <p:fltVal val="0.5"/>
                                          </p:val>
                                        </p:tav>
                                        <p:tav tm="100000">
                                          <p:val>
                                            <p:strVal val="#ppt_x"/>
                                          </p:val>
                                        </p:tav>
                                      </p:tavLst>
                                    </p:anim>
                                    <p:anim calcmode="lin" valueType="num">
                                      <p:cBhvr>
                                        <p:cTn id="65" dur="1000" fill="hold"/>
                                        <p:tgtEl>
                                          <p:spTgt spid="98"/>
                                        </p:tgtEl>
                                        <p:attrNameLst>
                                          <p:attrName>ppt_y</p:attrName>
                                        </p:attrNameLst>
                                      </p:cBhvr>
                                      <p:tavLst>
                                        <p:tav tm="0">
                                          <p:val>
                                            <p:fltVal val="0.5"/>
                                          </p:val>
                                        </p:tav>
                                        <p:tav tm="100000">
                                          <p:val>
                                            <p:strVal val="#ppt_y"/>
                                          </p:val>
                                        </p:tav>
                                      </p:tavLst>
                                    </p:anim>
                                  </p:childTnLst>
                                </p:cTn>
                              </p:par>
                              <p:par>
                                <p:cTn id="66" presetID="53" presetClass="entr" presetSubtype="16" fill="hold" nodeType="withEffect">
                                  <p:stCondLst>
                                    <p:cond delay="100"/>
                                  </p:stCondLst>
                                  <p:childTnLst>
                                    <p:set>
                                      <p:cBhvr>
                                        <p:cTn id="67" dur="1" fill="hold">
                                          <p:stCondLst>
                                            <p:cond delay="0"/>
                                          </p:stCondLst>
                                        </p:cTn>
                                        <p:tgtEl>
                                          <p:spTgt spid="138"/>
                                        </p:tgtEl>
                                        <p:attrNameLst>
                                          <p:attrName>style.visibility</p:attrName>
                                        </p:attrNameLst>
                                      </p:cBhvr>
                                      <p:to>
                                        <p:strVal val="visible"/>
                                      </p:to>
                                    </p:set>
                                    <p:anim calcmode="lin" valueType="num">
                                      <p:cBhvr>
                                        <p:cTn id="68" dur="500" fill="hold"/>
                                        <p:tgtEl>
                                          <p:spTgt spid="138"/>
                                        </p:tgtEl>
                                        <p:attrNameLst>
                                          <p:attrName>ppt_w</p:attrName>
                                        </p:attrNameLst>
                                      </p:cBhvr>
                                      <p:tavLst>
                                        <p:tav tm="0">
                                          <p:val>
                                            <p:fltVal val="0"/>
                                          </p:val>
                                        </p:tav>
                                        <p:tav tm="100000">
                                          <p:val>
                                            <p:strVal val="#ppt_w"/>
                                          </p:val>
                                        </p:tav>
                                      </p:tavLst>
                                    </p:anim>
                                    <p:anim calcmode="lin" valueType="num">
                                      <p:cBhvr>
                                        <p:cTn id="69" dur="500" fill="hold"/>
                                        <p:tgtEl>
                                          <p:spTgt spid="138"/>
                                        </p:tgtEl>
                                        <p:attrNameLst>
                                          <p:attrName>ppt_h</p:attrName>
                                        </p:attrNameLst>
                                      </p:cBhvr>
                                      <p:tavLst>
                                        <p:tav tm="0">
                                          <p:val>
                                            <p:fltVal val="0"/>
                                          </p:val>
                                        </p:tav>
                                        <p:tav tm="100000">
                                          <p:val>
                                            <p:strVal val="#ppt_h"/>
                                          </p:val>
                                        </p:tav>
                                      </p:tavLst>
                                    </p:anim>
                                    <p:animEffect transition="in" filter="fade">
                                      <p:cBhvr>
                                        <p:cTn id="70" dur="500"/>
                                        <p:tgtEl>
                                          <p:spTgt spid="138"/>
                                        </p:tgtEl>
                                      </p:cBhvr>
                                    </p:animEffect>
                                  </p:childTnLst>
                                </p:cTn>
                              </p:par>
                              <p:par>
                                <p:cTn id="71" presetID="53" presetClass="entr" presetSubtype="16" fill="hold" nodeType="withEffect">
                                  <p:stCondLst>
                                    <p:cond delay="500"/>
                                  </p:stCondLst>
                                  <p:childTnLst>
                                    <p:set>
                                      <p:cBhvr>
                                        <p:cTn id="72" dur="1" fill="hold">
                                          <p:stCondLst>
                                            <p:cond delay="0"/>
                                          </p:stCondLst>
                                        </p:cTn>
                                        <p:tgtEl>
                                          <p:spTgt spid="135"/>
                                        </p:tgtEl>
                                        <p:attrNameLst>
                                          <p:attrName>style.visibility</p:attrName>
                                        </p:attrNameLst>
                                      </p:cBhvr>
                                      <p:to>
                                        <p:strVal val="visible"/>
                                      </p:to>
                                    </p:set>
                                    <p:anim calcmode="lin" valueType="num">
                                      <p:cBhvr>
                                        <p:cTn id="73" dur="500" fill="hold"/>
                                        <p:tgtEl>
                                          <p:spTgt spid="135"/>
                                        </p:tgtEl>
                                        <p:attrNameLst>
                                          <p:attrName>ppt_w</p:attrName>
                                        </p:attrNameLst>
                                      </p:cBhvr>
                                      <p:tavLst>
                                        <p:tav tm="0">
                                          <p:val>
                                            <p:fltVal val="0"/>
                                          </p:val>
                                        </p:tav>
                                        <p:tav tm="100000">
                                          <p:val>
                                            <p:strVal val="#ppt_w"/>
                                          </p:val>
                                        </p:tav>
                                      </p:tavLst>
                                    </p:anim>
                                    <p:anim calcmode="lin" valueType="num">
                                      <p:cBhvr>
                                        <p:cTn id="74" dur="500" fill="hold"/>
                                        <p:tgtEl>
                                          <p:spTgt spid="135"/>
                                        </p:tgtEl>
                                        <p:attrNameLst>
                                          <p:attrName>ppt_h</p:attrName>
                                        </p:attrNameLst>
                                      </p:cBhvr>
                                      <p:tavLst>
                                        <p:tav tm="0">
                                          <p:val>
                                            <p:fltVal val="0"/>
                                          </p:val>
                                        </p:tav>
                                        <p:tav tm="100000">
                                          <p:val>
                                            <p:strVal val="#ppt_h"/>
                                          </p:val>
                                        </p:tav>
                                      </p:tavLst>
                                    </p:anim>
                                    <p:animEffect transition="in" filter="fade">
                                      <p:cBhvr>
                                        <p:cTn id="75" dur="500"/>
                                        <p:tgtEl>
                                          <p:spTgt spid="135"/>
                                        </p:tgtEl>
                                      </p:cBhvr>
                                    </p:animEffect>
                                  </p:childTnLst>
                                </p:cTn>
                              </p:par>
                              <p:par>
                                <p:cTn id="76" presetID="23" presetClass="entr" presetSubtype="528" fill="hold" nodeType="withEffect">
                                  <p:stCondLst>
                                    <p:cond delay="0"/>
                                  </p:stCondLst>
                                  <p:childTnLst>
                                    <p:set>
                                      <p:cBhvr>
                                        <p:cTn id="77" dur="1" fill="hold">
                                          <p:stCondLst>
                                            <p:cond delay="0"/>
                                          </p:stCondLst>
                                        </p:cTn>
                                        <p:tgtEl>
                                          <p:spTgt spid="101"/>
                                        </p:tgtEl>
                                        <p:attrNameLst>
                                          <p:attrName>style.visibility</p:attrName>
                                        </p:attrNameLst>
                                      </p:cBhvr>
                                      <p:to>
                                        <p:strVal val="visible"/>
                                      </p:to>
                                    </p:set>
                                    <p:anim calcmode="lin" valueType="num">
                                      <p:cBhvr>
                                        <p:cTn id="78" dur="1000" fill="hold"/>
                                        <p:tgtEl>
                                          <p:spTgt spid="101"/>
                                        </p:tgtEl>
                                        <p:attrNameLst>
                                          <p:attrName>ppt_w</p:attrName>
                                        </p:attrNameLst>
                                      </p:cBhvr>
                                      <p:tavLst>
                                        <p:tav tm="0">
                                          <p:val>
                                            <p:fltVal val="0"/>
                                          </p:val>
                                        </p:tav>
                                        <p:tav tm="100000">
                                          <p:val>
                                            <p:strVal val="#ppt_w"/>
                                          </p:val>
                                        </p:tav>
                                      </p:tavLst>
                                    </p:anim>
                                    <p:anim calcmode="lin" valueType="num">
                                      <p:cBhvr>
                                        <p:cTn id="79" dur="1000" fill="hold"/>
                                        <p:tgtEl>
                                          <p:spTgt spid="101"/>
                                        </p:tgtEl>
                                        <p:attrNameLst>
                                          <p:attrName>ppt_h</p:attrName>
                                        </p:attrNameLst>
                                      </p:cBhvr>
                                      <p:tavLst>
                                        <p:tav tm="0">
                                          <p:val>
                                            <p:fltVal val="0"/>
                                          </p:val>
                                        </p:tav>
                                        <p:tav tm="100000">
                                          <p:val>
                                            <p:strVal val="#ppt_h"/>
                                          </p:val>
                                        </p:tav>
                                      </p:tavLst>
                                    </p:anim>
                                    <p:anim calcmode="lin" valueType="num">
                                      <p:cBhvr>
                                        <p:cTn id="80" dur="1000" fill="hold"/>
                                        <p:tgtEl>
                                          <p:spTgt spid="101"/>
                                        </p:tgtEl>
                                        <p:attrNameLst>
                                          <p:attrName>ppt_x</p:attrName>
                                        </p:attrNameLst>
                                      </p:cBhvr>
                                      <p:tavLst>
                                        <p:tav tm="0">
                                          <p:val>
                                            <p:fltVal val="0.5"/>
                                          </p:val>
                                        </p:tav>
                                        <p:tav tm="100000">
                                          <p:val>
                                            <p:strVal val="#ppt_x"/>
                                          </p:val>
                                        </p:tav>
                                      </p:tavLst>
                                    </p:anim>
                                    <p:anim calcmode="lin" valueType="num">
                                      <p:cBhvr>
                                        <p:cTn id="81" dur="1000" fill="hold"/>
                                        <p:tgtEl>
                                          <p:spTgt spid="101"/>
                                        </p:tgtEl>
                                        <p:attrNameLst>
                                          <p:attrName>ppt_y</p:attrName>
                                        </p:attrNameLst>
                                      </p:cBhvr>
                                      <p:tavLst>
                                        <p:tav tm="0">
                                          <p:val>
                                            <p:fltVal val="0.5"/>
                                          </p:val>
                                        </p:tav>
                                        <p:tav tm="100000">
                                          <p:val>
                                            <p:strVal val="#ppt_y"/>
                                          </p:val>
                                        </p:tav>
                                      </p:tavLst>
                                    </p:anim>
                                  </p:childTnLst>
                                </p:cTn>
                              </p:par>
                              <p:par>
                                <p:cTn id="82" presetID="53" presetClass="entr" presetSubtype="16" fill="hold" nodeType="withEffect">
                                  <p:stCondLst>
                                    <p:cond delay="300"/>
                                  </p:stCondLst>
                                  <p:childTnLst>
                                    <p:set>
                                      <p:cBhvr>
                                        <p:cTn id="83" dur="1" fill="hold">
                                          <p:stCondLst>
                                            <p:cond delay="0"/>
                                          </p:stCondLst>
                                        </p:cTn>
                                        <p:tgtEl>
                                          <p:spTgt spid="147"/>
                                        </p:tgtEl>
                                        <p:attrNameLst>
                                          <p:attrName>style.visibility</p:attrName>
                                        </p:attrNameLst>
                                      </p:cBhvr>
                                      <p:to>
                                        <p:strVal val="visible"/>
                                      </p:to>
                                    </p:set>
                                    <p:anim calcmode="lin" valueType="num">
                                      <p:cBhvr>
                                        <p:cTn id="84" dur="500" fill="hold"/>
                                        <p:tgtEl>
                                          <p:spTgt spid="147"/>
                                        </p:tgtEl>
                                        <p:attrNameLst>
                                          <p:attrName>ppt_w</p:attrName>
                                        </p:attrNameLst>
                                      </p:cBhvr>
                                      <p:tavLst>
                                        <p:tav tm="0">
                                          <p:val>
                                            <p:fltVal val="0"/>
                                          </p:val>
                                        </p:tav>
                                        <p:tav tm="100000">
                                          <p:val>
                                            <p:strVal val="#ppt_w"/>
                                          </p:val>
                                        </p:tav>
                                      </p:tavLst>
                                    </p:anim>
                                    <p:anim calcmode="lin" valueType="num">
                                      <p:cBhvr>
                                        <p:cTn id="85" dur="500" fill="hold"/>
                                        <p:tgtEl>
                                          <p:spTgt spid="147"/>
                                        </p:tgtEl>
                                        <p:attrNameLst>
                                          <p:attrName>ppt_h</p:attrName>
                                        </p:attrNameLst>
                                      </p:cBhvr>
                                      <p:tavLst>
                                        <p:tav tm="0">
                                          <p:val>
                                            <p:fltVal val="0"/>
                                          </p:val>
                                        </p:tav>
                                        <p:tav tm="100000">
                                          <p:val>
                                            <p:strVal val="#ppt_h"/>
                                          </p:val>
                                        </p:tav>
                                      </p:tavLst>
                                    </p:anim>
                                    <p:animEffect transition="in" filter="fade">
                                      <p:cBhvr>
                                        <p:cTn id="86" dur="500"/>
                                        <p:tgtEl>
                                          <p:spTgt spid="147"/>
                                        </p:tgtEl>
                                      </p:cBhvr>
                                    </p:animEffect>
                                  </p:childTnLst>
                                </p:cTn>
                              </p:par>
                              <p:par>
                                <p:cTn id="87" presetID="53" presetClass="entr" presetSubtype="16" fill="hold" nodeType="withEffect">
                                  <p:stCondLst>
                                    <p:cond delay="400"/>
                                  </p:stCondLst>
                                  <p:childTnLst>
                                    <p:set>
                                      <p:cBhvr>
                                        <p:cTn id="88" dur="1" fill="hold">
                                          <p:stCondLst>
                                            <p:cond delay="0"/>
                                          </p:stCondLst>
                                        </p:cTn>
                                        <p:tgtEl>
                                          <p:spTgt spid="144"/>
                                        </p:tgtEl>
                                        <p:attrNameLst>
                                          <p:attrName>style.visibility</p:attrName>
                                        </p:attrNameLst>
                                      </p:cBhvr>
                                      <p:to>
                                        <p:strVal val="visible"/>
                                      </p:to>
                                    </p:set>
                                    <p:anim calcmode="lin" valueType="num">
                                      <p:cBhvr>
                                        <p:cTn id="89" dur="500" fill="hold"/>
                                        <p:tgtEl>
                                          <p:spTgt spid="144"/>
                                        </p:tgtEl>
                                        <p:attrNameLst>
                                          <p:attrName>ppt_w</p:attrName>
                                        </p:attrNameLst>
                                      </p:cBhvr>
                                      <p:tavLst>
                                        <p:tav tm="0">
                                          <p:val>
                                            <p:fltVal val="0"/>
                                          </p:val>
                                        </p:tav>
                                        <p:tav tm="100000">
                                          <p:val>
                                            <p:strVal val="#ppt_w"/>
                                          </p:val>
                                        </p:tav>
                                      </p:tavLst>
                                    </p:anim>
                                    <p:anim calcmode="lin" valueType="num">
                                      <p:cBhvr>
                                        <p:cTn id="90" dur="500" fill="hold"/>
                                        <p:tgtEl>
                                          <p:spTgt spid="144"/>
                                        </p:tgtEl>
                                        <p:attrNameLst>
                                          <p:attrName>ppt_h</p:attrName>
                                        </p:attrNameLst>
                                      </p:cBhvr>
                                      <p:tavLst>
                                        <p:tav tm="0">
                                          <p:val>
                                            <p:fltVal val="0"/>
                                          </p:val>
                                        </p:tav>
                                        <p:tav tm="100000">
                                          <p:val>
                                            <p:strVal val="#ppt_h"/>
                                          </p:val>
                                        </p:tav>
                                      </p:tavLst>
                                    </p:anim>
                                    <p:animEffect transition="in" filter="fade">
                                      <p:cBhvr>
                                        <p:cTn id="91" dur="500"/>
                                        <p:tgtEl>
                                          <p:spTgt spid="144"/>
                                        </p:tgtEl>
                                      </p:cBhvr>
                                    </p:animEffect>
                                  </p:childTnLst>
                                </p:cTn>
                              </p:par>
                              <p:par>
                                <p:cTn id="92" presetID="23" presetClass="entr" presetSubtype="528" fill="hold" nodeType="withEffect">
                                  <p:stCondLst>
                                    <p:cond delay="200"/>
                                  </p:stCondLst>
                                  <p:childTnLst>
                                    <p:set>
                                      <p:cBhvr>
                                        <p:cTn id="93" dur="1" fill="hold">
                                          <p:stCondLst>
                                            <p:cond delay="0"/>
                                          </p:stCondLst>
                                        </p:cTn>
                                        <p:tgtEl>
                                          <p:spTgt spid="104"/>
                                        </p:tgtEl>
                                        <p:attrNameLst>
                                          <p:attrName>style.visibility</p:attrName>
                                        </p:attrNameLst>
                                      </p:cBhvr>
                                      <p:to>
                                        <p:strVal val="visible"/>
                                      </p:to>
                                    </p:set>
                                    <p:anim calcmode="lin" valueType="num">
                                      <p:cBhvr>
                                        <p:cTn id="94" dur="600" fill="hold"/>
                                        <p:tgtEl>
                                          <p:spTgt spid="104"/>
                                        </p:tgtEl>
                                        <p:attrNameLst>
                                          <p:attrName>ppt_w</p:attrName>
                                        </p:attrNameLst>
                                      </p:cBhvr>
                                      <p:tavLst>
                                        <p:tav tm="0">
                                          <p:val>
                                            <p:fltVal val="0"/>
                                          </p:val>
                                        </p:tav>
                                        <p:tav tm="100000">
                                          <p:val>
                                            <p:strVal val="#ppt_w"/>
                                          </p:val>
                                        </p:tav>
                                      </p:tavLst>
                                    </p:anim>
                                    <p:anim calcmode="lin" valueType="num">
                                      <p:cBhvr>
                                        <p:cTn id="95" dur="600" fill="hold"/>
                                        <p:tgtEl>
                                          <p:spTgt spid="104"/>
                                        </p:tgtEl>
                                        <p:attrNameLst>
                                          <p:attrName>ppt_h</p:attrName>
                                        </p:attrNameLst>
                                      </p:cBhvr>
                                      <p:tavLst>
                                        <p:tav tm="0">
                                          <p:val>
                                            <p:fltVal val="0"/>
                                          </p:val>
                                        </p:tav>
                                        <p:tav tm="100000">
                                          <p:val>
                                            <p:strVal val="#ppt_h"/>
                                          </p:val>
                                        </p:tav>
                                      </p:tavLst>
                                    </p:anim>
                                    <p:anim calcmode="lin" valueType="num">
                                      <p:cBhvr>
                                        <p:cTn id="96" dur="600" fill="hold"/>
                                        <p:tgtEl>
                                          <p:spTgt spid="104"/>
                                        </p:tgtEl>
                                        <p:attrNameLst>
                                          <p:attrName>ppt_x</p:attrName>
                                        </p:attrNameLst>
                                      </p:cBhvr>
                                      <p:tavLst>
                                        <p:tav tm="0">
                                          <p:val>
                                            <p:fltVal val="0.5"/>
                                          </p:val>
                                        </p:tav>
                                        <p:tav tm="100000">
                                          <p:val>
                                            <p:strVal val="#ppt_x"/>
                                          </p:val>
                                        </p:tav>
                                      </p:tavLst>
                                    </p:anim>
                                    <p:anim calcmode="lin" valueType="num">
                                      <p:cBhvr>
                                        <p:cTn id="97" dur="600" fill="hold"/>
                                        <p:tgtEl>
                                          <p:spTgt spid="104"/>
                                        </p:tgtEl>
                                        <p:attrNameLst>
                                          <p:attrName>ppt_y</p:attrName>
                                        </p:attrNameLst>
                                      </p:cBhvr>
                                      <p:tavLst>
                                        <p:tav tm="0">
                                          <p:val>
                                            <p:fltVal val="0.5"/>
                                          </p:val>
                                        </p:tav>
                                        <p:tav tm="100000">
                                          <p:val>
                                            <p:strVal val="#ppt_y"/>
                                          </p:val>
                                        </p:tav>
                                      </p:tavLst>
                                    </p:anim>
                                  </p:childTnLst>
                                </p:cTn>
                              </p:par>
                              <p:par>
                                <p:cTn id="98" presetID="53" presetClass="entr" presetSubtype="16" fill="hold" nodeType="withEffect">
                                  <p:stCondLst>
                                    <p:cond delay="600"/>
                                  </p:stCondLst>
                                  <p:childTnLst>
                                    <p:set>
                                      <p:cBhvr>
                                        <p:cTn id="99" dur="1" fill="hold">
                                          <p:stCondLst>
                                            <p:cond delay="0"/>
                                          </p:stCondLst>
                                        </p:cTn>
                                        <p:tgtEl>
                                          <p:spTgt spid="132"/>
                                        </p:tgtEl>
                                        <p:attrNameLst>
                                          <p:attrName>style.visibility</p:attrName>
                                        </p:attrNameLst>
                                      </p:cBhvr>
                                      <p:to>
                                        <p:strVal val="visible"/>
                                      </p:to>
                                    </p:set>
                                    <p:anim calcmode="lin" valueType="num">
                                      <p:cBhvr>
                                        <p:cTn id="100" dur="500" fill="hold"/>
                                        <p:tgtEl>
                                          <p:spTgt spid="132"/>
                                        </p:tgtEl>
                                        <p:attrNameLst>
                                          <p:attrName>ppt_w</p:attrName>
                                        </p:attrNameLst>
                                      </p:cBhvr>
                                      <p:tavLst>
                                        <p:tav tm="0">
                                          <p:val>
                                            <p:fltVal val="0"/>
                                          </p:val>
                                        </p:tav>
                                        <p:tav tm="100000">
                                          <p:val>
                                            <p:strVal val="#ppt_w"/>
                                          </p:val>
                                        </p:tav>
                                      </p:tavLst>
                                    </p:anim>
                                    <p:anim calcmode="lin" valueType="num">
                                      <p:cBhvr>
                                        <p:cTn id="101" dur="500" fill="hold"/>
                                        <p:tgtEl>
                                          <p:spTgt spid="132"/>
                                        </p:tgtEl>
                                        <p:attrNameLst>
                                          <p:attrName>ppt_h</p:attrName>
                                        </p:attrNameLst>
                                      </p:cBhvr>
                                      <p:tavLst>
                                        <p:tav tm="0">
                                          <p:val>
                                            <p:fltVal val="0"/>
                                          </p:val>
                                        </p:tav>
                                        <p:tav tm="100000">
                                          <p:val>
                                            <p:strVal val="#ppt_h"/>
                                          </p:val>
                                        </p:tav>
                                      </p:tavLst>
                                    </p:anim>
                                    <p:animEffect transition="in" filter="fade">
                                      <p:cBhvr>
                                        <p:cTn id="102" dur="500"/>
                                        <p:tgtEl>
                                          <p:spTgt spid="132"/>
                                        </p:tgtEl>
                                      </p:cBhvr>
                                    </p:animEffect>
                                  </p:childTnLst>
                                </p:cTn>
                              </p:par>
                              <p:par>
                                <p:cTn id="103" presetID="23" presetClass="entr" presetSubtype="528" fill="hold" nodeType="withEffect">
                                  <p:stCondLst>
                                    <p:cond delay="0"/>
                                  </p:stCondLst>
                                  <p:childTnLst>
                                    <p:set>
                                      <p:cBhvr>
                                        <p:cTn id="104" dur="1" fill="hold">
                                          <p:stCondLst>
                                            <p:cond delay="0"/>
                                          </p:stCondLst>
                                        </p:cTn>
                                        <p:tgtEl>
                                          <p:spTgt spid="107"/>
                                        </p:tgtEl>
                                        <p:attrNameLst>
                                          <p:attrName>style.visibility</p:attrName>
                                        </p:attrNameLst>
                                      </p:cBhvr>
                                      <p:to>
                                        <p:strVal val="visible"/>
                                      </p:to>
                                    </p:set>
                                    <p:anim calcmode="lin" valueType="num">
                                      <p:cBhvr>
                                        <p:cTn id="105" dur="700" fill="hold"/>
                                        <p:tgtEl>
                                          <p:spTgt spid="107"/>
                                        </p:tgtEl>
                                        <p:attrNameLst>
                                          <p:attrName>ppt_w</p:attrName>
                                        </p:attrNameLst>
                                      </p:cBhvr>
                                      <p:tavLst>
                                        <p:tav tm="0">
                                          <p:val>
                                            <p:fltVal val="0"/>
                                          </p:val>
                                        </p:tav>
                                        <p:tav tm="100000">
                                          <p:val>
                                            <p:strVal val="#ppt_w"/>
                                          </p:val>
                                        </p:tav>
                                      </p:tavLst>
                                    </p:anim>
                                    <p:anim calcmode="lin" valueType="num">
                                      <p:cBhvr>
                                        <p:cTn id="106" dur="700" fill="hold"/>
                                        <p:tgtEl>
                                          <p:spTgt spid="107"/>
                                        </p:tgtEl>
                                        <p:attrNameLst>
                                          <p:attrName>ppt_h</p:attrName>
                                        </p:attrNameLst>
                                      </p:cBhvr>
                                      <p:tavLst>
                                        <p:tav tm="0">
                                          <p:val>
                                            <p:fltVal val="0"/>
                                          </p:val>
                                        </p:tav>
                                        <p:tav tm="100000">
                                          <p:val>
                                            <p:strVal val="#ppt_h"/>
                                          </p:val>
                                        </p:tav>
                                      </p:tavLst>
                                    </p:anim>
                                    <p:anim calcmode="lin" valueType="num">
                                      <p:cBhvr>
                                        <p:cTn id="107" dur="700" fill="hold"/>
                                        <p:tgtEl>
                                          <p:spTgt spid="107"/>
                                        </p:tgtEl>
                                        <p:attrNameLst>
                                          <p:attrName>ppt_x</p:attrName>
                                        </p:attrNameLst>
                                      </p:cBhvr>
                                      <p:tavLst>
                                        <p:tav tm="0">
                                          <p:val>
                                            <p:fltVal val="0.5"/>
                                          </p:val>
                                        </p:tav>
                                        <p:tav tm="100000">
                                          <p:val>
                                            <p:strVal val="#ppt_x"/>
                                          </p:val>
                                        </p:tav>
                                      </p:tavLst>
                                    </p:anim>
                                    <p:anim calcmode="lin" valueType="num">
                                      <p:cBhvr>
                                        <p:cTn id="108" dur="700" fill="hold"/>
                                        <p:tgtEl>
                                          <p:spTgt spid="107"/>
                                        </p:tgtEl>
                                        <p:attrNameLst>
                                          <p:attrName>ppt_y</p:attrName>
                                        </p:attrNameLst>
                                      </p:cBhvr>
                                      <p:tavLst>
                                        <p:tav tm="0">
                                          <p:val>
                                            <p:fltVal val="0.5"/>
                                          </p:val>
                                        </p:tav>
                                        <p:tav tm="100000">
                                          <p:val>
                                            <p:strVal val="#ppt_y"/>
                                          </p:val>
                                        </p:tav>
                                      </p:tavLst>
                                    </p:anim>
                                  </p:childTnLst>
                                </p:cTn>
                              </p:par>
                              <p:par>
                                <p:cTn id="109" presetID="53" presetClass="entr" presetSubtype="16" fill="hold" nodeType="withEffect">
                                  <p:stCondLst>
                                    <p:cond delay="400"/>
                                  </p:stCondLst>
                                  <p:childTnLst>
                                    <p:set>
                                      <p:cBhvr>
                                        <p:cTn id="110" dur="1" fill="hold">
                                          <p:stCondLst>
                                            <p:cond delay="0"/>
                                          </p:stCondLst>
                                        </p:cTn>
                                        <p:tgtEl>
                                          <p:spTgt spid="129"/>
                                        </p:tgtEl>
                                        <p:attrNameLst>
                                          <p:attrName>style.visibility</p:attrName>
                                        </p:attrNameLst>
                                      </p:cBhvr>
                                      <p:to>
                                        <p:strVal val="visible"/>
                                      </p:to>
                                    </p:set>
                                    <p:anim calcmode="lin" valueType="num">
                                      <p:cBhvr>
                                        <p:cTn id="111" dur="500" fill="hold"/>
                                        <p:tgtEl>
                                          <p:spTgt spid="129"/>
                                        </p:tgtEl>
                                        <p:attrNameLst>
                                          <p:attrName>ppt_w</p:attrName>
                                        </p:attrNameLst>
                                      </p:cBhvr>
                                      <p:tavLst>
                                        <p:tav tm="0">
                                          <p:val>
                                            <p:fltVal val="0"/>
                                          </p:val>
                                        </p:tav>
                                        <p:tav tm="100000">
                                          <p:val>
                                            <p:strVal val="#ppt_w"/>
                                          </p:val>
                                        </p:tav>
                                      </p:tavLst>
                                    </p:anim>
                                    <p:anim calcmode="lin" valueType="num">
                                      <p:cBhvr>
                                        <p:cTn id="112" dur="500" fill="hold"/>
                                        <p:tgtEl>
                                          <p:spTgt spid="129"/>
                                        </p:tgtEl>
                                        <p:attrNameLst>
                                          <p:attrName>ppt_h</p:attrName>
                                        </p:attrNameLst>
                                      </p:cBhvr>
                                      <p:tavLst>
                                        <p:tav tm="0">
                                          <p:val>
                                            <p:fltVal val="0"/>
                                          </p:val>
                                        </p:tav>
                                        <p:tav tm="100000">
                                          <p:val>
                                            <p:strVal val="#ppt_h"/>
                                          </p:val>
                                        </p:tav>
                                      </p:tavLst>
                                    </p:anim>
                                    <p:animEffect transition="in" filter="fade">
                                      <p:cBhvr>
                                        <p:cTn id="113" dur="500"/>
                                        <p:tgtEl>
                                          <p:spTgt spid="129"/>
                                        </p:tgtEl>
                                      </p:cBhvr>
                                    </p:animEffect>
                                  </p:childTnLst>
                                </p:cTn>
                              </p:par>
                            </p:childTnLst>
                          </p:cTn>
                        </p:par>
                        <p:par>
                          <p:cTn id="114" fill="hold">
                            <p:stCondLst>
                              <p:cond delay="2100"/>
                            </p:stCondLst>
                            <p:childTnLst>
                              <p:par>
                                <p:cTn id="115" presetID="42" presetClass="entr" presetSubtype="0" fill="hold" nodeType="afterEffect">
                                  <p:stCondLst>
                                    <p:cond delay="0"/>
                                  </p:stCondLst>
                                  <p:childTnLst>
                                    <p:set>
                                      <p:cBhvr>
                                        <p:cTn id="116" dur="1" fill="hold">
                                          <p:stCondLst>
                                            <p:cond delay="0"/>
                                          </p:stCondLst>
                                        </p:cTn>
                                        <p:tgtEl>
                                          <p:spTgt spid="110"/>
                                        </p:tgtEl>
                                        <p:attrNameLst>
                                          <p:attrName>style.visibility</p:attrName>
                                        </p:attrNameLst>
                                      </p:cBhvr>
                                      <p:to>
                                        <p:strVal val="visible"/>
                                      </p:to>
                                    </p:set>
                                    <p:animEffect transition="in" filter="fade">
                                      <p:cBhvr>
                                        <p:cTn id="117" dur="1000"/>
                                        <p:tgtEl>
                                          <p:spTgt spid="110"/>
                                        </p:tgtEl>
                                      </p:cBhvr>
                                    </p:animEffect>
                                    <p:anim calcmode="lin" valueType="num">
                                      <p:cBhvr>
                                        <p:cTn id="118" dur="1000" fill="hold"/>
                                        <p:tgtEl>
                                          <p:spTgt spid="110"/>
                                        </p:tgtEl>
                                        <p:attrNameLst>
                                          <p:attrName>ppt_x</p:attrName>
                                        </p:attrNameLst>
                                      </p:cBhvr>
                                      <p:tavLst>
                                        <p:tav tm="0">
                                          <p:val>
                                            <p:strVal val="#ppt_x"/>
                                          </p:val>
                                        </p:tav>
                                        <p:tav tm="100000">
                                          <p:val>
                                            <p:strVal val="#ppt_x"/>
                                          </p:val>
                                        </p:tav>
                                      </p:tavLst>
                                    </p:anim>
                                    <p:anim calcmode="lin" valueType="num">
                                      <p:cBhvr>
                                        <p:cTn id="119" dur="1000" fill="hold"/>
                                        <p:tgtEl>
                                          <p:spTgt spid="110"/>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117"/>
                                        </p:tgtEl>
                                        <p:attrNameLst>
                                          <p:attrName>style.visibility</p:attrName>
                                        </p:attrNameLst>
                                      </p:cBhvr>
                                      <p:to>
                                        <p:strVal val="visible"/>
                                      </p:to>
                                    </p:set>
                                    <p:animEffect transition="in" filter="fade">
                                      <p:cBhvr>
                                        <p:cTn id="122" dur="1000"/>
                                        <p:tgtEl>
                                          <p:spTgt spid="117"/>
                                        </p:tgtEl>
                                      </p:cBhvr>
                                    </p:animEffect>
                                    <p:anim calcmode="lin" valueType="num">
                                      <p:cBhvr>
                                        <p:cTn id="123" dur="1000" fill="hold"/>
                                        <p:tgtEl>
                                          <p:spTgt spid="117"/>
                                        </p:tgtEl>
                                        <p:attrNameLst>
                                          <p:attrName>ppt_x</p:attrName>
                                        </p:attrNameLst>
                                      </p:cBhvr>
                                      <p:tavLst>
                                        <p:tav tm="0">
                                          <p:val>
                                            <p:strVal val="#ppt_x"/>
                                          </p:val>
                                        </p:tav>
                                        <p:tav tm="100000">
                                          <p:val>
                                            <p:strVal val="#ppt_x"/>
                                          </p:val>
                                        </p:tav>
                                      </p:tavLst>
                                    </p:anim>
                                    <p:anim calcmode="lin" valueType="num">
                                      <p:cBhvr>
                                        <p:cTn id="124" dur="1000" fill="hold"/>
                                        <p:tgtEl>
                                          <p:spTgt spid="117"/>
                                        </p:tgtEl>
                                        <p:attrNameLst>
                                          <p:attrName>ppt_y</p:attrName>
                                        </p:attrNameLst>
                                      </p:cBhvr>
                                      <p:tavLst>
                                        <p:tav tm="0">
                                          <p:val>
                                            <p:strVal val="#ppt_y-.1"/>
                                          </p:val>
                                        </p:tav>
                                        <p:tav tm="100000">
                                          <p:val>
                                            <p:strVal val="#ppt_y"/>
                                          </p:val>
                                        </p:tav>
                                      </p:tavLst>
                                    </p:anim>
                                  </p:childTnLst>
                                </p:cTn>
                              </p:par>
                            </p:childTnLst>
                          </p:cTn>
                        </p:par>
                        <p:par>
                          <p:cTn id="125" fill="hold">
                            <p:stCondLst>
                              <p:cond delay="3100"/>
                            </p:stCondLst>
                            <p:childTnLst>
                              <p:par>
                                <p:cTn id="126" presetID="52" presetClass="entr" presetSubtype="0" fill="hold" grpId="0" nodeType="afterEffect">
                                  <p:stCondLst>
                                    <p:cond delay="0"/>
                                  </p:stCondLst>
                                  <p:childTnLst>
                                    <p:set>
                                      <p:cBhvr>
                                        <p:cTn id="127" dur="1" fill="hold">
                                          <p:stCondLst>
                                            <p:cond delay="0"/>
                                          </p:stCondLst>
                                        </p:cTn>
                                        <p:tgtEl>
                                          <p:spTgt spid="118"/>
                                        </p:tgtEl>
                                        <p:attrNameLst>
                                          <p:attrName>style.visibility</p:attrName>
                                        </p:attrNameLst>
                                      </p:cBhvr>
                                      <p:to>
                                        <p:strVal val="visible"/>
                                      </p:to>
                                    </p:set>
                                    <p:animScale>
                                      <p:cBhvr>
                                        <p:cTn id="128" dur="5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500" decel="50000" fill="hold">
                                          <p:stCondLst>
                                            <p:cond delay="0"/>
                                          </p:stCondLst>
                                        </p:cTn>
                                        <p:tgtEl>
                                          <p:spTgt spid="118"/>
                                        </p:tgtEl>
                                        <p:attrNameLst>
                                          <p:attrName>ppt_x</p:attrName>
                                          <p:attrName>ppt_y</p:attrName>
                                        </p:attrNameLst>
                                      </p:cBhvr>
                                    </p:animMotion>
                                    <p:animEffect transition="in" filter="fade">
                                      <p:cBhvr>
                                        <p:cTn id="130" dur="500"/>
                                        <p:tgtEl>
                                          <p:spTgt spid="118"/>
                                        </p:tgtEl>
                                      </p:cBhvr>
                                    </p:animEffect>
                                  </p:childTnLst>
                                </p:cTn>
                              </p:par>
                            </p:childTnLst>
                          </p:cTn>
                        </p:par>
                        <p:par>
                          <p:cTn id="131" fill="hold">
                            <p:stCondLst>
                              <p:cond delay="3600"/>
                            </p:stCondLst>
                            <p:childTnLst>
                              <p:par>
                                <p:cTn id="132" presetID="16" presetClass="entr" presetSubtype="21" fill="hold" grpId="0" nodeType="afterEffect">
                                  <p:stCondLst>
                                    <p:cond delay="0"/>
                                  </p:stCondLst>
                                  <p:childTnLst>
                                    <p:set>
                                      <p:cBhvr>
                                        <p:cTn id="133" dur="1" fill="hold">
                                          <p:stCondLst>
                                            <p:cond delay="0"/>
                                          </p:stCondLst>
                                        </p:cTn>
                                        <p:tgtEl>
                                          <p:spTgt spid="119"/>
                                        </p:tgtEl>
                                        <p:attrNameLst>
                                          <p:attrName>style.visibility</p:attrName>
                                        </p:attrNameLst>
                                      </p:cBhvr>
                                      <p:to>
                                        <p:strVal val="visible"/>
                                      </p:to>
                                    </p:set>
                                    <p:animEffect transition="in" filter="barn(inVertical)">
                                      <p:cBhvr>
                                        <p:cTn id="13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117" grpId="0"/>
      <p:bldP spid="118" grpId="0"/>
      <p:bldP spid="1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8264978" y="967167"/>
            <a:ext cx="593292" cy="761765"/>
            <a:chOff x="8266914" y="-18254"/>
            <a:chExt cx="593475" cy="762000"/>
          </a:xfrm>
        </p:grpSpPr>
        <p:sp>
          <p:nvSpPr>
            <p:cNvPr id="6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7" name="组合 66"/>
            <p:cNvGrpSpPr/>
            <p:nvPr/>
          </p:nvGrpSpPr>
          <p:grpSpPr>
            <a:xfrm>
              <a:off x="8266914" y="134144"/>
              <a:ext cx="593475" cy="475620"/>
              <a:chOff x="235091" y="185120"/>
              <a:chExt cx="593475" cy="475620"/>
            </a:xfrm>
          </p:grpSpPr>
          <p:sp>
            <p:nvSpPr>
              <p:cNvPr id="68" name="矩形 67"/>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69" name="矩形 68"/>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70" name="组合 69"/>
          <p:cNvGrpSpPr/>
          <p:nvPr/>
        </p:nvGrpSpPr>
        <p:grpSpPr>
          <a:xfrm>
            <a:off x="903710" y="1235283"/>
            <a:ext cx="2830349" cy="679489"/>
            <a:chOff x="903371" y="249943"/>
            <a:chExt cx="2831223" cy="679699"/>
          </a:xfrm>
        </p:grpSpPr>
        <p:sp>
          <p:nvSpPr>
            <p:cNvPr id="71" name="任意多边形 7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 name="任意多边形 7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3" name="组合 72"/>
          <p:cNvGrpSpPr/>
          <p:nvPr/>
        </p:nvGrpSpPr>
        <p:grpSpPr>
          <a:xfrm rot="16200000">
            <a:off x="574965" y="1143529"/>
            <a:ext cx="764867" cy="862996"/>
            <a:chOff x="8439634" y="3544648"/>
            <a:chExt cx="1611146" cy="1817848"/>
          </a:xfrm>
        </p:grpSpPr>
        <p:sp>
          <p:nvSpPr>
            <p:cNvPr id="7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6" name="Group 17"/>
          <p:cNvGrpSpPr>
            <a:grpSpLocks noChangeAspect="1"/>
          </p:cNvGrpSpPr>
          <p:nvPr/>
        </p:nvGrpSpPr>
        <p:grpSpPr bwMode="auto">
          <a:xfrm>
            <a:off x="827767" y="1440930"/>
            <a:ext cx="259260" cy="278300"/>
            <a:chOff x="231" y="1205"/>
            <a:chExt cx="640" cy="687"/>
          </a:xfrm>
          <a:solidFill>
            <a:sysClr val="window" lastClr="FFFFFF"/>
          </a:solidFill>
          <a:effectLst/>
        </p:grpSpPr>
        <p:sp>
          <p:nvSpPr>
            <p:cNvPr id="7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9" name="矩形 3"/>
          <p:cNvSpPr>
            <a:spLocks noChangeArrowheads="1"/>
          </p:cNvSpPr>
          <p:nvPr/>
        </p:nvSpPr>
        <p:spPr bwMode="auto">
          <a:xfrm>
            <a:off x="1448766" y="1428193"/>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80" name="文本框 37"/>
          <p:cNvSpPr>
            <a:spLocks noChangeArrowheads="1"/>
          </p:cNvSpPr>
          <p:nvPr/>
        </p:nvSpPr>
        <p:spPr bwMode="auto">
          <a:xfrm>
            <a:off x="2591414" y="1555472"/>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81" name="组合 184"/>
          <p:cNvGrpSpPr>
            <a:grpSpLocks/>
          </p:cNvGrpSpPr>
          <p:nvPr/>
        </p:nvGrpSpPr>
        <p:grpSpPr bwMode="auto">
          <a:xfrm>
            <a:off x="1095710" y="2354361"/>
            <a:ext cx="3963056" cy="3090863"/>
            <a:chOff x="0" y="0"/>
            <a:chExt cx="5407191" cy="4756567"/>
          </a:xfrm>
        </p:grpSpPr>
        <p:sp>
          <p:nvSpPr>
            <p:cNvPr id="82"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3"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4"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5"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6"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7"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8"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89"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0"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1"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2"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3"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4"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5"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6"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7"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8"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99"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0"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1"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2"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3"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4"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5"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6"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7"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8"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09"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10"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11"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12"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sp>
          <p:nvSpPr>
            <p:cNvPr id="113"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000000"/>
                </a:solidFill>
                <a:effectLst/>
                <a:uLnTx/>
                <a:uFillTx/>
                <a:latin typeface="方正兰亭黑_GBK" pitchFamily="2" charset="-122"/>
                <a:ea typeface="方正兰亭黑_GBK" pitchFamily="2" charset="-122"/>
                <a:sym typeface="方正兰亭黑_GBK" pitchFamily="2" charset="-122"/>
              </a:endParaRPr>
            </a:p>
          </p:txBody>
        </p:sp>
      </p:grpSp>
      <p:sp>
        <p:nvSpPr>
          <p:cNvPr id="114" name="Oval 302"/>
          <p:cNvSpPr>
            <a:spLocks noChangeArrowheads="1"/>
          </p:cNvSpPr>
          <p:nvPr/>
        </p:nvSpPr>
        <p:spPr bwMode="auto">
          <a:xfrm>
            <a:off x="1861181" y="3161606"/>
            <a:ext cx="88095" cy="89297"/>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15" name="Oval 303"/>
          <p:cNvSpPr>
            <a:spLocks noChangeArrowheads="1"/>
          </p:cNvSpPr>
          <p:nvPr/>
        </p:nvSpPr>
        <p:spPr bwMode="auto">
          <a:xfrm>
            <a:off x="1651657" y="3970039"/>
            <a:ext cx="88095" cy="88106"/>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16" name="Oval 304"/>
          <p:cNvSpPr>
            <a:spLocks noChangeArrowheads="1"/>
          </p:cNvSpPr>
          <p:nvPr/>
        </p:nvSpPr>
        <p:spPr bwMode="auto">
          <a:xfrm>
            <a:off x="2990931" y="4277221"/>
            <a:ext cx="88095" cy="88106"/>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17" name="Oval 305"/>
          <p:cNvSpPr>
            <a:spLocks noChangeArrowheads="1"/>
          </p:cNvSpPr>
          <p:nvPr/>
        </p:nvSpPr>
        <p:spPr bwMode="auto">
          <a:xfrm>
            <a:off x="3388547" y="4005759"/>
            <a:ext cx="89285" cy="89296"/>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18" name="Oval 306"/>
          <p:cNvSpPr>
            <a:spLocks noChangeArrowheads="1"/>
          </p:cNvSpPr>
          <p:nvPr/>
        </p:nvSpPr>
        <p:spPr bwMode="auto">
          <a:xfrm>
            <a:off x="3943304" y="3539033"/>
            <a:ext cx="89285" cy="89296"/>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19" name="Oval 307"/>
          <p:cNvSpPr>
            <a:spLocks noChangeArrowheads="1"/>
          </p:cNvSpPr>
          <p:nvPr/>
        </p:nvSpPr>
        <p:spPr bwMode="auto">
          <a:xfrm>
            <a:off x="4336156" y="4216499"/>
            <a:ext cx="88095" cy="89297"/>
          </a:xfrm>
          <a:prstGeom prst="ellipse">
            <a:avLst/>
          </a:prstGeom>
          <a:solidFill>
            <a:srgbClr val="C00000"/>
          </a:solidFill>
          <a:ln w="12700" cap="flat" cmpd="sng">
            <a:solidFill>
              <a:sysClr val="window" lastClr="FFFFFF"/>
            </a:solidFill>
            <a:bevel/>
            <a:headEnd/>
            <a:tailEnd/>
          </a:ln>
        </p:spPr>
        <p:txBody>
          <a:bodyPr lIns="68568" tIns="34284" rIns="68568"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399"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20" name="Freeform 158"/>
          <p:cNvSpPr>
            <a:spLocks noEditPoints="1"/>
          </p:cNvSpPr>
          <p:nvPr/>
        </p:nvSpPr>
        <p:spPr bwMode="auto">
          <a:xfrm>
            <a:off x="3881335" y="3213102"/>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Freeform 158"/>
          <p:cNvSpPr>
            <a:spLocks noEditPoints="1"/>
          </p:cNvSpPr>
          <p:nvPr/>
        </p:nvSpPr>
        <p:spPr bwMode="auto">
          <a:xfrm>
            <a:off x="3335404" y="3654564"/>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Freeform 158"/>
          <p:cNvSpPr>
            <a:spLocks noEditPoints="1"/>
          </p:cNvSpPr>
          <p:nvPr/>
        </p:nvSpPr>
        <p:spPr bwMode="auto">
          <a:xfrm>
            <a:off x="1583345" y="3654564"/>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Freeform 158"/>
          <p:cNvSpPr>
            <a:spLocks noEditPoints="1"/>
          </p:cNvSpPr>
          <p:nvPr/>
        </p:nvSpPr>
        <p:spPr bwMode="auto">
          <a:xfrm>
            <a:off x="2929090" y="3970040"/>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Freeform 158"/>
          <p:cNvSpPr>
            <a:spLocks noEditPoints="1"/>
          </p:cNvSpPr>
          <p:nvPr/>
        </p:nvSpPr>
        <p:spPr bwMode="auto">
          <a:xfrm>
            <a:off x="1792509" y="2862852"/>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Freeform 158"/>
          <p:cNvSpPr>
            <a:spLocks noEditPoints="1"/>
          </p:cNvSpPr>
          <p:nvPr/>
        </p:nvSpPr>
        <p:spPr bwMode="auto">
          <a:xfrm>
            <a:off x="4260036" y="3904302"/>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矩形 125"/>
          <p:cNvSpPr/>
          <p:nvPr/>
        </p:nvSpPr>
        <p:spPr>
          <a:xfrm>
            <a:off x="5730350" y="2523274"/>
            <a:ext cx="2700467" cy="113107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endParaRPr>
          </a:p>
        </p:txBody>
      </p:sp>
      <p:sp>
        <p:nvSpPr>
          <p:cNvPr id="127" name="矩形 126"/>
          <p:cNvSpPr/>
          <p:nvPr/>
        </p:nvSpPr>
        <p:spPr>
          <a:xfrm>
            <a:off x="5730350" y="4035661"/>
            <a:ext cx="2700467" cy="113107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anim calcmode="lin" valueType="num">
                                          <p:cBhvr>
                                            <p:cTn id="8" dur="500" fill="hold"/>
                                            <p:tgtEl>
                                              <p:spTgt spid="65"/>
                                            </p:tgtEl>
                                            <p:attrNameLst>
                                              <p:attrName>ppt_x</p:attrName>
                                            </p:attrNameLst>
                                          </p:cBhvr>
                                          <p:tavLst>
                                            <p:tav tm="0">
                                              <p:val>
                                                <p:strVal val="#ppt_x"/>
                                              </p:val>
                                            </p:tav>
                                            <p:tav tm="100000">
                                              <p:val>
                                                <p:strVal val="#ppt_x"/>
                                              </p:val>
                                            </p:tav>
                                          </p:tavLst>
                                        </p:anim>
                                        <p:anim calcmode="lin" valueType="num">
                                          <p:cBhvr>
                                            <p:cTn id="9" dur="500" fill="hold"/>
                                            <p:tgtEl>
                                              <p:spTgt spid="6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500"/>
                                            <p:tgtEl>
                                              <p:spTgt spid="76"/>
                                            </p:tgtEl>
                                          </p:cBhvr>
                                        </p:animEffect>
                                      </p:childTnLst>
                                    </p:cTn>
                                  </p:par>
                                  <p:par>
                                    <p:cTn id="13" presetID="22" presetClass="entr" presetSubtype="8" fill="hold" nodeType="withEffect">
                                      <p:stCondLst>
                                        <p:cond delay="40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par>
                                    <p:cTn id="16" presetID="53" presetClass="entr" presetSubtype="16"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ppt_w</p:attrName>
                                            </p:attrNameLst>
                                          </p:cBhvr>
                                          <p:tavLst>
                                            <p:tav tm="0">
                                              <p:val>
                                                <p:fltVal val="0"/>
                                              </p:val>
                                            </p:tav>
                                            <p:tav tm="100000">
                                              <p:val>
                                                <p:strVal val="#ppt_w"/>
                                              </p:val>
                                            </p:tav>
                                          </p:tavLst>
                                        </p:anim>
                                        <p:anim calcmode="lin" valueType="num">
                                          <p:cBhvr>
                                            <p:cTn id="19" dur="500" fill="hold"/>
                                            <p:tgtEl>
                                              <p:spTgt spid="73"/>
                                            </p:tgtEl>
                                            <p:attrNameLst>
                                              <p:attrName>ppt_h</p:attrName>
                                            </p:attrNameLst>
                                          </p:cBhvr>
                                          <p:tavLst>
                                            <p:tav tm="0">
                                              <p:val>
                                                <p:fltVal val="0"/>
                                              </p:val>
                                            </p:tav>
                                            <p:tav tm="100000">
                                              <p:val>
                                                <p:strVal val="#ppt_h"/>
                                              </p:val>
                                            </p:tav>
                                          </p:tavLst>
                                        </p:anim>
                                        <p:animEffect transition="in" filter="fade">
                                          <p:cBhvr>
                                            <p:cTn id="20" dur="500"/>
                                            <p:tgtEl>
                                              <p:spTgt spid="73"/>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left)">
                                          <p:cBhvr>
                                            <p:cTn id="24" dur="500"/>
                                            <p:tgtEl>
                                              <p:spTgt spid="79"/>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0"/>
                                            </p:tgtEl>
                                            <p:attrNameLst>
                                              <p:attrName>style.visibility</p:attrName>
                                            </p:attrNameLst>
                                          </p:cBhvr>
                                          <p:to>
                                            <p:strVal val="visible"/>
                                          </p:to>
                                        </p:set>
                                        <p:animEffect transition="in" filter="wipe(left)">
                                          <p:cBhvr>
                                            <p:cTn id="27" dur="500"/>
                                            <p:tgtEl>
                                              <p:spTgt spid="80"/>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p:cTn id="31" dur="500" fill="hold"/>
                                            <p:tgtEl>
                                              <p:spTgt spid="81"/>
                                            </p:tgtEl>
                                            <p:attrNameLst>
                                              <p:attrName>ppt_w</p:attrName>
                                            </p:attrNameLst>
                                          </p:cBhvr>
                                          <p:tavLst>
                                            <p:tav tm="0">
                                              <p:val>
                                                <p:fltVal val="0"/>
                                              </p:val>
                                            </p:tav>
                                            <p:tav tm="100000">
                                              <p:val>
                                                <p:strVal val="#ppt_w"/>
                                              </p:val>
                                            </p:tav>
                                          </p:tavLst>
                                        </p:anim>
                                        <p:anim calcmode="lin" valueType="num">
                                          <p:cBhvr>
                                            <p:cTn id="32" dur="500" fill="hold"/>
                                            <p:tgtEl>
                                              <p:spTgt spid="81"/>
                                            </p:tgtEl>
                                            <p:attrNameLst>
                                              <p:attrName>ppt_h</p:attrName>
                                            </p:attrNameLst>
                                          </p:cBhvr>
                                          <p:tavLst>
                                            <p:tav tm="0">
                                              <p:val>
                                                <p:fltVal val="0"/>
                                              </p:val>
                                            </p:tav>
                                            <p:tav tm="100000">
                                              <p:val>
                                                <p:strVal val="#ppt_h"/>
                                              </p:val>
                                            </p:tav>
                                          </p:tavLst>
                                        </p:anim>
                                        <p:animEffect transition="in" filter="fade">
                                          <p:cBhvr>
                                            <p:cTn id="33" dur="500"/>
                                            <p:tgtEl>
                                              <p:spTgt spid="81"/>
                                            </p:tgtEl>
                                          </p:cBhvr>
                                        </p:animEffect>
                                      </p:childTnLst>
                                    </p:cTn>
                                  </p:par>
                                </p:childTnLst>
                              </p:cTn>
                            </p:par>
                            <p:par>
                              <p:cTn id="34" fill="hold">
                                <p:stCondLst>
                                  <p:cond delay="2400"/>
                                </p:stCondLst>
                                <p:childTnLst>
                                  <p:par>
                                    <p:cTn id="35" presetID="10" presetClass="entr" presetSubtype="0"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fade">
                                          <p:cBhvr>
                                            <p:cTn id="37" dur="500"/>
                                            <p:tgtEl>
                                              <p:spTgt spid="1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fade">
                                          <p:cBhvr>
                                            <p:cTn id="43" dur="500"/>
                                            <p:tgtEl>
                                              <p:spTgt spid="1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7"/>
                                            </p:tgtEl>
                                            <p:attrNameLst>
                                              <p:attrName>style.visibility</p:attrName>
                                            </p:attrNameLst>
                                          </p:cBhvr>
                                          <p:to>
                                            <p:strVal val="visible"/>
                                          </p:to>
                                        </p:set>
                                        <p:animEffect transition="in" filter="fade">
                                          <p:cBhvr>
                                            <p:cTn id="46" dur="500"/>
                                            <p:tgtEl>
                                              <p:spTgt spid="11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fade">
                                          <p:cBhvr>
                                            <p:cTn id="49" dur="500"/>
                                            <p:tgtEl>
                                              <p:spTgt spid="1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Effect transition="in" filter="fade">
                                          <p:cBhvr>
                                            <p:cTn id="52" dur="500"/>
                                            <p:tgtEl>
                                              <p:spTgt spid="119"/>
                                            </p:tgtEl>
                                          </p:cBhvr>
                                        </p:animEffect>
                                      </p:childTnLst>
                                    </p:cTn>
                                  </p:par>
                                </p:childTnLst>
                              </p:cTn>
                            </p:par>
                            <p:par>
                              <p:cTn id="53" fill="hold">
                                <p:stCondLst>
                                  <p:cond delay="2900"/>
                                </p:stCondLst>
                                <p:childTnLst>
                                  <p:par>
                                    <p:cTn id="54" presetID="2" presetClass="entr" presetSubtype="1" fill="hold" grpId="0" nodeType="afterEffect" p14:presetBounceEnd="46000">
                                      <p:stCondLst>
                                        <p:cond delay="0"/>
                                      </p:stCondLst>
                                      <p:childTnLst>
                                        <p:set>
                                          <p:cBhvr>
                                            <p:cTn id="55" dur="1" fill="hold">
                                              <p:stCondLst>
                                                <p:cond delay="0"/>
                                              </p:stCondLst>
                                            </p:cTn>
                                            <p:tgtEl>
                                              <p:spTgt spid="125"/>
                                            </p:tgtEl>
                                            <p:attrNameLst>
                                              <p:attrName>style.visibility</p:attrName>
                                            </p:attrNameLst>
                                          </p:cBhvr>
                                          <p:to>
                                            <p:strVal val="visible"/>
                                          </p:to>
                                        </p:set>
                                        <p:anim calcmode="lin" valueType="num" p14:bounceEnd="46000">
                                          <p:cBhvr additive="base">
                                            <p:cTn id="56" dur="500" fill="hold"/>
                                            <p:tgtEl>
                                              <p:spTgt spid="125"/>
                                            </p:tgtEl>
                                            <p:attrNameLst>
                                              <p:attrName>ppt_x</p:attrName>
                                            </p:attrNameLst>
                                          </p:cBhvr>
                                          <p:tavLst>
                                            <p:tav tm="0">
                                              <p:val>
                                                <p:strVal val="#ppt_x"/>
                                              </p:val>
                                            </p:tav>
                                            <p:tav tm="100000">
                                              <p:val>
                                                <p:strVal val="#ppt_x"/>
                                              </p:val>
                                            </p:tav>
                                          </p:tavLst>
                                        </p:anim>
                                        <p:anim calcmode="lin" valueType="num" p14:bounceEnd="46000">
                                          <p:cBhvr additive="base">
                                            <p:cTn id="57" dur="500" fill="hold"/>
                                            <p:tgtEl>
                                              <p:spTgt spid="125"/>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14:presetBounceEnd="46000">
                                      <p:stCondLst>
                                        <p:cond delay="200"/>
                                      </p:stCondLst>
                                      <p:childTnLst>
                                        <p:set>
                                          <p:cBhvr>
                                            <p:cTn id="59" dur="1" fill="hold">
                                              <p:stCondLst>
                                                <p:cond delay="0"/>
                                              </p:stCondLst>
                                            </p:cTn>
                                            <p:tgtEl>
                                              <p:spTgt spid="120"/>
                                            </p:tgtEl>
                                            <p:attrNameLst>
                                              <p:attrName>style.visibility</p:attrName>
                                            </p:attrNameLst>
                                          </p:cBhvr>
                                          <p:to>
                                            <p:strVal val="visible"/>
                                          </p:to>
                                        </p:set>
                                        <p:anim calcmode="lin" valueType="num" p14:bounceEnd="46000">
                                          <p:cBhvr additive="base">
                                            <p:cTn id="60" dur="500" fill="hold"/>
                                            <p:tgtEl>
                                              <p:spTgt spid="120"/>
                                            </p:tgtEl>
                                            <p:attrNameLst>
                                              <p:attrName>ppt_x</p:attrName>
                                            </p:attrNameLst>
                                          </p:cBhvr>
                                          <p:tavLst>
                                            <p:tav tm="0">
                                              <p:val>
                                                <p:strVal val="#ppt_x"/>
                                              </p:val>
                                            </p:tav>
                                            <p:tav tm="100000">
                                              <p:val>
                                                <p:strVal val="#ppt_x"/>
                                              </p:val>
                                            </p:tav>
                                          </p:tavLst>
                                        </p:anim>
                                        <p:anim calcmode="lin" valueType="num" p14:bounceEnd="46000">
                                          <p:cBhvr additive="base">
                                            <p:cTn id="61" dur="500" fill="hold"/>
                                            <p:tgtEl>
                                              <p:spTgt spid="120"/>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46000">
                                      <p:stCondLst>
                                        <p:cond delay="200"/>
                                      </p:stCondLst>
                                      <p:childTnLst>
                                        <p:set>
                                          <p:cBhvr>
                                            <p:cTn id="63" dur="1" fill="hold">
                                              <p:stCondLst>
                                                <p:cond delay="0"/>
                                              </p:stCondLst>
                                            </p:cTn>
                                            <p:tgtEl>
                                              <p:spTgt spid="121"/>
                                            </p:tgtEl>
                                            <p:attrNameLst>
                                              <p:attrName>style.visibility</p:attrName>
                                            </p:attrNameLst>
                                          </p:cBhvr>
                                          <p:to>
                                            <p:strVal val="visible"/>
                                          </p:to>
                                        </p:set>
                                        <p:anim calcmode="lin" valueType="num" p14:bounceEnd="46000">
                                          <p:cBhvr additive="base">
                                            <p:cTn id="64" dur="500" fill="hold"/>
                                            <p:tgtEl>
                                              <p:spTgt spid="121"/>
                                            </p:tgtEl>
                                            <p:attrNameLst>
                                              <p:attrName>ppt_x</p:attrName>
                                            </p:attrNameLst>
                                          </p:cBhvr>
                                          <p:tavLst>
                                            <p:tav tm="0">
                                              <p:val>
                                                <p:strVal val="#ppt_x"/>
                                              </p:val>
                                            </p:tav>
                                            <p:tav tm="100000">
                                              <p:val>
                                                <p:strVal val="#ppt_x"/>
                                              </p:val>
                                            </p:tav>
                                          </p:tavLst>
                                        </p:anim>
                                        <p:anim calcmode="lin" valueType="num" p14:bounceEnd="46000">
                                          <p:cBhvr additive="base">
                                            <p:cTn id="65" dur="500" fill="hold"/>
                                            <p:tgtEl>
                                              <p:spTgt spid="121"/>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14:presetBounceEnd="46000">
                                      <p:stCondLst>
                                        <p:cond delay="500"/>
                                      </p:stCondLst>
                                      <p:childTnLst>
                                        <p:set>
                                          <p:cBhvr>
                                            <p:cTn id="67" dur="1" fill="hold">
                                              <p:stCondLst>
                                                <p:cond delay="0"/>
                                              </p:stCondLst>
                                            </p:cTn>
                                            <p:tgtEl>
                                              <p:spTgt spid="123"/>
                                            </p:tgtEl>
                                            <p:attrNameLst>
                                              <p:attrName>style.visibility</p:attrName>
                                            </p:attrNameLst>
                                          </p:cBhvr>
                                          <p:to>
                                            <p:strVal val="visible"/>
                                          </p:to>
                                        </p:set>
                                        <p:anim calcmode="lin" valueType="num" p14:bounceEnd="46000">
                                          <p:cBhvr additive="base">
                                            <p:cTn id="68" dur="500" fill="hold"/>
                                            <p:tgtEl>
                                              <p:spTgt spid="123"/>
                                            </p:tgtEl>
                                            <p:attrNameLst>
                                              <p:attrName>ppt_x</p:attrName>
                                            </p:attrNameLst>
                                          </p:cBhvr>
                                          <p:tavLst>
                                            <p:tav tm="0">
                                              <p:val>
                                                <p:strVal val="#ppt_x"/>
                                              </p:val>
                                            </p:tav>
                                            <p:tav tm="100000">
                                              <p:val>
                                                <p:strVal val="#ppt_x"/>
                                              </p:val>
                                            </p:tav>
                                          </p:tavLst>
                                        </p:anim>
                                        <p:anim calcmode="lin" valueType="num" p14:bounceEnd="46000">
                                          <p:cBhvr additive="base">
                                            <p:cTn id="69" dur="500" fill="hold"/>
                                            <p:tgtEl>
                                              <p:spTgt spid="123"/>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14:presetBounceEnd="46000">
                                      <p:stCondLst>
                                        <p:cond delay="300"/>
                                      </p:stCondLst>
                                      <p:childTnLst>
                                        <p:set>
                                          <p:cBhvr>
                                            <p:cTn id="71" dur="1" fill="hold">
                                              <p:stCondLst>
                                                <p:cond delay="0"/>
                                              </p:stCondLst>
                                            </p:cTn>
                                            <p:tgtEl>
                                              <p:spTgt spid="124"/>
                                            </p:tgtEl>
                                            <p:attrNameLst>
                                              <p:attrName>style.visibility</p:attrName>
                                            </p:attrNameLst>
                                          </p:cBhvr>
                                          <p:to>
                                            <p:strVal val="visible"/>
                                          </p:to>
                                        </p:set>
                                        <p:anim calcmode="lin" valueType="num" p14:bounceEnd="46000">
                                          <p:cBhvr additive="base">
                                            <p:cTn id="72" dur="500" fill="hold"/>
                                            <p:tgtEl>
                                              <p:spTgt spid="124"/>
                                            </p:tgtEl>
                                            <p:attrNameLst>
                                              <p:attrName>ppt_x</p:attrName>
                                            </p:attrNameLst>
                                          </p:cBhvr>
                                          <p:tavLst>
                                            <p:tav tm="0">
                                              <p:val>
                                                <p:strVal val="#ppt_x"/>
                                              </p:val>
                                            </p:tav>
                                            <p:tav tm="100000">
                                              <p:val>
                                                <p:strVal val="#ppt_x"/>
                                              </p:val>
                                            </p:tav>
                                          </p:tavLst>
                                        </p:anim>
                                        <p:anim calcmode="lin" valueType="num" p14:bounceEnd="46000">
                                          <p:cBhvr additive="base">
                                            <p:cTn id="73" dur="500" fill="hold"/>
                                            <p:tgtEl>
                                              <p:spTgt spid="124"/>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14:presetBounceEnd="46000">
                                      <p:stCondLst>
                                        <p:cond delay="300"/>
                                      </p:stCondLst>
                                      <p:childTnLst>
                                        <p:set>
                                          <p:cBhvr>
                                            <p:cTn id="75" dur="1" fill="hold">
                                              <p:stCondLst>
                                                <p:cond delay="0"/>
                                              </p:stCondLst>
                                            </p:cTn>
                                            <p:tgtEl>
                                              <p:spTgt spid="122"/>
                                            </p:tgtEl>
                                            <p:attrNameLst>
                                              <p:attrName>style.visibility</p:attrName>
                                            </p:attrNameLst>
                                          </p:cBhvr>
                                          <p:to>
                                            <p:strVal val="visible"/>
                                          </p:to>
                                        </p:set>
                                        <p:anim calcmode="lin" valueType="num" p14:bounceEnd="46000">
                                          <p:cBhvr additive="base">
                                            <p:cTn id="76" dur="500" fill="hold"/>
                                            <p:tgtEl>
                                              <p:spTgt spid="122"/>
                                            </p:tgtEl>
                                            <p:attrNameLst>
                                              <p:attrName>ppt_x</p:attrName>
                                            </p:attrNameLst>
                                          </p:cBhvr>
                                          <p:tavLst>
                                            <p:tav tm="0">
                                              <p:val>
                                                <p:strVal val="#ppt_x"/>
                                              </p:val>
                                            </p:tav>
                                            <p:tav tm="100000">
                                              <p:val>
                                                <p:strVal val="#ppt_x"/>
                                              </p:val>
                                            </p:tav>
                                          </p:tavLst>
                                        </p:anim>
                                        <p:anim calcmode="lin" valueType="num" p14:bounceEnd="46000">
                                          <p:cBhvr additive="base">
                                            <p:cTn id="77" dur="500" fill="hold"/>
                                            <p:tgtEl>
                                              <p:spTgt spid="122"/>
                                            </p:tgtEl>
                                            <p:attrNameLst>
                                              <p:attrName>ppt_y</p:attrName>
                                            </p:attrNameLst>
                                          </p:cBhvr>
                                          <p:tavLst>
                                            <p:tav tm="0">
                                              <p:val>
                                                <p:strVal val="0-#ppt_h/2"/>
                                              </p:val>
                                            </p:tav>
                                            <p:tav tm="100000">
                                              <p:val>
                                                <p:strVal val="#ppt_y"/>
                                              </p:val>
                                            </p:tav>
                                          </p:tavLst>
                                        </p:anim>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fade">
                                          <p:cBhvr>
                                            <p:cTn id="81" dur="1000"/>
                                            <p:tgtEl>
                                              <p:spTgt spid="126"/>
                                            </p:tgtEl>
                                          </p:cBhvr>
                                        </p:animEffect>
                                        <p:anim calcmode="lin" valueType="num">
                                          <p:cBhvr>
                                            <p:cTn id="82" dur="1000" fill="hold"/>
                                            <p:tgtEl>
                                              <p:spTgt spid="126"/>
                                            </p:tgtEl>
                                            <p:attrNameLst>
                                              <p:attrName>ppt_x</p:attrName>
                                            </p:attrNameLst>
                                          </p:cBhvr>
                                          <p:tavLst>
                                            <p:tav tm="0">
                                              <p:val>
                                                <p:strVal val="#ppt_x"/>
                                              </p:val>
                                            </p:tav>
                                            <p:tav tm="100000">
                                              <p:val>
                                                <p:strVal val="#ppt_x"/>
                                              </p:val>
                                            </p:tav>
                                          </p:tavLst>
                                        </p:anim>
                                        <p:anim calcmode="lin" valueType="num">
                                          <p:cBhvr>
                                            <p:cTn id="83" dur="1000" fill="hold"/>
                                            <p:tgtEl>
                                              <p:spTgt spid="126"/>
                                            </p:tgtEl>
                                            <p:attrNameLst>
                                              <p:attrName>ppt_y</p:attrName>
                                            </p:attrNameLst>
                                          </p:cBhvr>
                                          <p:tavLst>
                                            <p:tav tm="0">
                                              <p:val>
                                                <p:strVal val="#ppt_y+.1"/>
                                              </p:val>
                                            </p:tav>
                                            <p:tav tm="100000">
                                              <p:val>
                                                <p:strVal val="#ppt_y"/>
                                              </p:val>
                                            </p:tav>
                                          </p:tavLst>
                                        </p:anim>
                                      </p:childTnLst>
                                    </p:cTn>
                                  </p:par>
                                </p:childTnLst>
                              </p:cTn>
                            </p:par>
                            <p:par>
                              <p:cTn id="84" fill="hold">
                                <p:stCondLst>
                                  <p:cond delay="4900"/>
                                </p:stCondLst>
                                <p:childTnLst>
                                  <p:par>
                                    <p:cTn id="85" presetID="47" presetClass="entr" presetSubtype="0" fill="hold" grpId="0" nodeType="afterEffect">
                                      <p:stCondLst>
                                        <p:cond delay="0"/>
                                      </p:stCondLst>
                                      <p:childTnLst>
                                        <p:set>
                                          <p:cBhvr>
                                            <p:cTn id="86" dur="1" fill="hold">
                                              <p:stCondLst>
                                                <p:cond delay="0"/>
                                              </p:stCondLst>
                                            </p:cTn>
                                            <p:tgtEl>
                                              <p:spTgt spid="127"/>
                                            </p:tgtEl>
                                            <p:attrNameLst>
                                              <p:attrName>style.visibility</p:attrName>
                                            </p:attrNameLst>
                                          </p:cBhvr>
                                          <p:to>
                                            <p:strVal val="visible"/>
                                          </p:to>
                                        </p:set>
                                        <p:animEffect transition="in" filter="fade">
                                          <p:cBhvr>
                                            <p:cTn id="87" dur="1000"/>
                                            <p:tgtEl>
                                              <p:spTgt spid="127"/>
                                            </p:tgtEl>
                                          </p:cBhvr>
                                        </p:animEffect>
                                        <p:anim calcmode="lin" valueType="num">
                                          <p:cBhvr>
                                            <p:cTn id="88" dur="1000" fill="hold"/>
                                            <p:tgtEl>
                                              <p:spTgt spid="127"/>
                                            </p:tgtEl>
                                            <p:attrNameLst>
                                              <p:attrName>ppt_x</p:attrName>
                                            </p:attrNameLst>
                                          </p:cBhvr>
                                          <p:tavLst>
                                            <p:tav tm="0">
                                              <p:val>
                                                <p:strVal val="#ppt_x"/>
                                              </p:val>
                                            </p:tav>
                                            <p:tav tm="100000">
                                              <p:val>
                                                <p:strVal val="#ppt_x"/>
                                              </p:val>
                                            </p:tav>
                                          </p:tavLst>
                                        </p:anim>
                                        <p:anim calcmode="lin" valueType="num">
                                          <p:cBhvr>
                                            <p:cTn id="89" dur="10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p:bldP spid="1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anim calcmode="lin" valueType="num">
                                          <p:cBhvr>
                                            <p:cTn id="8" dur="500" fill="hold"/>
                                            <p:tgtEl>
                                              <p:spTgt spid="65"/>
                                            </p:tgtEl>
                                            <p:attrNameLst>
                                              <p:attrName>ppt_x</p:attrName>
                                            </p:attrNameLst>
                                          </p:cBhvr>
                                          <p:tavLst>
                                            <p:tav tm="0">
                                              <p:val>
                                                <p:strVal val="#ppt_x"/>
                                              </p:val>
                                            </p:tav>
                                            <p:tav tm="100000">
                                              <p:val>
                                                <p:strVal val="#ppt_x"/>
                                              </p:val>
                                            </p:tav>
                                          </p:tavLst>
                                        </p:anim>
                                        <p:anim calcmode="lin" valueType="num">
                                          <p:cBhvr>
                                            <p:cTn id="9" dur="500" fill="hold"/>
                                            <p:tgtEl>
                                              <p:spTgt spid="6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500"/>
                                            <p:tgtEl>
                                              <p:spTgt spid="76"/>
                                            </p:tgtEl>
                                          </p:cBhvr>
                                        </p:animEffect>
                                      </p:childTnLst>
                                    </p:cTn>
                                  </p:par>
                                  <p:par>
                                    <p:cTn id="13" presetID="22" presetClass="entr" presetSubtype="8" fill="hold" nodeType="withEffect">
                                      <p:stCondLst>
                                        <p:cond delay="40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par>
                                    <p:cTn id="16" presetID="53" presetClass="entr" presetSubtype="16"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ppt_w</p:attrName>
                                            </p:attrNameLst>
                                          </p:cBhvr>
                                          <p:tavLst>
                                            <p:tav tm="0">
                                              <p:val>
                                                <p:fltVal val="0"/>
                                              </p:val>
                                            </p:tav>
                                            <p:tav tm="100000">
                                              <p:val>
                                                <p:strVal val="#ppt_w"/>
                                              </p:val>
                                            </p:tav>
                                          </p:tavLst>
                                        </p:anim>
                                        <p:anim calcmode="lin" valueType="num">
                                          <p:cBhvr>
                                            <p:cTn id="19" dur="500" fill="hold"/>
                                            <p:tgtEl>
                                              <p:spTgt spid="73"/>
                                            </p:tgtEl>
                                            <p:attrNameLst>
                                              <p:attrName>ppt_h</p:attrName>
                                            </p:attrNameLst>
                                          </p:cBhvr>
                                          <p:tavLst>
                                            <p:tav tm="0">
                                              <p:val>
                                                <p:fltVal val="0"/>
                                              </p:val>
                                            </p:tav>
                                            <p:tav tm="100000">
                                              <p:val>
                                                <p:strVal val="#ppt_h"/>
                                              </p:val>
                                            </p:tav>
                                          </p:tavLst>
                                        </p:anim>
                                        <p:animEffect transition="in" filter="fade">
                                          <p:cBhvr>
                                            <p:cTn id="20" dur="500"/>
                                            <p:tgtEl>
                                              <p:spTgt spid="73"/>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left)">
                                          <p:cBhvr>
                                            <p:cTn id="24" dur="500"/>
                                            <p:tgtEl>
                                              <p:spTgt spid="79"/>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0"/>
                                            </p:tgtEl>
                                            <p:attrNameLst>
                                              <p:attrName>style.visibility</p:attrName>
                                            </p:attrNameLst>
                                          </p:cBhvr>
                                          <p:to>
                                            <p:strVal val="visible"/>
                                          </p:to>
                                        </p:set>
                                        <p:animEffect transition="in" filter="wipe(left)">
                                          <p:cBhvr>
                                            <p:cTn id="27" dur="500"/>
                                            <p:tgtEl>
                                              <p:spTgt spid="80"/>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p:cTn id="31" dur="500" fill="hold"/>
                                            <p:tgtEl>
                                              <p:spTgt spid="81"/>
                                            </p:tgtEl>
                                            <p:attrNameLst>
                                              <p:attrName>ppt_w</p:attrName>
                                            </p:attrNameLst>
                                          </p:cBhvr>
                                          <p:tavLst>
                                            <p:tav tm="0">
                                              <p:val>
                                                <p:fltVal val="0"/>
                                              </p:val>
                                            </p:tav>
                                            <p:tav tm="100000">
                                              <p:val>
                                                <p:strVal val="#ppt_w"/>
                                              </p:val>
                                            </p:tav>
                                          </p:tavLst>
                                        </p:anim>
                                        <p:anim calcmode="lin" valueType="num">
                                          <p:cBhvr>
                                            <p:cTn id="32" dur="500" fill="hold"/>
                                            <p:tgtEl>
                                              <p:spTgt spid="81"/>
                                            </p:tgtEl>
                                            <p:attrNameLst>
                                              <p:attrName>ppt_h</p:attrName>
                                            </p:attrNameLst>
                                          </p:cBhvr>
                                          <p:tavLst>
                                            <p:tav tm="0">
                                              <p:val>
                                                <p:fltVal val="0"/>
                                              </p:val>
                                            </p:tav>
                                            <p:tav tm="100000">
                                              <p:val>
                                                <p:strVal val="#ppt_h"/>
                                              </p:val>
                                            </p:tav>
                                          </p:tavLst>
                                        </p:anim>
                                        <p:animEffect transition="in" filter="fade">
                                          <p:cBhvr>
                                            <p:cTn id="33" dur="500"/>
                                            <p:tgtEl>
                                              <p:spTgt spid="81"/>
                                            </p:tgtEl>
                                          </p:cBhvr>
                                        </p:animEffect>
                                      </p:childTnLst>
                                    </p:cTn>
                                  </p:par>
                                </p:childTnLst>
                              </p:cTn>
                            </p:par>
                            <p:par>
                              <p:cTn id="34" fill="hold">
                                <p:stCondLst>
                                  <p:cond delay="2400"/>
                                </p:stCondLst>
                                <p:childTnLst>
                                  <p:par>
                                    <p:cTn id="35" presetID="10" presetClass="entr" presetSubtype="0"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fade">
                                          <p:cBhvr>
                                            <p:cTn id="37" dur="500"/>
                                            <p:tgtEl>
                                              <p:spTgt spid="1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fade">
                                          <p:cBhvr>
                                            <p:cTn id="43" dur="500"/>
                                            <p:tgtEl>
                                              <p:spTgt spid="1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7"/>
                                            </p:tgtEl>
                                            <p:attrNameLst>
                                              <p:attrName>style.visibility</p:attrName>
                                            </p:attrNameLst>
                                          </p:cBhvr>
                                          <p:to>
                                            <p:strVal val="visible"/>
                                          </p:to>
                                        </p:set>
                                        <p:animEffect transition="in" filter="fade">
                                          <p:cBhvr>
                                            <p:cTn id="46" dur="500"/>
                                            <p:tgtEl>
                                              <p:spTgt spid="11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fade">
                                          <p:cBhvr>
                                            <p:cTn id="49" dur="500"/>
                                            <p:tgtEl>
                                              <p:spTgt spid="1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Effect transition="in" filter="fade">
                                          <p:cBhvr>
                                            <p:cTn id="52" dur="500"/>
                                            <p:tgtEl>
                                              <p:spTgt spid="119"/>
                                            </p:tgtEl>
                                          </p:cBhvr>
                                        </p:animEffect>
                                      </p:childTnLst>
                                    </p:cTn>
                                  </p:par>
                                </p:childTnLst>
                              </p:cTn>
                            </p:par>
                            <p:par>
                              <p:cTn id="53" fill="hold">
                                <p:stCondLst>
                                  <p:cond delay="2900"/>
                                </p:stCondLst>
                                <p:childTnLst>
                                  <p:par>
                                    <p:cTn id="54" presetID="2" presetClass="entr" presetSubtype="1" fill="hold" grpId="0" nodeType="afterEffect">
                                      <p:stCondLst>
                                        <p:cond delay="0"/>
                                      </p:stCondLst>
                                      <p:childTnLst>
                                        <p:set>
                                          <p:cBhvr>
                                            <p:cTn id="55" dur="1" fill="hold">
                                              <p:stCondLst>
                                                <p:cond delay="0"/>
                                              </p:stCondLst>
                                            </p:cTn>
                                            <p:tgtEl>
                                              <p:spTgt spid="125"/>
                                            </p:tgtEl>
                                            <p:attrNameLst>
                                              <p:attrName>style.visibility</p:attrName>
                                            </p:attrNameLst>
                                          </p:cBhvr>
                                          <p:to>
                                            <p:strVal val="visible"/>
                                          </p:to>
                                        </p:set>
                                        <p:anim calcmode="lin" valueType="num">
                                          <p:cBhvr additive="base">
                                            <p:cTn id="56" dur="500" fill="hold"/>
                                            <p:tgtEl>
                                              <p:spTgt spid="125"/>
                                            </p:tgtEl>
                                            <p:attrNameLst>
                                              <p:attrName>ppt_x</p:attrName>
                                            </p:attrNameLst>
                                          </p:cBhvr>
                                          <p:tavLst>
                                            <p:tav tm="0">
                                              <p:val>
                                                <p:strVal val="#ppt_x"/>
                                              </p:val>
                                            </p:tav>
                                            <p:tav tm="100000">
                                              <p:val>
                                                <p:strVal val="#ppt_x"/>
                                              </p:val>
                                            </p:tav>
                                          </p:tavLst>
                                        </p:anim>
                                        <p:anim calcmode="lin" valueType="num">
                                          <p:cBhvr additive="base">
                                            <p:cTn id="57" dur="500" fill="hold"/>
                                            <p:tgtEl>
                                              <p:spTgt spid="125"/>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200"/>
                                      </p:stCondLst>
                                      <p:childTnLst>
                                        <p:set>
                                          <p:cBhvr>
                                            <p:cTn id="59" dur="1" fill="hold">
                                              <p:stCondLst>
                                                <p:cond delay="0"/>
                                              </p:stCondLst>
                                            </p:cTn>
                                            <p:tgtEl>
                                              <p:spTgt spid="120"/>
                                            </p:tgtEl>
                                            <p:attrNameLst>
                                              <p:attrName>style.visibility</p:attrName>
                                            </p:attrNameLst>
                                          </p:cBhvr>
                                          <p:to>
                                            <p:strVal val="visible"/>
                                          </p:to>
                                        </p:set>
                                        <p:anim calcmode="lin" valueType="num">
                                          <p:cBhvr additive="base">
                                            <p:cTn id="60" dur="500" fill="hold"/>
                                            <p:tgtEl>
                                              <p:spTgt spid="120"/>
                                            </p:tgtEl>
                                            <p:attrNameLst>
                                              <p:attrName>ppt_x</p:attrName>
                                            </p:attrNameLst>
                                          </p:cBhvr>
                                          <p:tavLst>
                                            <p:tav tm="0">
                                              <p:val>
                                                <p:strVal val="#ppt_x"/>
                                              </p:val>
                                            </p:tav>
                                            <p:tav tm="100000">
                                              <p:val>
                                                <p:strVal val="#ppt_x"/>
                                              </p:val>
                                            </p:tav>
                                          </p:tavLst>
                                        </p:anim>
                                        <p:anim calcmode="lin" valueType="num">
                                          <p:cBhvr additive="base">
                                            <p:cTn id="61" dur="500" fill="hold"/>
                                            <p:tgtEl>
                                              <p:spTgt spid="120"/>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200"/>
                                      </p:stCondLst>
                                      <p:childTnLst>
                                        <p:set>
                                          <p:cBhvr>
                                            <p:cTn id="63" dur="1" fill="hold">
                                              <p:stCondLst>
                                                <p:cond delay="0"/>
                                              </p:stCondLst>
                                            </p:cTn>
                                            <p:tgtEl>
                                              <p:spTgt spid="121"/>
                                            </p:tgtEl>
                                            <p:attrNameLst>
                                              <p:attrName>style.visibility</p:attrName>
                                            </p:attrNameLst>
                                          </p:cBhvr>
                                          <p:to>
                                            <p:strVal val="visible"/>
                                          </p:to>
                                        </p:set>
                                        <p:anim calcmode="lin" valueType="num">
                                          <p:cBhvr additive="base">
                                            <p:cTn id="64" dur="500" fill="hold"/>
                                            <p:tgtEl>
                                              <p:spTgt spid="121"/>
                                            </p:tgtEl>
                                            <p:attrNameLst>
                                              <p:attrName>ppt_x</p:attrName>
                                            </p:attrNameLst>
                                          </p:cBhvr>
                                          <p:tavLst>
                                            <p:tav tm="0">
                                              <p:val>
                                                <p:strVal val="#ppt_x"/>
                                              </p:val>
                                            </p:tav>
                                            <p:tav tm="100000">
                                              <p:val>
                                                <p:strVal val="#ppt_x"/>
                                              </p:val>
                                            </p:tav>
                                          </p:tavLst>
                                        </p:anim>
                                        <p:anim calcmode="lin" valueType="num">
                                          <p:cBhvr additive="base">
                                            <p:cTn id="65" dur="500" fill="hold"/>
                                            <p:tgtEl>
                                              <p:spTgt spid="121"/>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500"/>
                                      </p:stCondLst>
                                      <p:childTnLst>
                                        <p:set>
                                          <p:cBhvr>
                                            <p:cTn id="67" dur="1" fill="hold">
                                              <p:stCondLst>
                                                <p:cond delay="0"/>
                                              </p:stCondLst>
                                            </p:cTn>
                                            <p:tgtEl>
                                              <p:spTgt spid="123"/>
                                            </p:tgtEl>
                                            <p:attrNameLst>
                                              <p:attrName>style.visibility</p:attrName>
                                            </p:attrNameLst>
                                          </p:cBhvr>
                                          <p:to>
                                            <p:strVal val="visible"/>
                                          </p:to>
                                        </p:set>
                                        <p:anim calcmode="lin" valueType="num">
                                          <p:cBhvr additive="base">
                                            <p:cTn id="68" dur="500" fill="hold"/>
                                            <p:tgtEl>
                                              <p:spTgt spid="123"/>
                                            </p:tgtEl>
                                            <p:attrNameLst>
                                              <p:attrName>ppt_x</p:attrName>
                                            </p:attrNameLst>
                                          </p:cBhvr>
                                          <p:tavLst>
                                            <p:tav tm="0">
                                              <p:val>
                                                <p:strVal val="#ppt_x"/>
                                              </p:val>
                                            </p:tav>
                                            <p:tav tm="100000">
                                              <p:val>
                                                <p:strVal val="#ppt_x"/>
                                              </p:val>
                                            </p:tav>
                                          </p:tavLst>
                                        </p:anim>
                                        <p:anim calcmode="lin" valueType="num">
                                          <p:cBhvr additive="base">
                                            <p:cTn id="69" dur="500" fill="hold"/>
                                            <p:tgtEl>
                                              <p:spTgt spid="123"/>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300"/>
                                      </p:stCondLst>
                                      <p:childTnLst>
                                        <p:set>
                                          <p:cBhvr>
                                            <p:cTn id="71" dur="1" fill="hold">
                                              <p:stCondLst>
                                                <p:cond delay="0"/>
                                              </p:stCondLst>
                                            </p:cTn>
                                            <p:tgtEl>
                                              <p:spTgt spid="124"/>
                                            </p:tgtEl>
                                            <p:attrNameLst>
                                              <p:attrName>style.visibility</p:attrName>
                                            </p:attrNameLst>
                                          </p:cBhvr>
                                          <p:to>
                                            <p:strVal val="visible"/>
                                          </p:to>
                                        </p:set>
                                        <p:anim calcmode="lin" valueType="num">
                                          <p:cBhvr additive="base">
                                            <p:cTn id="72" dur="500" fill="hold"/>
                                            <p:tgtEl>
                                              <p:spTgt spid="124"/>
                                            </p:tgtEl>
                                            <p:attrNameLst>
                                              <p:attrName>ppt_x</p:attrName>
                                            </p:attrNameLst>
                                          </p:cBhvr>
                                          <p:tavLst>
                                            <p:tav tm="0">
                                              <p:val>
                                                <p:strVal val="#ppt_x"/>
                                              </p:val>
                                            </p:tav>
                                            <p:tav tm="100000">
                                              <p:val>
                                                <p:strVal val="#ppt_x"/>
                                              </p:val>
                                            </p:tav>
                                          </p:tavLst>
                                        </p:anim>
                                        <p:anim calcmode="lin" valueType="num">
                                          <p:cBhvr additive="base">
                                            <p:cTn id="73" dur="500" fill="hold"/>
                                            <p:tgtEl>
                                              <p:spTgt spid="124"/>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300"/>
                                      </p:stCondLst>
                                      <p:childTnLst>
                                        <p:set>
                                          <p:cBhvr>
                                            <p:cTn id="75" dur="1" fill="hold">
                                              <p:stCondLst>
                                                <p:cond delay="0"/>
                                              </p:stCondLst>
                                            </p:cTn>
                                            <p:tgtEl>
                                              <p:spTgt spid="122"/>
                                            </p:tgtEl>
                                            <p:attrNameLst>
                                              <p:attrName>style.visibility</p:attrName>
                                            </p:attrNameLst>
                                          </p:cBhvr>
                                          <p:to>
                                            <p:strVal val="visible"/>
                                          </p:to>
                                        </p:set>
                                        <p:anim calcmode="lin" valueType="num">
                                          <p:cBhvr additive="base">
                                            <p:cTn id="76" dur="500" fill="hold"/>
                                            <p:tgtEl>
                                              <p:spTgt spid="122"/>
                                            </p:tgtEl>
                                            <p:attrNameLst>
                                              <p:attrName>ppt_x</p:attrName>
                                            </p:attrNameLst>
                                          </p:cBhvr>
                                          <p:tavLst>
                                            <p:tav tm="0">
                                              <p:val>
                                                <p:strVal val="#ppt_x"/>
                                              </p:val>
                                            </p:tav>
                                            <p:tav tm="100000">
                                              <p:val>
                                                <p:strVal val="#ppt_x"/>
                                              </p:val>
                                            </p:tav>
                                          </p:tavLst>
                                        </p:anim>
                                        <p:anim calcmode="lin" valueType="num">
                                          <p:cBhvr additive="base">
                                            <p:cTn id="77" dur="500" fill="hold"/>
                                            <p:tgtEl>
                                              <p:spTgt spid="122"/>
                                            </p:tgtEl>
                                            <p:attrNameLst>
                                              <p:attrName>ppt_y</p:attrName>
                                            </p:attrNameLst>
                                          </p:cBhvr>
                                          <p:tavLst>
                                            <p:tav tm="0">
                                              <p:val>
                                                <p:strVal val="0-#ppt_h/2"/>
                                              </p:val>
                                            </p:tav>
                                            <p:tav tm="100000">
                                              <p:val>
                                                <p:strVal val="#ppt_y"/>
                                              </p:val>
                                            </p:tav>
                                          </p:tavLst>
                                        </p:anim>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126"/>
                                            </p:tgtEl>
                                            <p:attrNameLst>
                                              <p:attrName>style.visibility</p:attrName>
                                            </p:attrNameLst>
                                          </p:cBhvr>
                                          <p:to>
                                            <p:strVal val="visible"/>
                                          </p:to>
                                        </p:set>
                                        <p:animEffect transition="in" filter="fade">
                                          <p:cBhvr>
                                            <p:cTn id="81" dur="1000"/>
                                            <p:tgtEl>
                                              <p:spTgt spid="126"/>
                                            </p:tgtEl>
                                          </p:cBhvr>
                                        </p:animEffect>
                                        <p:anim calcmode="lin" valueType="num">
                                          <p:cBhvr>
                                            <p:cTn id="82" dur="1000" fill="hold"/>
                                            <p:tgtEl>
                                              <p:spTgt spid="126"/>
                                            </p:tgtEl>
                                            <p:attrNameLst>
                                              <p:attrName>ppt_x</p:attrName>
                                            </p:attrNameLst>
                                          </p:cBhvr>
                                          <p:tavLst>
                                            <p:tav tm="0">
                                              <p:val>
                                                <p:strVal val="#ppt_x"/>
                                              </p:val>
                                            </p:tav>
                                            <p:tav tm="100000">
                                              <p:val>
                                                <p:strVal val="#ppt_x"/>
                                              </p:val>
                                            </p:tav>
                                          </p:tavLst>
                                        </p:anim>
                                        <p:anim calcmode="lin" valueType="num">
                                          <p:cBhvr>
                                            <p:cTn id="83" dur="1000" fill="hold"/>
                                            <p:tgtEl>
                                              <p:spTgt spid="126"/>
                                            </p:tgtEl>
                                            <p:attrNameLst>
                                              <p:attrName>ppt_y</p:attrName>
                                            </p:attrNameLst>
                                          </p:cBhvr>
                                          <p:tavLst>
                                            <p:tav tm="0">
                                              <p:val>
                                                <p:strVal val="#ppt_y+.1"/>
                                              </p:val>
                                            </p:tav>
                                            <p:tav tm="100000">
                                              <p:val>
                                                <p:strVal val="#ppt_y"/>
                                              </p:val>
                                            </p:tav>
                                          </p:tavLst>
                                        </p:anim>
                                      </p:childTnLst>
                                    </p:cTn>
                                  </p:par>
                                </p:childTnLst>
                              </p:cTn>
                            </p:par>
                            <p:par>
                              <p:cTn id="84" fill="hold">
                                <p:stCondLst>
                                  <p:cond delay="4900"/>
                                </p:stCondLst>
                                <p:childTnLst>
                                  <p:par>
                                    <p:cTn id="85" presetID="47" presetClass="entr" presetSubtype="0" fill="hold" grpId="0" nodeType="afterEffect">
                                      <p:stCondLst>
                                        <p:cond delay="0"/>
                                      </p:stCondLst>
                                      <p:childTnLst>
                                        <p:set>
                                          <p:cBhvr>
                                            <p:cTn id="86" dur="1" fill="hold">
                                              <p:stCondLst>
                                                <p:cond delay="0"/>
                                              </p:stCondLst>
                                            </p:cTn>
                                            <p:tgtEl>
                                              <p:spTgt spid="127"/>
                                            </p:tgtEl>
                                            <p:attrNameLst>
                                              <p:attrName>style.visibility</p:attrName>
                                            </p:attrNameLst>
                                          </p:cBhvr>
                                          <p:to>
                                            <p:strVal val="visible"/>
                                          </p:to>
                                        </p:set>
                                        <p:animEffect transition="in" filter="fade">
                                          <p:cBhvr>
                                            <p:cTn id="87" dur="1000"/>
                                            <p:tgtEl>
                                              <p:spTgt spid="127"/>
                                            </p:tgtEl>
                                          </p:cBhvr>
                                        </p:animEffect>
                                        <p:anim calcmode="lin" valueType="num">
                                          <p:cBhvr>
                                            <p:cTn id="88" dur="1000" fill="hold"/>
                                            <p:tgtEl>
                                              <p:spTgt spid="127"/>
                                            </p:tgtEl>
                                            <p:attrNameLst>
                                              <p:attrName>ppt_x</p:attrName>
                                            </p:attrNameLst>
                                          </p:cBhvr>
                                          <p:tavLst>
                                            <p:tav tm="0">
                                              <p:val>
                                                <p:strVal val="#ppt_x"/>
                                              </p:val>
                                            </p:tav>
                                            <p:tav tm="100000">
                                              <p:val>
                                                <p:strVal val="#ppt_x"/>
                                              </p:val>
                                            </p:tav>
                                          </p:tavLst>
                                        </p:anim>
                                        <p:anim calcmode="lin" valueType="num">
                                          <p:cBhvr>
                                            <p:cTn id="89" dur="10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p:bldP spid="12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6058408" y="4110384"/>
            <a:ext cx="1178917" cy="1178917"/>
            <a:chOff x="304800" y="673100"/>
            <a:chExt cx="4000500" cy="4000500"/>
          </a:xfrm>
          <a:effectLst>
            <a:outerShdw blurRad="444500" dist="254000" dir="8100000" algn="tr" rotWithShape="0">
              <a:prstClr val="black">
                <a:alpha val="50000"/>
              </a:prstClr>
            </a:outerShdw>
          </a:effectLst>
        </p:grpSpPr>
        <p:sp>
          <p:nvSpPr>
            <p:cNvPr id="76"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7"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8" name="组合 77"/>
          <p:cNvGrpSpPr/>
          <p:nvPr/>
        </p:nvGrpSpPr>
        <p:grpSpPr>
          <a:xfrm>
            <a:off x="4531724" y="4605222"/>
            <a:ext cx="630036" cy="630036"/>
            <a:chOff x="304800" y="673100"/>
            <a:chExt cx="4000500" cy="4000500"/>
          </a:xfrm>
          <a:effectLst>
            <a:outerShdw blurRad="444500" dist="254000" dir="8100000" algn="tr" rotWithShape="0">
              <a:prstClr val="black">
                <a:alpha val="50000"/>
              </a:prstClr>
            </a:outerShdw>
          </a:effectLst>
        </p:grpSpPr>
        <p:sp>
          <p:nvSpPr>
            <p:cNvPr id="79"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0"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1" name="组合 80"/>
          <p:cNvGrpSpPr/>
          <p:nvPr/>
        </p:nvGrpSpPr>
        <p:grpSpPr>
          <a:xfrm>
            <a:off x="5210305" y="4920241"/>
            <a:ext cx="890244" cy="890244"/>
            <a:chOff x="304800" y="673100"/>
            <a:chExt cx="4000500" cy="4000500"/>
          </a:xfrm>
          <a:effectLst>
            <a:outerShdw blurRad="444500" dist="254000" dir="8100000" algn="tr" rotWithShape="0">
              <a:prstClr val="black">
                <a:alpha val="50000"/>
              </a:prstClr>
            </a:outerShdw>
          </a:effectLst>
        </p:grpSpPr>
        <p:sp>
          <p:nvSpPr>
            <p:cNvPr id="82"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3"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4" name="组合 83"/>
          <p:cNvGrpSpPr/>
          <p:nvPr/>
        </p:nvGrpSpPr>
        <p:grpSpPr>
          <a:xfrm>
            <a:off x="7532091" y="4730423"/>
            <a:ext cx="685588" cy="685588"/>
            <a:chOff x="304800" y="673100"/>
            <a:chExt cx="4000500" cy="4000500"/>
          </a:xfrm>
          <a:effectLst>
            <a:outerShdw blurRad="444500" dist="254000" dir="8100000" algn="tr" rotWithShape="0">
              <a:prstClr val="black">
                <a:alpha val="50000"/>
              </a:prstClr>
            </a:outerShdw>
          </a:effectLst>
        </p:grpSpPr>
        <p:sp>
          <p:nvSpPr>
            <p:cNvPr id="85"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6"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7" name="组合 86"/>
          <p:cNvGrpSpPr/>
          <p:nvPr/>
        </p:nvGrpSpPr>
        <p:grpSpPr>
          <a:xfrm>
            <a:off x="540688" y="5038934"/>
            <a:ext cx="588675" cy="588675"/>
            <a:chOff x="304800" y="673100"/>
            <a:chExt cx="4000500" cy="4000500"/>
          </a:xfrm>
          <a:effectLst>
            <a:outerShdw blurRad="444500" dist="254000" dir="8100000" algn="tr" rotWithShape="0">
              <a:prstClr val="black">
                <a:alpha val="50000"/>
              </a:prstClr>
            </a:outerShdw>
          </a:effectLst>
        </p:grpSpPr>
        <p:sp>
          <p:nvSpPr>
            <p:cNvPr id="88"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9"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0" name="组合 89"/>
          <p:cNvGrpSpPr/>
          <p:nvPr/>
        </p:nvGrpSpPr>
        <p:grpSpPr>
          <a:xfrm>
            <a:off x="3736324" y="4528456"/>
            <a:ext cx="252413" cy="252413"/>
            <a:chOff x="304800" y="673100"/>
            <a:chExt cx="4000500" cy="4000500"/>
          </a:xfrm>
          <a:effectLst>
            <a:outerShdw blurRad="444500" dist="254000" dir="8100000" algn="tr" rotWithShape="0">
              <a:prstClr val="black">
                <a:alpha val="50000"/>
              </a:prstClr>
            </a:outerShdw>
          </a:effectLst>
        </p:grpSpPr>
        <p:sp>
          <p:nvSpPr>
            <p:cNvPr id="91"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2"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3" name="组合 92"/>
          <p:cNvGrpSpPr/>
          <p:nvPr/>
        </p:nvGrpSpPr>
        <p:grpSpPr>
          <a:xfrm>
            <a:off x="2955173" y="4325716"/>
            <a:ext cx="528912" cy="528912"/>
            <a:chOff x="304800" y="673100"/>
            <a:chExt cx="4000500" cy="4000500"/>
          </a:xfrm>
          <a:effectLst>
            <a:outerShdw blurRad="444500" dist="254000" dir="8100000" algn="tr" rotWithShape="0">
              <a:prstClr val="black">
                <a:alpha val="50000"/>
              </a:prstClr>
            </a:outerShdw>
          </a:effectLst>
        </p:grpSpPr>
        <p:sp>
          <p:nvSpPr>
            <p:cNvPr id="94"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5"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6" name="组合 95"/>
          <p:cNvGrpSpPr/>
          <p:nvPr/>
        </p:nvGrpSpPr>
        <p:grpSpPr>
          <a:xfrm>
            <a:off x="8237194" y="3830482"/>
            <a:ext cx="1178917" cy="1178917"/>
            <a:chOff x="304800" y="673100"/>
            <a:chExt cx="4000500" cy="4000500"/>
          </a:xfrm>
          <a:effectLst>
            <a:outerShdw blurRad="444500" dist="254000" dir="8100000" algn="tr" rotWithShape="0">
              <a:prstClr val="black">
                <a:alpha val="50000"/>
              </a:prstClr>
            </a:outerShdw>
          </a:effectLst>
        </p:grpSpPr>
        <p:sp>
          <p:nvSpPr>
            <p:cNvPr id="97"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8"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9" name="组合 98"/>
          <p:cNvGrpSpPr/>
          <p:nvPr/>
        </p:nvGrpSpPr>
        <p:grpSpPr>
          <a:xfrm>
            <a:off x="4193382" y="4323809"/>
            <a:ext cx="223011" cy="223011"/>
            <a:chOff x="304800" y="673100"/>
            <a:chExt cx="4000500" cy="4000500"/>
          </a:xfrm>
          <a:effectLst>
            <a:outerShdw blurRad="444500" dist="254000" dir="8100000" algn="tr" rotWithShape="0">
              <a:prstClr val="black">
                <a:alpha val="50000"/>
              </a:prstClr>
            </a:outerShdw>
          </a:effectLst>
        </p:grpSpPr>
        <p:sp>
          <p:nvSpPr>
            <p:cNvPr id="100"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1"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2" name="组合 101"/>
          <p:cNvGrpSpPr/>
          <p:nvPr/>
        </p:nvGrpSpPr>
        <p:grpSpPr>
          <a:xfrm>
            <a:off x="1717226" y="4704693"/>
            <a:ext cx="1178917" cy="1178917"/>
            <a:chOff x="304800" y="673100"/>
            <a:chExt cx="4000500" cy="4000500"/>
          </a:xfrm>
          <a:effectLst>
            <a:outerShdw blurRad="444500" dist="254000" dir="8100000" algn="tr" rotWithShape="0">
              <a:prstClr val="black">
                <a:alpha val="50000"/>
              </a:prstClr>
            </a:outerShdw>
          </a:effectLst>
        </p:grpSpPr>
        <p:sp>
          <p:nvSpPr>
            <p:cNvPr id="103"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4"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5" name="组合 104"/>
          <p:cNvGrpSpPr/>
          <p:nvPr/>
        </p:nvGrpSpPr>
        <p:grpSpPr>
          <a:xfrm>
            <a:off x="1049375" y="4605225"/>
            <a:ext cx="520031" cy="520031"/>
            <a:chOff x="304800" y="673100"/>
            <a:chExt cx="4000500" cy="4000500"/>
          </a:xfrm>
          <a:effectLst>
            <a:outerShdw blurRad="444500" dist="254000" dir="8100000" algn="tr" rotWithShape="0">
              <a:prstClr val="black">
                <a:alpha val="50000"/>
              </a:prstClr>
            </a:outerShdw>
          </a:effectLst>
        </p:grpSpPr>
        <p:sp>
          <p:nvSpPr>
            <p:cNvPr id="106"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7"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8" name="组合 107"/>
          <p:cNvGrpSpPr/>
          <p:nvPr/>
        </p:nvGrpSpPr>
        <p:grpSpPr>
          <a:xfrm>
            <a:off x="65391" y="4920242"/>
            <a:ext cx="316779" cy="316779"/>
            <a:chOff x="304800" y="673100"/>
            <a:chExt cx="4000500" cy="4000500"/>
          </a:xfrm>
          <a:effectLst>
            <a:outerShdw blurRad="444500" dist="254000" dir="8100000" algn="tr" rotWithShape="0">
              <a:prstClr val="black">
                <a:alpha val="50000"/>
              </a:prstClr>
            </a:outerShdw>
          </a:effectLst>
        </p:grpSpPr>
        <p:sp>
          <p:nvSpPr>
            <p:cNvPr id="109"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0"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11" name="组合 110"/>
          <p:cNvGrpSpPr/>
          <p:nvPr/>
        </p:nvGrpSpPr>
        <p:grpSpPr>
          <a:xfrm>
            <a:off x="-108520" y="4736991"/>
            <a:ext cx="158389" cy="158389"/>
            <a:chOff x="304800" y="673100"/>
            <a:chExt cx="4000500" cy="4000500"/>
          </a:xfrm>
          <a:effectLst>
            <a:outerShdw blurRad="444500" dist="254000" dir="8100000" algn="tr" rotWithShape="0">
              <a:prstClr val="black">
                <a:alpha val="50000"/>
              </a:prstClr>
            </a:outerShdw>
          </a:effectLst>
        </p:grpSpPr>
        <p:sp>
          <p:nvSpPr>
            <p:cNvPr id="112"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3"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14" name="直接连接符 113"/>
          <p:cNvCxnSpPr/>
          <p:nvPr/>
        </p:nvCxnSpPr>
        <p:spPr>
          <a:xfrm>
            <a:off x="5886963" y="1071337"/>
            <a:ext cx="0" cy="1187633"/>
          </a:xfrm>
          <a:prstGeom prst="line">
            <a:avLst/>
          </a:prstGeom>
          <a:noFill/>
          <a:ln w="6350" cap="flat" cmpd="sng" algn="ctr">
            <a:solidFill>
              <a:srgbClr val="C00000"/>
            </a:solidFill>
            <a:prstDash val="solid"/>
            <a:miter lim="800000"/>
          </a:ln>
          <a:effectLst/>
        </p:spPr>
      </p:cxnSp>
      <p:grpSp>
        <p:nvGrpSpPr>
          <p:cNvPr id="115" name="组合 114"/>
          <p:cNvGrpSpPr/>
          <p:nvPr/>
        </p:nvGrpSpPr>
        <p:grpSpPr>
          <a:xfrm>
            <a:off x="5814977" y="993811"/>
            <a:ext cx="143972" cy="143972"/>
            <a:chOff x="4971660" y="1569718"/>
            <a:chExt cx="144016" cy="144016"/>
          </a:xfrm>
          <a:solidFill>
            <a:srgbClr val="C00000"/>
          </a:solidFill>
        </p:grpSpPr>
        <p:sp>
          <p:nvSpPr>
            <p:cNvPr id="116" name="椭圆 51"/>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7" name="椭圆 52"/>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8" name="组合 117"/>
          <p:cNvGrpSpPr/>
          <p:nvPr/>
        </p:nvGrpSpPr>
        <p:grpSpPr>
          <a:xfrm>
            <a:off x="5814977" y="1391476"/>
            <a:ext cx="143972" cy="143972"/>
            <a:chOff x="4971660" y="1569718"/>
            <a:chExt cx="144016" cy="144016"/>
          </a:xfrm>
          <a:solidFill>
            <a:srgbClr val="C00000"/>
          </a:solidFill>
        </p:grpSpPr>
        <p:sp>
          <p:nvSpPr>
            <p:cNvPr id="119" name="椭圆 54"/>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0" name="椭圆 55"/>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1" name="组合 120"/>
          <p:cNvGrpSpPr/>
          <p:nvPr/>
        </p:nvGrpSpPr>
        <p:grpSpPr>
          <a:xfrm>
            <a:off x="5814977" y="1789143"/>
            <a:ext cx="143972" cy="143972"/>
            <a:chOff x="4971660" y="1569718"/>
            <a:chExt cx="144016" cy="144016"/>
          </a:xfrm>
          <a:solidFill>
            <a:srgbClr val="C00000"/>
          </a:solidFill>
        </p:grpSpPr>
        <p:sp>
          <p:nvSpPr>
            <p:cNvPr id="122" name="椭圆 57"/>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3" name="椭圆 58"/>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4" name="组合 123"/>
          <p:cNvGrpSpPr/>
          <p:nvPr/>
        </p:nvGrpSpPr>
        <p:grpSpPr>
          <a:xfrm>
            <a:off x="5814977" y="2186809"/>
            <a:ext cx="143972" cy="143972"/>
            <a:chOff x="4971660" y="1569718"/>
            <a:chExt cx="144016" cy="144016"/>
          </a:xfrm>
          <a:solidFill>
            <a:srgbClr val="C00000"/>
          </a:solidFill>
        </p:grpSpPr>
        <p:sp>
          <p:nvSpPr>
            <p:cNvPr id="125" name="椭圆 60"/>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6" name="椭圆 61"/>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sp>
        <p:nvSpPr>
          <p:cNvPr id="127" name="TextBox 71"/>
          <p:cNvSpPr txBox="1"/>
          <p:nvPr/>
        </p:nvSpPr>
        <p:spPr>
          <a:xfrm>
            <a:off x="6097792" y="811650"/>
            <a:ext cx="1697774" cy="1669656"/>
          </a:xfrm>
          <a:prstGeom prst="rect">
            <a:avLst/>
          </a:prstGeom>
          <a:noFill/>
        </p:spPr>
        <p:txBody>
          <a:bodyPr wrap="square" lIns="68550" tIns="34274" rIns="68550" bIns="34274"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p:txBody>
      </p:sp>
      <p:sp>
        <p:nvSpPr>
          <p:cNvPr id="128" name="Rectangle 4"/>
          <p:cNvSpPr txBox="1">
            <a:spLocks noChangeArrowheads="1"/>
          </p:cNvSpPr>
          <p:nvPr/>
        </p:nvSpPr>
        <p:spPr bwMode="auto">
          <a:xfrm>
            <a:off x="977338" y="2889558"/>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2499"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grpSp>
        <p:nvGrpSpPr>
          <p:cNvPr id="129" name="组合 128"/>
          <p:cNvGrpSpPr/>
          <p:nvPr/>
        </p:nvGrpSpPr>
        <p:grpSpPr>
          <a:xfrm>
            <a:off x="1041672" y="895868"/>
            <a:ext cx="1857566" cy="2144979"/>
            <a:chOff x="1267713" y="896144"/>
            <a:chExt cx="1858140" cy="2145641"/>
          </a:xfrm>
        </p:grpSpPr>
        <p:grpSp>
          <p:nvGrpSpPr>
            <p:cNvPr id="130" name="组合 129"/>
            <p:cNvGrpSpPr/>
            <p:nvPr/>
          </p:nvGrpSpPr>
          <p:grpSpPr>
            <a:xfrm>
              <a:off x="1267713" y="896144"/>
              <a:ext cx="1858140" cy="2145641"/>
              <a:chOff x="789153" y="2729597"/>
              <a:chExt cx="1202093" cy="1388087"/>
            </a:xfrm>
          </p:grpSpPr>
          <p:grpSp>
            <p:nvGrpSpPr>
              <p:cNvPr id="143" name="组合 142"/>
              <p:cNvGrpSpPr/>
              <p:nvPr/>
            </p:nvGrpSpPr>
            <p:grpSpPr>
              <a:xfrm>
                <a:off x="789153" y="2729597"/>
                <a:ext cx="1202093" cy="1388087"/>
                <a:chOff x="3273692" y="1099961"/>
                <a:chExt cx="1202093" cy="1388087"/>
              </a:xfrm>
            </p:grpSpPr>
            <p:sp>
              <p:nvSpPr>
                <p:cNvPr id="145"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6"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7"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44" name="TextBox 79"/>
              <p:cNvSpPr txBox="1"/>
              <p:nvPr/>
            </p:nvSpPr>
            <p:spPr>
              <a:xfrm>
                <a:off x="906887" y="2840568"/>
                <a:ext cx="948647" cy="4380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799" b="0" i="0" u="none" strike="noStrike" kern="0" cap="none" spc="0" normalizeH="0" baseline="0" noProof="0" dirty="0">
                    <a:ln>
                      <a:noFill/>
                    </a:ln>
                    <a:solidFill>
                      <a:srgbClr val="FFFFFF"/>
                    </a:solidFill>
                    <a:effectLst/>
                    <a:uLnTx/>
                    <a:uFillTx/>
                    <a:latin typeface="Agency FB" panose="020B0503020202020204" pitchFamily="34" charset="0"/>
                  </a:rPr>
                  <a:t>05</a:t>
                </a:r>
                <a:endParaRPr kumimoji="0" lang="zh-CN" altLang="en-US" sz="3799"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1" name="组合 130"/>
            <p:cNvGrpSpPr/>
            <p:nvPr/>
          </p:nvGrpSpPr>
          <p:grpSpPr>
            <a:xfrm>
              <a:off x="1784254" y="1556803"/>
              <a:ext cx="898649" cy="859029"/>
              <a:chOff x="3294063" y="754063"/>
              <a:chExt cx="5600701" cy="5353051"/>
            </a:xfrm>
            <a:solidFill>
              <a:srgbClr val="A5A5A5">
                <a:lumMod val="75000"/>
              </a:srgbClr>
            </a:solidFill>
          </p:grpSpPr>
          <p:sp>
            <p:nvSpPr>
              <p:cNvPr id="13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68464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p:cTn id="7" dur="1000" fill="hold"/>
                                        <p:tgtEl>
                                          <p:spTgt spid="129"/>
                                        </p:tgtEl>
                                        <p:attrNameLst>
                                          <p:attrName>ppt_w</p:attrName>
                                        </p:attrNameLst>
                                      </p:cBhvr>
                                      <p:tavLst>
                                        <p:tav tm="0">
                                          <p:val>
                                            <p:fltVal val="0"/>
                                          </p:val>
                                        </p:tav>
                                        <p:tav tm="100000">
                                          <p:val>
                                            <p:strVal val="#ppt_w"/>
                                          </p:val>
                                        </p:tav>
                                      </p:tavLst>
                                    </p:anim>
                                    <p:anim calcmode="lin" valueType="num">
                                      <p:cBhvr>
                                        <p:cTn id="8" dur="1000" fill="hold"/>
                                        <p:tgtEl>
                                          <p:spTgt spid="129"/>
                                        </p:tgtEl>
                                        <p:attrNameLst>
                                          <p:attrName>ppt_h</p:attrName>
                                        </p:attrNameLst>
                                      </p:cBhvr>
                                      <p:tavLst>
                                        <p:tav tm="0">
                                          <p:val>
                                            <p:fltVal val="0"/>
                                          </p:val>
                                        </p:tav>
                                        <p:tav tm="100000">
                                          <p:val>
                                            <p:strVal val="#ppt_h"/>
                                          </p:val>
                                        </p:tav>
                                      </p:tavLst>
                                    </p:anim>
                                    <p:animEffect transition="in" filter="fade">
                                      <p:cBhvr>
                                        <p:cTn id="9" dur="1000"/>
                                        <p:tgtEl>
                                          <p:spTgt spid="129"/>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128"/>
                                        </p:tgtEl>
                                        <p:attrNameLst>
                                          <p:attrName>style.visibility</p:attrName>
                                        </p:attrNameLst>
                                      </p:cBhvr>
                                      <p:to>
                                        <p:strVal val="visible"/>
                                      </p:to>
                                    </p:set>
                                    <p:animEffect transition="in" filter="wipe(left)">
                                      <p:cBhvr>
                                        <p:cTn id="12" dur="700"/>
                                        <p:tgtEl>
                                          <p:spTgt spid="128"/>
                                        </p:tgtEl>
                                      </p:cBhvr>
                                    </p:animEffect>
                                  </p:childTnLst>
                                </p:cTn>
                              </p:par>
                            </p:childTnLst>
                          </p:cTn>
                        </p:par>
                        <p:par>
                          <p:cTn id="13" fill="hold">
                            <p:stCondLst>
                              <p:cond delay="1100"/>
                            </p:stCondLst>
                            <p:childTnLst>
                              <p:par>
                                <p:cTn id="14" presetID="23" presetClass="entr" presetSubtype="52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 calcmode="lin" valueType="num">
                                      <p:cBhvr>
                                        <p:cTn id="18" dur="500" fill="hold"/>
                                        <p:tgtEl>
                                          <p:spTgt spid="75"/>
                                        </p:tgtEl>
                                        <p:attrNameLst>
                                          <p:attrName>ppt_x</p:attrName>
                                        </p:attrNameLst>
                                      </p:cBhvr>
                                      <p:tavLst>
                                        <p:tav tm="0">
                                          <p:val>
                                            <p:fltVal val="0.5"/>
                                          </p:val>
                                        </p:tav>
                                        <p:tav tm="100000">
                                          <p:val>
                                            <p:strVal val="#ppt_x"/>
                                          </p:val>
                                        </p:tav>
                                      </p:tavLst>
                                    </p:anim>
                                    <p:anim calcmode="lin" valueType="num">
                                      <p:cBhvr>
                                        <p:cTn id="19" dur="500" fill="hold"/>
                                        <p:tgtEl>
                                          <p:spTgt spid="75"/>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 calcmode="lin" valueType="num">
                                      <p:cBhvr>
                                        <p:cTn id="24" dur="500" fill="hold"/>
                                        <p:tgtEl>
                                          <p:spTgt spid="78"/>
                                        </p:tgtEl>
                                        <p:attrNameLst>
                                          <p:attrName>ppt_x</p:attrName>
                                        </p:attrNameLst>
                                      </p:cBhvr>
                                      <p:tavLst>
                                        <p:tav tm="0">
                                          <p:val>
                                            <p:fltVal val="0.5"/>
                                          </p:val>
                                        </p:tav>
                                        <p:tav tm="100000">
                                          <p:val>
                                            <p:strVal val="#ppt_x"/>
                                          </p:val>
                                        </p:tav>
                                      </p:tavLst>
                                    </p:anim>
                                    <p:anim calcmode="lin" valueType="num">
                                      <p:cBhvr>
                                        <p:cTn id="25" dur="500" fill="hold"/>
                                        <p:tgtEl>
                                          <p:spTgt spid="78"/>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 calcmode="lin" valueType="num">
                                      <p:cBhvr>
                                        <p:cTn id="30" dur="500" fill="hold"/>
                                        <p:tgtEl>
                                          <p:spTgt spid="81"/>
                                        </p:tgtEl>
                                        <p:attrNameLst>
                                          <p:attrName>ppt_x</p:attrName>
                                        </p:attrNameLst>
                                      </p:cBhvr>
                                      <p:tavLst>
                                        <p:tav tm="0">
                                          <p:val>
                                            <p:fltVal val="0.5"/>
                                          </p:val>
                                        </p:tav>
                                        <p:tav tm="100000">
                                          <p:val>
                                            <p:strVal val="#ppt_x"/>
                                          </p:val>
                                        </p:tav>
                                      </p:tavLst>
                                    </p:anim>
                                    <p:anim calcmode="lin" valueType="num">
                                      <p:cBhvr>
                                        <p:cTn id="31" dur="500" fill="hold"/>
                                        <p:tgtEl>
                                          <p:spTgt spid="81"/>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84"/>
                                        </p:tgtEl>
                                        <p:attrNameLst>
                                          <p:attrName>style.visibility</p:attrName>
                                        </p:attrNameLst>
                                      </p:cBhvr>
                                      <p:to>
                                        <p:strVal val="visible"/>
                                      </p:to>
                                    </p:set>
                                    <p:anim calcmode="lin" valueType="num">
                                      <p:cBhvr>
                                        <p:cTn id="34" dur="500" fill="hold"/>
                                        <p:tgtEl>
                                          <p:spTgt spid="84"/>
                                        </p:tgtEl>
                                        <p:attrNameLst>
                                          <p:attrName>ppt_w</p:attrName>
                                        </p:attrNameLst>
                                      </p:cBhvr>
                                      <p:tavLst>
                                        <p:tav tm="0">
                                          <p:val>
                                            <p:fltVal val="0"/>
                                          </p:val>
                                        </p:tav>
                                        <p:tav tm="100000">
                                          <p:val>
                                            <p:strVal val="#ppt_w"/>
                                          </p:val>
                                        </p:tav>
                                      </p:tavLst>
                                    </p:anim>
                                    <p:anim calcmode="lin" valueType="num">
                                      <p:cBhvr>
                                        <p:cTn id="35" dur="500" fill="hold"/>
                                        <p:tgtEl>
                                          <p:spTgt spid="84"/>
                                        </p:tgtEl>
                                        <p:attrNameLst>
                                          <p:attrName>ppt_h</p:attrName>
                                        </p:attrNameLst>
                                      </p:cBhvr>
                                      <p:tavLst>
                                        <p:tav tm="0">
                                          <p:val>
                                            <p:fltVal val="0"/>
                                          </p:val>
                                        </p:tav>
                                        <p:tav tm="100000">
                                          <p:val>
                                            <p:strVal val="#ppt_h"/>
                                          </p:val>
                                        </p:tav>
                                      </p:tavLst>
                                    </p:anim>
                                    <p:anim calcmode="lin" valueType="num">
                                      <p:cBhvr>
                                        <p:cTn id="36" dur="500" fill="hold"/>
                                        <p:tgtEl>
                                          <p:spTgt spid="84"/>
                                        </p:tgtEl>
                                        <p:attrNameLst>
                                          <p:attrName>ppt_x</p:attrName>
                                        </p:attrNameLst>
                                      </p:cBhvr>
                                      <p:tavLst>
                                        <p:tav tm="0">
                                          <p:val>
                                            <p:fltVal val="0.5"/>
                                          </p:val>
                                        </p:tav>
                                        <p:tav tm="100000">
                                          <p:val>
                                            <p:strVal val="#ppt_x"/>
                                          </p:val>
                                        </p:tav>
                                      </p:tavLst>
                                    </p:anim>
                                    <p:anim calcmode="lin" valueType="num">
                                      <p:cBhvr>
                                        <p:cTn id="37" dur="500" fill="hold"/>
                                        <p:tgtEl>
                                          <p:spTgt spid="84"/>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ppt_x</p:attrName>
                                        </p:attrNameLst>
                                      </p:cBhvr>
                                      <p:tavLst>
                                        <p:tav tm="0">
                                          <p:val>
                                            <p:fltVal val="0.5"/>
                                          </p:val>
                                        </p:tav>
                                        <p:tav tm="100000">
                                          <p:val>
                                            <p:strVal val="#ppt_x"/>
                                          </p:val>
                                        </p:tav>
                                      </p:tavLst>
                                    </p:anim>
                                    <p:anim calcmode="lin" valueType="num">
                                      <p:cBhvr>
                                        <p:cTn id="43" dur="500" fill="hold"/>
                                        <p:tgtEl>
                                          <p:spTgt spid="8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90"/>
                                        </p:tgtEl>
                                        <p:attrNameLst>
                                          <p:attrName>style.visibility</p:attrName>
                                        </p:attrNameLst>
                                      </p:cBhvr>
                                      <p:to>
                                        <p:strVal val="visible"/>
                                      </p:to>
                                    </p:set>
                                    <p:anim calcmode="lin" valueType="num">
                                      <p:cBhvr>
                                        <p:cTn id="46" dur="500" fill="hold"/>
                                        <p:tgtEl>
                                          <p:spTgt spid="90"/>
                                        </p:tgtEl>
                                        <p:attrNameLst>
                                          <p:attrName>ppt_w</p:attrName>
                                        </p:attrNameLst>
                                      </p:cBhvr>
                                      <p:tavLst>
                                        <p:tav tm="0">
                                          <p:val>
                                            <p:fltVal val="0"/>
                                          </p:val>
                                        </p:tav>
                                        <p:tav tm="100000">
                                          <p:val>
                                            <p:strVal val="#ppt_w"/>
                                          </p:val>
                                        </p:tav>
                                      </p:tavLst>
                                    </p:anim>
                                    <p:anim calcmode="lin" valueType="num">
                                      <p:cBhvr>
                                        <p:cTn id="47" dur="500" fill="hold"/>
                                        <p:tgtEl>
                                          <p:spTgt spid="90"/>
                                        </p:tgtEl>
                                        <p:attrNameLst>
                                          <p:attrName>ppt_h</p:attrName>
                                        </p:attrNameLst>
                                      </p:cBhvr>
                                      <p:tavLst>
                                        <p:tav tm="0">
                                          <p:val>
                                            <p:fltVal val="0"/>
                                          </p:val>
                                        </p:tav>
                                        <p:tav tm="100000">
                                          <p:val>
                                            <p:strVal val="#ppt_h"/>
                                          </p:val>
                                        </p:tav>
                                      </p:tavLst>
                                    </p:anim>
                                    <p:anim calcmode="lin" valueType="num">
                                      <p:cBhvr>
                                        <p:cTn id="48" dur="500" fill="hold"/>
                                        <p:tgtEl>
                                          <p:spTgt spid="90"/>
                                        </p:tgtEl>
                                        <p:attrNameLst>
                                          <p:attrName>ppt_x</p:attrName>
                                        </p:attrNameLst>
                                      </p:cBhvr>
                                      <p:tavLst>
                                        <p:tav tm="0">
                                          <p:val>
                                            <p:fltVal val="0.5"/>
                                          </p:val>
                                        </p:tav>
                                        <p:tav tm="100000">
                                          <p:val>
                                            <p:strVal val="#ppt_x"/>
                                          </p:val>
                                        </p:tav>
                                      </p:tavLst>
                                    </p:anim>
                                    <p:anim calcmode="lin" valueType="num">
                                      <p:cBhvr>
                                        <p:cTn id="49" dur="500" fill="hold"/>
                                        <p:tgtEl>
                                          <p:spTgt spid="90"/>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93"/>
                                        </p:tgtEl>
                                        <p:attrNameLst>
                                          <p:attrName>style.visibility</p:attrName>
                                        </p:attrNameLst>
                                      </p:cBhvr>
                                      <p:to>
                                        <p:strVal val="visible"/>
                                      </p:to>
                                    </p:set>
                                    <p:anim calcmode="lin" valueType="num">
                                      <p:cBhvr>
                                        <p:cTn id="52" dur="500" fill="hold"/>
                                        <p:tgtEl>
                                          <p:spTgt spid="93"/>
                                        </p:tgtEl>
                                        <p:attrNameLst>
                                          <p:attrName>ppt_w</p:attrName>
                                        </p:attrNameLst>
                                      </p:cBhvr>
                                      <p:tavLst>
                                        <p:tav tm="0">
                                          <p:val>
                                            <p:fltVal val="0"/>
                                          </p:val>
                                        </p:tav>
                                        <p:tav tm="100000">
                                          <p:val>
                                            <p:strVal val="#ppt_w"/>
                                          </p:val>
                                        </p:tav>
                                      </p:tavLst>
                                    </p:anim>
                                    <p:anim calcmode="lin" valueType="num">
                                      <p:cBhvr>
                                        <p:cTn id="53" dur="500" fill="hold"/>
                                        <p:tgtEl>
                                          <p:spTgt spid="93"/>
                                        </p:tgtEl>
                                        <p:attrNameLst>
                                          <p:attrName>ppt_h</p:attrName>
                                        </p:attrNameLst>
                                      </p:cBhvr>
                                      <p:tavLst>
                                        <p:tav tm="0">
                                          <p:val>
                                            <p:fltVal val="0"/>
                                          </p:val>
                                        </p:tav>
                                        <p:tav tm="100000">
                                          <p:val>
                                            <p:strVal val="#ppt_h"/>
                                          </p:val>
                                        </p:tav>
                                      </p:tavLst>
                                    </p:anim>
                                    <p:anim calcmode="lin" valueType="num">
                                      <p:cBhvr>
                                        <p:cTn id="54" dur="500" fill="hold"/>
                                        <p:tgtEl>
                                          <p:spTgt spid="93"/>
                                        </p:tgtEl>
                                        <p:attrNameLst>
                                          <p:attrName>ppt_x</p:attrName>
                                        </p:attrNameLst>
                                      </p:cBhvr>
                                      <p:tavLst>
                                        <p:tav tm="0">
                                          <p:val>
                                            <p:fltVal val="0.5"/>
                                          </p:val>
                                        </p:tav>
                                        <p:tav tm="100000">
                                          <p:val>
                                            <p:strVal val="#ppt_x"/>
                                          </p:val>
                                        </p:tav>
                                      </p:tavLst>
                                    </p:anim>
                                    <p:anim calcmode="lin" valueType="num">
                                      <p:cBhvr>
                                        <p:cTn id="55" dur="500" fill="hold"/>
                                        <p:tgtEl>
                                          <p:spTgt spid="9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96"/>
                                        </p:tgtEl>
                                        <p:attrNameLst>
                                          <p:attrName>style.visibility</p:attrName>
                                        </p:attrNameLst>
                                      </p:cBhvr>
                                      <p:to>
                                        <p:strVal val="visible"/>
                                      </p:to>
                                    </p:set>
                                    <p:anim calcmode="lin" valueType="num">
                                      <p:cBhvr>
                                        <p:cTn id="58" dur="500" fill="hold"/>
                                        <p:tgtEl>
                                          <p:spTgt spid="96"/>
                                        </p:tgtEl>
                                        <p:attrNameLst>
                                          <p:attrName>ppt_w</p:attrName>
                                        </p:attrNameLst>
                                      </p:cBhvr>
                                      <p:tavLst>
                                        <p:tav tm="0">
                                          <p:val>
                                            <p:fltVal val="0"/>
                                          </p:val>
                                        </p:tav>
                                        <p:tav tm="100000">
                                          <p:val>
                                            <p:strVal val="#ppt_w"/>
                                          </p:val>
                                        </p:tav>
                                      </p:tavLst>
                                    </p:anim>
                                    <p:anim calcmode="lin" valueType="num">
                                      <p:cBhvr>
                                        <p:cTn id="59" dur="500" fill="hold"/>
                                        <p:tgtEl>
                                          <p:spTgt spid="96"/>
                                        </p:tgtEl>
                                        <p:attrNameLst>
                                          <p:attrName>ppt_h</p:attrName>
                                        </p:attrNameLst>
                                      </p:cBhvr>
                                      <p:tavLst>
                                        <p:tav tm="0">
                                          <p:val>
                                            <p:fltVal val="0"/>
                                          </p:val>
                                        </p:tav>
                                        <p:tav tm="100000">
                                          <p:val>
                                            <p:strVal val="#ppt_h"/>
                                          </p:val>
                                        </p:tav>
                                      </p:tavLst>
                                    </p:anim>
                                    <p:anim calcmode="lin" valueType="num">
                                      <p:cBhvr>
                                        <p:cTn id="60" dur="500" fill="hold"/>
                                        <p:tgtEl>
                                          <p:spTgt spid="96"/>
                                        </p:tgtEl>
                                        <p:attrNameLst>
                                          <p:attrName>ppt_x</p:attrName>
                                        </p:attrNameLst>
                                      </p:cBhvr>
                                      <p:tavLst>
                                        <p:tav tm="0">
                                          <p:val>
                                            <p:fltVal val="0.5"/>
                                          </p:val>
                                        </p:tav>
                                        <p:tav tm="100000">
                                          <p:val>
                                            <p:strVal val="#ppt_x"/>
                                          </p:val>
                                        </p:tav>
                                      </p:tavLst>
                                    </p:anim>
                                    <p:anim calcmode="lin" valueType="num">
                                      <p:cBhvr>
                                        <p:cTn id="61" dur="500" fill="hold"/>
                                        <p:tgtEl>
                                          <p:spTgt spid="96"/>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99"/>
                                        </p:tgtEl>
                                        <p:attrNameLst>
                                          <p:attrName>style.visibility</p:attrName>
                                        </p:attrNameLst>
                                      </p:cBhvr>
                                      <p:to>
                                        <p:strVal val="visible"/>
                                      </p:to>
                                    </p:set>
                                    <p:anim calcmode="lin" valueType="num">
                                      <p:cBhvr>
                                        <p:cTn id="64" dur="500" fill="hold"/>
                                        <p:tgtEl>
                                          <p:spTgt spid="99"/>
                                        </p:tgtEl>
                                        <p:attrNameLst>
                                          <p:attrName>ppt_w</p:attrName>
                                        </p:attrNameLst>
                                      </p:cBhvr>
                                      <p:tavLst>
                                        <p:tav tm="0">
                                          <p:val>
                                            <p:fltVal val="0"/>
                                          </p:val>
                                        </p:tav>
                                        <p:tav tm="100000">
                                          <p:val>
                                            <p:strVal val="#ppt_w"/>
                                          </p:val>
                                        </p:tav>
                                      </p:tavLst>
                                    </p:anim>
                                    <p:anim calcmode="lin" valueType="num">
                                      <p:cBhvr>
                                        <p:cTn id="65" dur="500" fill="hold"/>
                                        <p:tgtEl>
                                          <p:spTgt spid="99"/>
                                        </p:tgtEl>
                                        <p:attrNameLst>
                                          <p:attrName>ppt_h</p:attrName>
                                        </p:attrNameLst>
                                      </p:cBhvr>
                                      <p:tavLst>
                                        <p:tav tm="0">
                                          <p:val>
                                            <p:fltVal val="0"/>
                                          </p:val>
                                        </p:tav>
                                        <p:tav tm="100000">
                                          <p:val>
                                            <p:strVal val="#ppt_h"/>
                                          </p:val>
                                        </p:tav>
                                      </p:tavLst>
                                    </p:anim>
                                    <p:anim calcmode="lin" valueType="num">
                                      <p:cBhvr>
                                        <p:cTn id="66" dur="500" fill="hold"/>
                                        <p:tgtEl>
                                          <p:spTgt spid="99"/>
                                        </p:tgtEl>
                                        <p:attrNameLst>
                                          <p:attrName>ppt_x</p:attrName>
                                        </p:attrNameLst>
                                      </p:cBhvr>
                                      <p:tavLst>
                                        <p:tav tm="0">
                                          <p:val>
                                            <p:fltVal val="0.5"/>
                                          </p:val>
                                        </p:tav>
                                        <p:tav tm="100000">
                                          <p:val>
                                            <p:strVal val="#ppt_x"/>
                                          </p:val>
                                        </p:tav>
                                      </p:tavLst>
                                    </p:anim>
                                    <p:anim calcmode="lin" valueType="num">
                                      <p:cBhvr>
                                        <p:cTn id="67" dur="500" fill="hold"/>
                                        <p:tgtEl>
                                          <p:spTgt spid="99"/>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500" fill="hold"/>
                                        <p:tgtEl>
                                          <p:spTgt spid="102"/>
                                        </p:tgtEl>
                                        <p:attrNameLst>
                                          <p:attrName>ppt_w</p:attrName>
                                        </p:attrNameLst>
                                      </p:cBhvr>
                                      <p:tavLst>
                                        <p:tav tm="0">
                                          <p:val>
                                            <p:fltVal val="0"/>
                                          </p:val>
                                        </p:tav>
                                        <p:tav tm="100000">
                                          <p:val>
                                            <p:strVal val="#ppt_w"/>
                                          </p:val>
                                        </p:tav>
                                      </p:tavLst>
                                    </p:anim>
                                    <p:anim calcmode="lin" valueType="num">
                                      <p:cBhvr>
                                        <p:cTn id="71" dur="500" fill="hold"/>
                                        <p:tgtEl>
                                          <p:spTgt spid="102"/>
                                        </p:tgtEl>
                                        <p:attrNameLst>
                                          <p:attrName>ppt_h</p:attrName>
                                        </p:attrNameLst>
                                      </p:cBhvr>
                                      <p:tavLst>
                                        <p:tav tm="0">
                                          <p:val>
                                            <p:fltVal val="0"/>
                                          </p:val>
                                        </p:tav>
                                        <p:tav tm="100000">
                                          <p:val>
                                            <p:strVal val="#ppt_h"/>
                                          </p:val>
                                        </p:tav>
                                      </p:tavLst>
                                    </p:anim>
                                    <p:anim calcmode="lin" valueType="num">
                                      <p:cBhvr>
                                        <p:cTn id="72" dur="500" fill="hold"/>
                                        <p:tgtEl>
                                          <p:spTgt spid="102"/>
                                        </p:tgtEl>
                                        <p:attrNameLst>
                                          <p:attrName>ppt_x</p:attrName>
                                        </p:attrNameLst>
                                      </p:cBhvr>
                                      <p:tavLst>
                                        <p:tav tm="0">
                                          <p:val>
                                            <p:fltVal val="0.5"/>
                                          </p:val>
                                        </p:tav>
                                        <p:tav tm="100000">
                                          <p:val>
                                            <p:strVal val="#ppt_x"/>
                                          </p:val>
                                        </p:tav>
                                      </p:tavLst>
                                    </p:anim>
                                    <p:anim calcmode="lin" valueType="num">
                                      <p:cBhvr>
                                        <p:cTn id="73" dur="500" fill="hold"/>
                                        <p:tgtEl>
                                          <p:spTgt spid="102"/>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105"/>
                                        </p:tgtEl>
                                        <p:attrNameLst>
                                          <p:attrName>style.visibility</p:attrName>
                                        </p:attrNameLst>
                                      </p:cBhvr>
                                      <p:to>
                                        <p:strVal val="visible"/>
                                      </p:to>
                                    </p:set>
                                    <p:anim calcmode="lin" valueType="num">
                                      <p:cBhvr>
                                        <p:cTn id="76" dur="500" fill="hold"/>
                                        <p:tgtEl>
                                          <p:spTgt spid="105"/>
                                        </p:tgtEl>
                                        <p:attrNameLst>
                                          <p:attrName>ppt_w</p:attrName>
                                        </p:attrNameLst>
                                      </p:cBhvr>
                                      <p:tavLst>
                                        <p:tav tm="0">
                                          <p:val>
                                            <p:fltVal val="0"/>
                                          </p:val>
                                        </p:tav>
                                        <p:tav tm="100000">
                                          <p:val>
                                            <p:strVal val="#ppt_w"/>
                                          </p:val>
                                        </p:tav>
                                      </p:tavLst>
                                    </p:anim>
                                    <p:anim calcmode="lin" valueType="num">
                                      <p:cBhvr>
                                        <p:cTn id="77" dur="500" fill="hold"/>
                                        <p:tgtEl>
                                          <p:spTgt spid="105"/>
                                        </p:tgtEl>
                                        <p:attrNameLst>
                                          <p:attrName>ppt_h</p:attrName>
                                        </p:attrNameLst>
                                      </p:cBhvr>
                                      <p:tavLst>
                                        <p:tav tm="0">
                                          <p:val>
                                            <p:fltVal val="0"/>
                                          </p:val>
                                        </p:tav>
                                        <p:tav tm="100000">
                                          <p:val>
                                            <p:strVal val="#ppt_h"/>
                                          </p:val>
                                        </p:tav>
                                      </p:tavLst>
                                    </p:anim>
                                    <p:anim calcmode="lin" valueType="num">
                                      <p:cBhvr>
                                        <p:cTn id="78" dur="500" fill="hold"/>
                                        <p:tgtEl>
                                          <p:spTgt spid="105"/>
                                        </p:tgtEl>
                                        <p:attrNameLst>
                                          <p:attrName>ppt_x</p:attrName>
                                        </p:attrNameLst>
                                      </p:cBhvr>
                                      <p:tavLst>
                                        <p:tav tm="0">
                                          <p:val>
                                            <p:fltVal val="0.5"/>
                                          </p:val>
                                        </p:tav>
                                        <p:tav tm="100000">
                                          <p:val>
                                            <p:strVal val="#ppt_x"/>
                                          </p:val>
                                        </p:tav>
                                      </p:tavLst>
                                    </p:anim>
                                    <p:anim calcmode="lin" valueType="num">
                                      <p:cBhvr>
                                        <p:cTn id="79" dur="500" fill="hold"/>
                                        <p:tgtEl>
                                          <p:spTgt spid="105"/>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108"/>
                                        </p:tgtEl>
                                        <p:attrNameLst>
                                          <p:attrName>style.visibility</p:attrName>
                                        </p:attrNameLst>
                                      </p:cBhvr>
                                      <p:to>
                                        <p:strVal val="visible"/>
                                      </p:to>
                                    </p:set>
                                    <p:anim calcmode="lin" valueType="num">
                                      <p:cBhvr>
                                        <p:cTn id="82" dur="500" fill="hold"/>
                                        <p:tgtEl>
                                          <p:spTgt spid="108"/>
                                        </p:tgtEl>
                                        <p:attrNameLst>
                                          <p:attrName>ppt_w</p:attrName>
                                        </p:attrNameLst>
                                      </p:cBhvr>
                                      <p:tavLst>
                                        <p:tav tm="0">
                                          <p:val>
                                            <p:fltVal val="0"/>
                                          </p:val>
                                        </p:tav>
                                        <p:tav tm="100000">
                                          <p:val>
                                            <p:strVal val="#ppt_w"/>
                                          </p:val>
                                        </p:tav>
                                      </p:tavLst>
                                    </p:anim>
                                    <p:anim calcmode="lin" valueType="num">
                                      <p:cBhvr>
                                        <p:cTn id="83" dur="500" fill="hold"/>
                                        <p:tgtEl>
                                          <p:spTgt spid="108"/>
                                        </p:tgtEl>
                                        <p:attrNameLst>
                                          <p:attrName>ppt_h</p:attrName>
                                        </p:attrNameLst>
                                      </p:cBhvr>
                                      <p:tavLst>
                                        <p:tav tm="0">
                                          <p:val>
                                            <p:fltVal val="0"/>
                                          </p:val>
                                        </p:tav>
                                        <p:tav tm="100000">
                                          <p:val>
                                            <p:strVal val="#ppt_h"/>
                                          </p:val>
                                        </p:tav>
                                      </p:tavLst>
                                    </p:anim>
                                    <p:anim calcmode="lin" valueType="num">
                                      <p:cBhvr>
                                        <p:cTn id="84" dur="500" fill="hold"/>
                                        <p:tgtEl>
                                          <p:spTgt spid="108"/>
                                        </p:tgtEl>
                                        <p:attrNameLst>
                                          <p:attrName>ppt_x</p:attrName>
                                        </p:attrNameLst>
                                      </p:cBhvr>
                                      <p:tavLst>
                                        <p:tav tm="0">
                                          <p:val>
                                            <p:fltVal val="0.5"/>
                                          </p:val>
                                        </p:tav>
                                        <p:tav tm="100000">
                                          <p:val>
                                            <p:strVal val="#ppt_x"/>
                                          </p:val>
                                        </p:tav>
                                      </p:tavLst>
                                    </p:anim>
                                    <p:anim calcmode="lin" valueType="num">
                                      <p:cBhvr>
                                        <p:cTn id="85" dur="500" fill="hold"/>
                                        <p:tgtEl>
                                          <p:spTgt spid="108"/>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111"/>
                                        </p:tgtEl>
                                        <p:attrNameLst>
                                          <p:attrName>style.visibility</p:attrName>
                                        </p:attrNameLst>
                                      </p:cBhvr>
                                      <p:to>
                                        <p:strVal val="visible"/>
                                      </p:to>
                                    </p:set>
                                    <p:anim calcmode="lin" valueType="num">
                                      <p:cBhvr>
                                        <p:cTn id="88" dur="500" fill="hold"/>
                                        <p:tgtEl>
                                          <p:spTgt spid="111"/>
                                        </p:tgtEl>
                                        <p:attrNameLst>
                                          <p:attrName>ppt_w</p:attrName>
                                        </p:attrNameLst>
                                      </p:cBhvr>
                                      <p:tavLst>
                                        <p:tav tm="0">
                                          <p:val>
                                            <p:fltVal val="0"/>
                                          </p:val>
                                        </p:tav>
                                        <p:tav tm="100000">
                                          <p:val>
                                            <p:strVal val="#ppt_w"/>
                                          </p:val>
                                        </p:tav>
                                      </p:tavLst>
                                    </p:anim>
                                    <p:anim calcmode="lin" valueType="num">
                                      <p:cBhvr>
                                        <p:cTn id="89" dur="500" fill="hold"/>
                                        <p:tgtEl>
                                          <p:spTgt spid="111"/>
                                        </p:tgtEl>
                                        <p:attrNameLst>
                                          <p:attrName>ppt_h</p:attrName>
                                        </p:attrNameLst>
                                      </p:cBhvr>
                                      <p:tavLst>
                                        <p:tav tm="0">
                                          <p:val>
                                            <p:fltVal val="0"/>
                                          </p:val>
                                        </p:tav>
                                        <p:tav tm="100000">
                                          <p:val>
                                            <p:strVal val="#ppt_h"/>
                                          </p:val>
                                        </p:tav>
                                      </p:tavLst>
                                    </p:anim>
                                    <p:anim calcmode="lin" valueType="num">
                                      <p:cBhvr>
                                        <p:cTn id="90" dur="500" fill="hold"/>
                                        <p:tgtEl>
                                          <p:spTgt spid="111"/>
                                        </p:tgtEl>
                                        <p:attrNameLst>
                                          <p:attrName>ppt_x</p:attrName>
                                        </p:attrNameLst>
                                      </p:cBhvr>
                                      <p:tavLst>
                                        <p:tav tm="0">
                                          <p:val>
                                            <p:fltVal val="0.5"/>
                                          </p:val>
                                        </p:tav>
                                        <p:tav tm="100000">
                                          <p:val>
                                            <p:strVal val="#ppt_x"/>
                                          </p:val>
                                        </p:tav>
                                      </p:tavLst>
                                    </p:anim>
                                    <p:anim calcmode="lin" valueType="num">
                                      <p:cBhvr>
                                        <p:cTn id="91" dur="500" fill="hold"/>
                                        <p:tgtEl>
                                          <p:spTgt spid="111"/>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75"/>
                                        </p:tgtEl>
                                      </p:cBhvr>
                                    </p:animEffect>
                                    <p:animScale>
                                      <p:cBhvr>
                                        <p:cTn id="94" dur="250" autoRev="1" fill="hold"/>
                                        <p:tgtEl>
                                          <p:spTgt spid="75"/>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96"/>
                                        </p:tgtEl>
                                      </p:cBhvr>
                                    </p:animEffect>
                                    <p:animScale>
                                      <p:cBhvr>
                                        <p:cTn id="97" dur="250" autoRev="1" fill="hold"/>
                                        <p:tgtEl>
                                          <p:spTgt spid="96"/>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102"/>
                                        </p:tgtEl>
                                      </p:cBhvr>
                                    </p:animEffect>
                                    <p:animScale>
                                      <p:cBhvr>
                                        <p:cTn id="100" dur="250" autoRev="1" fill="hold"/>
                                        <p:tgtEl>
                                          <p:spTgt spid="102"/>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105"/>
                                        </p:tgtEl>
                                      </p:cBhvr>
                                    </p:animEffect>
                                    <p:animScale>
                                      <p:cBhvr>
                                        <p:cTn id="103" dur="250" autoRev="1" fill="hold"/>
                                        <p:tgtEl>
                                          <p:spTgt spid="105"/>
                                        </p:tgtEl>
                                      </p:cBhvr>
                                      <p:by x="105000" y="105000"/>
                                    </p:animScale>
                                  </p:childTnLst>
                                </p:cTn>
                              </p:par>
                            </p:childTnLst>
                          </p:cTn>
                        </p:par>
                        <p:par>
                          <p:cTn id="104" fill="hold">
                            <p:stCondLst>
                              <p:cond delay="3410"/>
                            </p:stCondLst>
                            <p:childTnLst>
                              <p:par>
                                <p:cTn id="105" presetID="16" presetClass="entr" presetSubtype="42" fill="hold" nodeType="afterEffect">
                                  <p:stCondLst>
                                    <p:cond delay="0"/>
                                  </p:stCondLst>
                                  <p:childTnLst>
                                    <p:set>
                                      <p:cBhvr>
                                        <p:cTn id="106" dur="1" fill="hold">
                                          <p:stCondLst>
                                            <p:cond delay="0"/>
                                          </p:stCondLst>
                                        </p:cTn>
                                        <p:tgtEl>
                                          <p:spTgt spid="114"/>
                                        </p:tgtEl>
                                        <p:attrNameLst>
                                          <p:attrName>style.visibility</p:attrName>
                                        </p:attrNameLst>
                                      </p:cBhvr>
                                      <p:to>
                                        <p:strVal val="visible"/>
                                      </p:to>
                                    </p:set>
                                    <p:animEffect transition="in" filter="barn(outHorizontal)">
                                      <p:cBhvr>
                                        <p:cTn id="107" dur="500"/>
                                        <p:tgtEl>
                                          <p:spTgt spid="114"/>
                                        </p:tgtEl>
                                      </p:cBhvr>
                                    </p:animEffect>
                                  </p:childTnLst>
                                </p:cTn>
                              </p:par>
                            </p:childTnLst>
                          </p:cTn>
                        </p:par>
                        <p:par>
                          <p:cTn id="108" fill="hold">
                            <p:stCondLst>
                              <p:cond delay="3910"/>
                            </p:stCondLst>
                            <p:childTnLst>
                              <p:par>
                                <p:cTn id="109" presetID="23" presetClass="entr" presetSubtype="32" fill="hold" nodeType="afterEffect">
                                  <p:stCondLst>
                                    <p:cond delay="0"/>
                                  </p:stCondLst>
                                  <p:childTnLst>
                                    <p:set>
                                      <p:cBhvr>
                                        <p:cTn id="110" dur="1" fill="hold">
                                          <p:stCondLst>
                                            <p:cond delay="0"/>
                                          </p:stCondLst>
                                        </p:cTn>
                                        <p:tgtEl>
                                          <p:spTgt spid="115"/>
                                        </p:tgtEl>
                                        <p:attrNameLst>
                                          <p:attrName>style.visibility</p:attrName>
                                        </p:attrNameLst>
                                      </p:cBhvr>
                                      <p:to>
                                        <p:strVal val="visible"/>
                                      </p:to>
                                    </p:set>
                                    <p:anim calcmode="lin" valueType="num">
                                      <p:cBhvr>
                                        <p:cTn id="111" dur="500" fill="hold"/>
                                        <p:tgtEl>
                                          <p:spTgt spid="115"/>
                                        </p:tgtEl>
                                        <p:attrNameLst>
                                          <p:attrName>ppt_w</p:attrName>
                                        </p:attrNameLst>
                                      </p:cBhvr>
                                      <p:tavLst>
                                        <p:tav tm="0">
                                          <p:val>
                                            <p:strVal val="4*#ppt_w"/>
                                          </p:val>
                                        </p:tav>
                                        <p:tav tm="100000">
                                          <p:val>
                                            <p:strVal val="#ppt_w"/>
                                          </p:val>
                                        </p:tav>
                                      </p:tavLst>
                                    </p:anim>
                                    <p:anim calcmode="lin" valueType="num">
                                      <p:cBhvr>
                                        <p:cTn id="112" dur="500" fill="hold"/>
                                        <p:tgtEl>
                                          <p:spTgt spid="115"/>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118"/>
                                        </p:tgtEl>
                                        <p:attrNameLst>
                                          <p:attrName>style.visibility</p:attrName>
                                        </p:attrNameLst>
                                      </p:cBhvr>
                                      <p:to>
                                        <p:strVal val="visible"/>
                                      </p:to>
                                    </p:set>
                                    <p:anim calcmode="lin" valueType="num">
                                      <p:cBhvr>
                                        <p:cTn id="115" dur="500" fill="hold"/>
                                        <p:tgtEl>
                                          <p:spTgt spid="118"/>
                                        </p:tgtEl>
                                        <p:attrNameLst>
                                          <p:attrName>ppt_w</p:attrName>
                                        </p:attrNameLst>
                                      </p:cBhvr>
                                      <p:tavLst>
                                        <p:tav tm="0">
                                          <p:val>
                                            <p:strVal val="4*#ppt_w"/>
                                          </p:val>
                                        </p:tav>
                                        <p:tav tm="100000">
                                          <p:val>
                                            <p:strVal val="#ppt_w"/>
                                          </p:val>
                                        </p:tav>
                                      </p:tavLst>
                                    </p:anim>
                                    <p:anim calcmode="lin" valueType="num">
                                      <p:cBhvr>
                                        <p:cTn id="116" dur="500" fill="hold"/>
                                        <p:tgtEl>
                                          <p:spTgt spid="118"/>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121"/>
                                        </p:tgtEl>
                                        <p:attrNameLst>
                                          <p:attrName>style.visibility</p:attrName>
                                        </p:attrNameLst>
                                      </p:cBhvr>
                                      <p:to>
                                        <p:strVal val="visible"/>
                                      </p:to>
                                    </p:set>
                                    <p:anim calcmode="lin" valueType="num">
                                      <p:cBhvr>
                                        <p:cTn id="119" dur="500" fill="hold"/>
                                        <p:tgtEl>
                                          <p:spTgt spid="121"/>
                                        </p:tgtEl>
                                        <p:attrNameLst>
                                          <p:attrName>ppt_w</p:attrName>
                                        </p:attrNameLst>
                                      </p:cBhvr>
                                      <p:tavLst>
                                        <p:tav tm="0">
                                          <p:val>
                                            <p:strVal val="4*#ppt_w"/>
                                          </p:val>
                                        </p:tav>
                                        <p:tav tm="100000">
                                          <p:val>
                                            <p:strVal val="#ppt_w"/>
                                          </p:val>
                                        </p:tav>
                                      </p:tavLst>
                                    </p:anim>
                                    <p:anim calcmode="lin" valueType="num">
                                      <p:cBhvr>
                                        <p:cTn id="120" dur="500" fill="hold"/>
                                        <p:tgtEl>
                                          <p:spTgt spid="121"/>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124"/>
                                        </p:tgtEl>
                                        <p:attrNameLst>
                                          <p:attrName>style.visibility</p:attrName>
                                        </p:attrNameLst>
                                      </p:cBhvr>
                                      <p:to>
                                        <p:strVal val="visible"/>
                                      </p:to>
                                    </p:set>
                                    <p:anim calcmode="lin" valueType="num">
                                      <p:cBhvr>
                                        <p:cTn id="123" dur="500" fill="hold"/>
                                        <p:tgtEl>
                                          <p:spTgt spid="124"/>
                                        </p:tgtEl>
                                        <p:attrNameLst>
                                          <p:attrName>ppt_w</p:attrName>
                                        </p:attrNameLst>
                                      </p:cBhvr>
                                      <p:tavLst>
                                        <p:tav tm="0">
                                          <p:val>
                                            <p:strVal val="4*#ppt_w"/>
                                          </p:val>
                                        </p:tav>
                                        <p:tav tm="100000">
                                          <p:val>
                                            <p:strVal val="#ppt_w"/>
                                          </p:val>
                                        </p:tav>
                                      </p:tavLst>
                                    </p:anim>
                                    <p:anim calcmode="lin" valueType="num">
                                      <p:cBhvr>
                                        <p:cTn id="124" dur="500" fill="hold"/>
                                        <p:tgtEl>
                                          <p:spTgt spid="124"/>
                                        </p:tgtEl>
                                        <p:attrNameLst>
                                          <p:attrName>ppt_h</p:attrName>
                                        </p:attrNameLst>
                                      </p:cBhvr>
                                      <p:tavLst>
                                        <p:tav tm="0">
                                          <p:val>
                                            <p:strVal val="4*#ppt_h"/>
                                          </p:val>
                                        </p:tav>
                                        <p:tav tm="100000">
                                          <p:val>
                                            <p:strVal val="#ppt_h"/>
                                          </p:val>
                                        </p:tav>
                                      </p:tavLst>
                                    </p:anim>
                                  </p:childTnLst>
                                </p:cTn>
                              </p:par>
                            </p:childTnLst>
                          </p:cTn>
                        </p:par>
                        <p:par>
                          <p:cTn id="125" fill="hold">
                            <p:stCondLst>
                              <p:cond delay="4610"/>
                            </p:stCondLst>
                            <p:childTnLst>
                              <p:par>
                                <p:cTn id="126" presetID="22" presetClass="entr" presetSubtype="8" fill="hold" grpId="0" nodeType="afterEffect">
                                  <p:stCondLst>
                                    <p:cond delay="0"/>
                                  </p:stCondLst>
                                  <p:childTnLst>
                                    <p:set>
                                      <p:cBhvr>
                                        <p:cTn id="127" dur="1" fill="hold">
                                          <p:stCondLst>
                                            <p:cond delay="0"/>
                                          </p:stCondLst>
                                        </p:cTn>
                                        <p:tgtEl>
                                          <p:spTgt spid="127"/>
                                        </p:tgtEl>
                                        <p:attrNameLst>
                                          <p:attrName>style.visibility</p:attrName>
                                        </p:attrNameLst>
                                      </p:cBhvr>
                                      <p:to>
                                        <p:strVal val="visible"/>
                                      </p:to>
                                    </p:set>
                                    <p:animEffect transition="in" filter="wipe(left)">
                                      <p:cBhvr>
                                        <p:cTn id="12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8264978" y="978792"/>
            <a:ext cx="593292" cy="761765"/>
            <a:chOff x="8266914" y="-18254"/>
            <a:chExt cx="593475" cy="762000"/>
          </a:xfrm>
        </p:grpSpPr>
        <p:sp>
          <p:nvSpPr>
            <p:cNvPr id="65"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6" name="组合 65"/>
            <p:cNvGrpSpPr/>
            <p:nvPr/>
          </p:nvGrpSpPr>
          <p:grpSpPr>
            <a:xfrm>
              <a:off x="8266914" y="134144"/>
              <a:ext cx="593475" cy="475620"/>
              <a:chOff x="235091" y="185120"/>
              <a:chExt cx="593475" cy="475620"/>
            </a:xfrm>
          </p:grpSpPr>
          <p:sp>
            <p:nvSpPr>
              <p:cNvPr id="67" name="矩形 66"/>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68" name="矩形 67"/>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69" name="组合 68"/>
          <p:cNvGrpSpPr/>
          <p:nvPr/>
        </p:nvGrpSpPr>
        <p:grpSpPr>
          <a:xfrm>
            <a:off x="903710" y="1246908"/>
            <a:ext cx="2830349" cy="679489"/>
            <a:chOff x="903371" y="249943"/>
            <a:chExt cx="2831223" cy="679699"/>
          </a:xfrm>
        </p:grpSpPr>
        <p:sp>
          <p:nvSpPr>
            <p:cNvPr id="70" name="任意多边形 6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 name="任意多边形 7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2" name="组合 71"/>
          <p:cNvGrpSpPr/>
          <p:nvPr/>
        </p:nvGrpSpPr>
        <p:grpSpPr>
          <a:xfrm rot="16200000">
            <a:off x="574965" y="1155154"/>
            <a:ext cx="764867" cy="862996"/>
            <a:chOff x="8439634" y="3544648"/>
            <a:chExt cx="1611146" cy="1817848"/>
          </a:xfrm>
        </p:grpSpPr>
        <p:sp>
          <p:nvSpPr>
            <p:cNvPr id="7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5" name="Group 17"/>
          <p:cNvGrpSpPr>
            <a:grpSpLocks noChangeAspect="1"/>
          </p:cNvGrpSpPr>
          <p:nvPr/>
        </p:nvGrpSpPr>
        <p:grpSpPr bwMode="auto">
          <a:xfrm>
            <a:off x="827767" y="1452555"/>
            <a:ext cx="259260" cy="278300"/>
            <a:chOff x="231" y="1205"/>
            <a:chExt cx="640" cy="687"/>
          </a:xfrm>
          <a:solidFill>
            <a:sysClr val="window" lastClr="FFFFFF"/>
          </a:solidFill>
          <a:effectLst/>
        </p:grpSpPr>
        <p:sp>
          <p:nvSpPr>
            <p:cNvPr id="7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8" name="矩形 3"/>
          <p:cNvSpPr>
            <a:spLocks noChangeArrowheads="1"/>
          </p:cNvSpPr>
          <p:nvPr/>
        </p:nvSpPr>
        <p:spPr bwMode="auto">
          <a:xfrm>
            <a:off x="1448766" y="1439818"/>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79" name="文本框 37"/>
          <p:cNvSpPr>
            <a:spLocks noChangeArrowheads="1"/>
          </p:cNvSpPr>
          <p:nvPr/>
        </p:nvSpPr>
        <p:spPr bwMode="auto">
          <a:xfrm>
            <a:off x="2591414" y="1567097"/>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80" name="组合 79"/>
          <p:cNvGrpSpPr/>
          <p:nvPr/>
        </p:nvGrpSpPr>
        <p:grpSpPr>
          <a:xfrm flipH="1">
            <a:off x="4764956" y="4582252"/>
            <a:ext cx="3325830" cy="112298"/>
            <a:chOff x="7872142" y="1716173"/>
            <a:chExt cx="4433863" cy="149766"/>
          </a:xfrm>
        </p:grpSpPr>
        <p:cxnSp>
          <p:nvCxnSpPr>
            <p:cNvPr id="81" name="直接连接符 80"/>
            <p:cNvCxnSpPr>
              <a:endCxn id="82" idx="6"/>
            </p:cNvCxnSpPr>
            <p:nvPr/>
          </p:nvCxnSpPr>
          <p:spPr>
            <a:xfrm flipH="1" flipV="1">
              <a:off x="8021908" y="1791056"/>
              <a:ext cx="4284097" cy="22276"/>
            </a:xfrm>
            <a:prstGeom prst="line">
              <a:avLst/>
            </a:prstGeom>
            <a:noFill/>
            <a:ln w="25400" cap="flat" cmpd="sng" algn="ctr">
              <a:solidFill>
                <a:sysClr val="windowText" lastClr="000000">
                  <a:lumMod val="50000"/>
                  <a:lumOff val="50000"/>
                </a:sysClr>
              </a:solidFill>
              <a:prstDash val="sysDot"/>
              <a:miter lim="800000"/>
            </a:ln>
            <a:effectLst/>
          </p:spPr>
        </p:cxnSp>
        <p:sp>
          <p:nvSpPr>
            <p:cNvPr id="82" name="椭圆 81"/>
            <p:cNvSpPr/>
            <p:nvPr/>
          </p:nvSpPr>
          <p:spPr>
            <a:xfrm>
              <a:off x="7872142" y="1716173"/>
              <a:ext cx="149766" cy="1497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3" name="组合 82"/>
          <p:cNvGrpSpPr/>
          <p:nvPr/>
        </p:nvGrpSpPr>
        <p:grpSpPr>
          <a:xfrm flipH="1">
            <a:off x="5151745" y="3094875"/>
            <a:ext cx="2939040" cy="112298"/>
            <a:chOff x="7872142" y="1716173"/>
            <a:chExt cx="3918210" cy="149766"/>
          </a:xfrm>
        </p:grpSpPr>
        <p:cxnSp>
          <p:nvCxnSpPr>
            <p:cNvPr id="84" name="直接连接符 83"/>
            <p:cNvCxnSpPr>
              <a:endCxn id="85" idx="6"/>
            </p:cNvCxnSpPr>
            <p:nvPr/>
          </p:nvCxnSpPr>
          <p:spPr>
            <a:xfrm flipH="1" flipV="1">
              <a:off x="8021908" y="1791056"/>
              <a:ext cx="3768444" cy="19595"/>
            </a:xfrm>
            <a:prstGeom prst="line">
              <a:avLst/>
            </a:prstGeom>
            <a:noFill/>
            <a:ln w="25400" cap="flat" cmpd="sng" algn="ctr">
              <a:solidFill>
                <a:sysClr val="windowText" lastClr="000000">
                  <a:lumMod val="50000"/>
                  <a:lumOff val="50000"/>
                </a:sysClr>
              </a:solidFill>
              <a:prstDash val="sysDot"/>
              <a:miter lim="800000"/>
            </a:ln>
            <a:effectLst/>
          </p:spPr>
        </p:cxnSp>
        <p:sp>
          <p:nvSpPr>
            <p:cNvPr id="85" name="椭圆 84"/>
            <p:cNvSpPr/>
            <p:nvPr/>
          </p:nvSpPr>
          <p:spPr>
            <a:xfrm>
              <a:off x="7872142" y="1716173"/>
              <a:ext cx="149766" cy="1497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任意多边形 85"/>
          <p:cNvSpPr/>
          <p:nvPr/>
        </p:nvSpPr>
        <p:spPr>
          <a:xfrm>
            <a:off x="3842640" y="1830116"/>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ysClr val="window" lastClr="FFFFFF">
                  <a:lumMod val="95000"/>
                </a:sysClr>
              </a:gs>
              <a:gs pos="0">
                <a:sysClr val="window" lastClr="FFFFFF">
                  <a:lumMod val="80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梯形 86"/>
          <p:cNvSpPr/>
          <p:nvPr/>
        </p:nvSpPr>
        <p:spPr>
          <a:xfrm flipV="1">
            <a:off x="3842640" y="2556867"/>
            <a:ext cx="1459912" cy="604643"/>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8" name="梯形 87"/>
          <p:cNvSpPr/>
          <p:nvPr/>
        </p:nvSpPr>
        <p:spPr>
          <a:xfrm flipV="1">
            <a:off x="4005801" y="3222179"/>
            <a:ext cx="1139553" cy="604643"/>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9" name="任意多边形 88"/>
          <p:cNvSpPr/>
          <p:nvPr/>
        </p:nvSpPr>
        <p:spPr>
          <a:xfrm flipV="1">
            <a:off x="4165770" y="3887490"/>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ysClr val="window" lastClr="FFFFFF">
                  <a:lumMod val="95000"/>
                </a:sysClr>
              </a:gs>
              <a:gs pos="0">
                <a:sysClr val="window" lastClr="FFFFFF">
                  <a:lumMod val="75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90" name="组合 89"/>
          <p:cNvGrpSpPr/>
          <p:nvPr/>
        </p:nvGrpSpPr>
        <p:grpSpPr>
          <a:xfrm>
            <a:off x="4144312" y="4805202"/>
            <a:ext cx="856568" cy="784038"/>
            <a:chOff x="5525029" y="5078724"/>
            <a:chExt cx="1141942" cy="1045626"/>
          </a:xfrm>
        </p:grpSpPr>
        <p:sp>
          <p:nvSpPr>
            <p:cNvPr id="91" name="椭圆 90"/>
            <p:cNvSpPr/>
            <p:nvPr/>
          </p:nvSpPr>
          <p:spPr>
            <a:xfrm>
              <a:off x="5573188" y="5078724"/>
              <a:ext cx="1045626" cy="1045626"/>
            </a:xfrm>
            <a:prstGeom prst="ellipse">
              <a:avLst/>
            </a:prstGeom>
            <a:gradFill>
              <a:gsLst>
                <a:gs pos="100000">
                  <a:sysClr val="window" lastClr="FFFFFF">
                    <a:lumMod val="95000"/>
                  </a:sysClr>
                </a:gs>
                <a:gs pos="0">
                  <a:sysClr val="window" lastClr="FFFFFF">
                    <a:lumMod val="75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2" name="文本框 17"/>
            <p:cNvSpPr txBox="1"/>
            <p:nvPr/>
          </p:nvSpPr>
          <p:spPr>
            <a:xfrm>
              <a:off x="5525029" y="5370704"/>
              <a:ext cx="1141942" cy="5541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93" name="Group 4"/>
          <p:cNvGrpSpPr>
            <a:grpSpLocks noChangeAspect="1"/>
          </p:cNvGrpSpPr>
          <p:nvPr/>
        </p:nvGrpSpPr>
        <p:grpSpPr bwMode="auto">
          <a:xfrm>
            <a:off x="4397048" y="2005590"/>
            <a:ext cx="315481" cy="369574"/>
            <a:chOff x="1776" y="1776"/>
            <a:chExt cx="64" cy="75"/>
          </a:xfrm>
          <a:solidFill>
            <a:srgbClr val="C00000"/>
          </a:solidFill>
        </p:grpSpPr>
        <p:sp>
          <p:nvSpPr>
            <p:cNvPr id="9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8" name="Group 18"/>
          <p:cNvGrpSpPr>
            <a:grpSpLocks noChangeAspect="1"/>
          </p:cNvGrpSpPr>
          <p:nvPr/>
        </p:nvGrpSpPr>
        <p:grpSpPr bwMode="auto">
          <a:xfrm>
            <a:off x="4414144" y="4083389"/>
            <a:ext cx="320398" cy="298443"/>
            <a:chOff x="3802" y="2858"/>
            <a:chExt cx="616" cy="574"/>
          </a:xfrm>
          <a:solidFill>
            <a:srgbClr val="BFBFBF"/>
          </a:solidFill>
        </p:grpSpPr>
        <p:sp>
          <p:nvSpPr>
            <p:cNvPr id="9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4" name="Group 13"/>
          <p:cNvGrpSpPr>
            <a:grpSpLocks noChangeAspect="1"/>
          </p:cNvGrpSpPr>
          <p:nvPr/>
        </p:nvGrpSpPr>
        <p:grpSpPr bwMode="auto">
          <a:xfrm>
            <a:off x="4380238" y="2673468"/>
            <a:ext cx="384719" cy="389120"/>
            <a:chOff x="2426" y="2781"/>
            <a:chExt cx="593" cy="600"/>
          </a:xfrm>
          <a:solidFill>
            <a:srgbClr val="BFBFBF"/>
          </a:solidFill>
        </p:grpSpPr>
        <p:sp>
          <p:nvSpPr>
            <p:cNvPr id="10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7" name="组合 106"/>
          <p:cNvGrpSpPr/>
          <p:nvPr/>
        </p:nvGrpSpPr>
        <p:grpSpPr>
          <a:xfrm>
            <a:off x="4412484" y="3346572"/>
            <a:ext cx="330607" cy="359647"/>
            <a:chOff x="4873626" y="1965325"/>
            <a:chExt cx="269876" cy="293688"/>
          </a:xfrm>
          <a:solidFill>
            <a:srgbClr val="C00000"/>
          </a:solidFill>
        </p:grpSpPr>
        <p:sp>
          <p:nvSpPr>
            <p:cNvPr id="108"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9"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0"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2" name="组合 111"/>
          <p:cNvGrpSpPr/>
          <p:nvPr/>
        </p:nvGrpSpPr>
        <p:grpSpPr>
          <a:xfrm>
            <a:off x="1167953" y="2425358"/>
            <a:ext cx="2674687" cy="1067883"/>
            <a:chOff x="1557067" y="1904859"/>
            <a:chExt cx="3565785" cy="1424176"/>
          </a:xfrm>
        </p:grpSpPr>
        <p:cxnSp>
          <p:nvCxnSpPr>
            <p:cNvPr id="113" name="直接连接符 112"/>
            <p:cNvCxnSpPr>
              <a:stCxn id="86" idx="3"/>
            </p:cNvCxnSpPr>
            <p:nvPr/>
          </p:nvCxnSpPr>
          <p:spPr>
            <a:xfrm flipH="1">
              <a:off x="1642533" y="3329035"/>
              <a:ext cx="3480319" cy="0"/>
            </a:xfrm>
            <a:prstGeom prst="line">
              <a:avLst/>
            </a:prstGeom>
            <a:noFill/>
            <a:ln w="25400" cap="flat" cmpd="sng" algn="ctr">
              <a:solidFill>
                <a:sysClr val="windowText" lastClr="000000">
                  <a:lumMod val="50000"/>
                  <a:lumOff val="50000"/>
                </a:sysClr>
              </a:solidFill>
              <a:prstDash val="sysDot"/>
              <a:miter lim="800000"/>
            </a:ln>
            <a:effectLst/>
          </p:spPr>
        </p:cxnSp>
        <p:sp>
          <p:nvSpPr>
            <p:cNvPr id="114" name="椭圆 113"/>
            <p:cNvSpPr/>
            <p:nvPr/>
          </p:nvSpPr>
          <p:spPr>
            <a:xfrm>
              <a:off x="1557067" y="1904859"/>
              <a:ext cx="149766" cy="1497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5" name="组合 114"/>
          <p:cNvGrpSpPr/>
          <p:nvPr/>
        </p:nvGrpSpPr>
        <p:grpSpPr>
          <a:xfrm>
            <a:off x="1167953" y="3758050"/>
            <a:ext cx="2997816" cy="112298"/>
            <a:chOff x="1557067" y="3682197"/>
            <a:chExt cx="3996568" cy="149766"/>
          </a:xfrm>
        </p:grpSpPr>
        <p:cxnSp>
          <p:nvCxnSpPr>
            <p:cNvPr id="116" name="直接连接符 115"/>
            <p:cNvCxnSpPr/>
            <p:nvPr/>
          </p:nvCxnSpPr>
          <p:spPr>
            <a:xfrm flipH="1">
              <a:off x="1642533" y="3773912"/>
              <a:ext cx="3911102" cy="0"/>
            </a:xfrm>
            <a:prstGeom prst="line">
              <a:avLst/>
            </a:prstGeom>
            <a:noFill/>
            <a:ln w="25400" cap="flat" cmpd="sng" algn="ctr">
              <a:solidFill>
                <a:sysClr val="windowText" lastClr="000000">
                  <a:lumMod val="50000"/>
                  <a:lumOff val="50000"/>
                </a:sysClr>
              </a:solidFill>
              <a:prstDash val="sysDot"/>
              <a:miter lim="800000"/>
            </a:ln>
            <a:effectLst/>
          </p:spPr>
        </p:cxnSp>
        <p:sp>
          <p:nvSpPr>
            <p:cNvPr id="117" name="椭圆 116"/>
            <p:cNvSpPr/>
            <p:nvPr/>
          </p:nvSpPr>
          <p:spPr>
            <a:xfrm>
              <a:off x="1557067" y="3682197"/>
              <a:ext cx="149766" cy="1497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8" name="文本框 52"/>
          <p:cNvSpPr txBox="1"/>
          <p:nvPr/>
        </p:nvSpPr>
        <p:spPr>
          <a:xfrm>
            <a:off x="1265571" y="2136322"/>
            <a:ext cx="1361960" cy="323165"/>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添加标题一</a:t>
            </a:r>
          </a:p>
        </p:txBody>
      </p:sp>
      <p:sp>
        <p:nvSpPr>
          <p:cNvPr id="119" name="文本框 53"/>
          <p:cNvSpPr txBox="1"/>
          <p:nvPr/>
        </p:nvSpPr>
        <p:spPr>
          <a:xfrm>
            <a:off x="1265571" y="3466173"/>
            <a:ext cx="1361960" cy="323165"/>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添加标题三</a:t>
            </a:r>
          </a:p>
        </p:txBody>
      </p:sp>
      <p:sp>
        <p:nvSpPr>
          <p:cNvPr id="120" name="文本框 54"/>
          <p:cNvSpPr txBox="1"/>
          <p:nvPr/>
        </p:nvSpPr>
        <p:spPr>
          <a:xfrm>
            <a:off x="6866970" y="2802919"/>
            <a:ext cx="1323905" cy="323165"/>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添加标题二</a:t>
            </a:r>
          </a:p>
        </p:txBody>
      </p:sp>
      <p:sp>
        <p:nvSpPr>
          <p:cNvPr id="121" name="文本框 55"/>
          <p:cNvSpPr txBox="1"/>
          <p:nvPr/>
        </p:nvSpPr>
        <p:spPr>
          <a:xfrm>
            <a:off x="6488879" y="4294656"/>
            <a:ext cx="1323905" cy="323165"/>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添加标题四</a:t>
            </a:r>
          </a:p>
        </p:txBody>
      </p:sp>
      <p:sp>
        <p:nvSpPr>
          <p:cNvPr id="122" name="文本框 129"/>
          <p:cNvSpPr txBox="1"/>
          <p:nvPr/>
        </p:nvSpPr>
        <p:spPr>
          <a:xfrm>
            <a:off x="1277206" y="2537653"/>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23" name="文本框 129"/>
          <p:cNvSpPr txBox="1"/>
          <p:nvPr/>
        </p:nvSpPr>
        <p:spPr>
          <a:xfrm>
            <a:off x="1297168" y="3909017"/>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24" name="文本框 129"/>
          <p:cNvSpPr txBox="1"/>
          <p:nvPr/>
        </p:nvSpPr>
        <p:spPr>
          <a:xfrm>
            <a:off x="5956376" y="3214234"/>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25" name="文本框 129"/>
          <p:cNvSpPr txBox="1"/>
          <p:nvPr/>
        </p:nvSpPr>
        <p:spPr>
          <a:xfrm>
            <a:off x="5760286" y="4648661"/>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anim calcmode="lin" valueType="num">
                                      <p:cBhvr>
                                        <p:cTn id="8" dur="500" fill="hold"/>
                                        <p:tgtEl>
                                          <p:spTgt spid="64"/>
                                        </p:tgtEl>
                                        <p:attrNameLst>
                                          <p:attrName>ppt_x</p:attrName>
                                        </p:attrNameLst>
                                      </p:cBhvr>
                                      <p:tavLst>
                                        <p:tav tm="0">
                                          <p:val>
                                            <p:strVal val="#ppt_x"/>
                                          </p:val>
                                        </p:tav>
                                        <p:tav tm="100000">
                                          <p:val>
                                            <p:strVal val="#ppt_x"/>
                                          </p:val>
                                        </p:tav>
                                      </p:tavLst>
                                    </p:anim>
                                    <p:anim calcmode="lin" valueType="num">
                                      <p:cBhvr>
                                        <p:cTn id="9" dur="500" fill="hold"/>
                                        <p:tgtEl>
                                          <p:spTgt spid="6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par>
                                <p:cTn id="13" presetID="22" presetClass="entr" presetSubtype="8" fill="hold" nodeType="withEffect">
                                  <p:stCondLst>
                                    <p:cond delay="40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500"/>
                                        <p:tgtEl>
                                          <p:spTgt spid="69"/>
                                        </p:tgtEl>
                                      </p:cBhvr>
                                    </p:animEffect>
                                  </p:childTnLst>
                                </p:cTn>
                              </p:par>
                              <p:par>
                                <p:cTn id="16" presetID="53" presetClass="entr" presetSubtype="16" fill="hold" nodeType="with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Effect transition="in" filter="fade">
                                      <p:cBhvr>
                                        <p:cTn id="20" dur="500"/>
                                        <p:tgtEl>
                                          <p:spTgt spid="72"/>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wipe(left)">
                                      <p:cBhvr>
                                        <p:cTn id="24" dur="500"/>
                                        <p:tgtEl>
                                          <p:spTgt spid="78"/>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Effect transition="in" filter="wipe(left)">
                                      <p:cBhvr>
                                        <p:cTn id="27" dur="500"/>
                                        <p:tgtEl>
                                          <p:spTgt spid="79"/>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p:cTn id="31" dur="100" fill="hold"/>
                                        <p:tgtEl>
                                          <p:spTgt spid="90"/>
                                        </p:tgtEl>
                                        <p:attrNameLst>
                                          <p:attrName>ppt_w</p:attrName>
                                        </p:attrNameLst>
                                      </p:cBhvr>
                                      <p:tavLst>
                                        <p:tav tm="0">
                                          <p:val>
                                            <p:fltVal val="0"/>
                                          </p:val>
                                        </p:tav>
                                        <p:tav tm="100000">
                                          <p:val>
                                            <p:strVal val="#ppt_w"/>
                                          </p:val>
                                        </p:tav>
                                      </p:tavLst>
                                    </p:anim>
                                    <p:anim calcmode="lin" valueType="num">
                                      <p:cBhvr>
                                        <p:cTn id="32" dur="100" fill="hold"/>
                                        <p:tgtEl>
                                          <p:spTgt spid="90"/>
                                        </p:tgtEl>
                                        <p:attrNameLst>
                                          <p:attrName>ppt_h</p:attrName>
                                        </p:attrNameLst>
                                      </p:cBhvr>
                                      <p:tavLst>
                                        <p:tav tm="0">
                                          <p:val>
                                            <p:fltVal val="0"/>
                                          </p:val>
                                        </p:tav>
                                        <p:tav tm="100000">
                                          <p:val>
                                            <p:strVal val="#ppt_h"/>
                                          </p:val>
                                        </p:tav>
                                      </p:tavLst>
                                    </p:anim>
                                    <p:animEffect transition="in" filter="fade">
                                      <p:cBhvr>
                                        <p:cTn id="33" dur="100"/>
                                        <p:tgtEl>
                                          <p:spTgt spid="90"/>
                                        </p:tgtEl>
                                      </p:cBhvr>
                                    </p:animEffect>
                                  </p:childTnLst>
                                </p:cTn>
                              </p:par>
                              <p:par>
                                <p:cTn id="34" presetID="6" presetClass="emph" presetSubtype="0" fill="hold" nodeType="withEffect">
                                  <p:stCondLst>
                                    <p:cond delay="100"/>
                                  </p:stCondLst>
                                  <p:childTnLst>
                                    <p:animScale>
                                      <p:cBhvr>
                                        <p:cTn id="35" dur="100" fill="hold"/>
                                        <p:tgtEl>
                                          <p:spTgt spid="90"/>
                                        </p:tgtEl>
                                      </p:cBhvr>
                                      <p:by x="110000" y="110000"/>
                                    </p:animScale>
                                  </p:childTnLst>
                                </p:cTn>
                              </p:par>
                              <p:par>
                                <p:cTn id="36" presetID="6" presetClass="emph" presetSubtype="0" fill="hold" nodeType="withEffect">
                                  <p:stCondLst>
                                    <p:cond delay="200"/>
                                  </p:stCondLst>
                                  <p:childTnLst>
                                    <p:animScale>
                                      <p:cBhvr>
                                        <p:cTn id="37" dur="200" fill="hold"/>
                                        <p:tgtEl>
                                          <p:spTgt spid="90"/>
                                        </p:tgtEl>
                                      </p:cBhvr>
                                      <p:by x="90000" y="90000"/>
                                    </p:animScale>
                                  </p:childTnLst>
                                </p:cTn>
                              </p:par>
                              <p:par>
                                <p:cTn id="38" presetID="6" presetClass="emph" presetSubtype="0" fill="hold" nodeType="withEffect">
                                  <p:stCondLst>
                                    <p:cond delay="400"/>
                                  </p:stCondLst>
                                  <p:childTnLst>
                                    <p:animScale>
                                      <p:cBhvr>
                                        <p:cTn id="39" dur="100" fill="hold"/>
                                        <p:tgtEl>
                                          <p:spTgt spid="90"/>
                                        </p:tgtEl>
                                      </p:cBhvr>
                                      <p:by x="105000" y="105000"/>
                                    </p:animScale>
                                  </p:childTnLst>
                                </p:cTn>
                              </p:par>
                              <p:par>
                                <p:cTn id="40" presetID="6" presetClass="emph" presetSubtype="0" fill="hold" nodeType="withEffect">
                                  <p:stCondLst>
                                    <p:cond delay="500"/>
                                  </p:stCondLst>
                                  <p:childTnLst>
                                    <p:animScale>
                                      <p:cBhvr>
                                        <p:cTn id="41" dur="200" fill="hold"/>
                                        <p:tgtEl>
                                          <p:spTgt spid="90"/>
                                        </p:tgtEl>
                                      </p:cBhvr>
                                      <p:by x="95000" y="95000"/>
                                    </p:animScale>
                                  </p:childTnLst>
                                </p:cTn>
                              </p:par>
                            </p:childTnLst>
                          </p:cTn>
                        </p:par>
                        <p:par>
                          <p:cTn id="42" fill="hold">
                            <p:stCondLst>
                              <p:cond delay="2600"/>
                            </p:stCondLst>
                            <p:childTnLst>
                              <p:par>
                                <p:cTn id="43" presetID="2" presetClass="entr" presetSubtype="4" fill="hold" grpId="0" nodeType="afterEffect">
                                  <p:stCondLst>
                                    <p:cond delay="0"/>
                                  </p:stCondLst>
                                  <p:childTnLst>
                                    <p:set>
                                      <p:cBhvr>
                                        <p:cTn id="44" dur="1" fill="hold">
                                          <p:stCondLst>
                                            <p:cond delay="0"/>
                                          </p:stCondLst>
                                        </p:cTn>
                                        <p:tgtEl>
                                          <p:spTgt spid="89"/>
                                        </p:tgtEl>
                                        <p:attrNameLst>
                                          <p:attrName>style.visibility</p:attrName>
                                        </p:attrNameLst>
                                      </p:cBhvr>
                                      <p:to>
                                        <p:strVal val="visible"/>
                                      </p:to>
                                    </p:set>
                                    <p:anim calcmode="lin" valueType="num">
                                      <p:cBhvr additive="base">
                                        <p:cTn id="45" dur="500" fill="hold"/>
                                        <p:tgtEl>
                                          <p:spTgt spid="89"/>
                                        </p:tgtEl>
                                        <p:attrNameLst>
                                          <p:attrName>ppt_x</p:attrName>
                                        </p:attrNameLst>
                                      </p:cBhvr>
                                      <p:tavLst>
                                        <p:tav tm="0">
                                          <p:val>
                                            <p:strVal val="#ppt_x"/>
                                          </p:val>
                                        </p:tav>
                                        <p:tav tm="100000">
                                          <p:val>
                                            <p:strVal val="#ppt_x"/>
                                          </p:val>
                                        </p:tav>
                                      </p:tavLst>
                                    </p:anim>
                                    <p:anim calcmode="lin" valueType="num">
                                      <p:cBhvr additive="base">
                                        <p:cTn id="46" dur="500" fill="hold"/>
                                        <p:tgtEl>
                                          <p:spTgt spid="89"/>
                                        </p:tgtEl>
                                        <p:attrNameLst>
                                          <p:attrName>ppt_y</p:attrName>
                                        </p:attrNameLst>
                                      </p:cBhvr>
                                      <p:tavLst>
                                        <p:tav tm="0">
                                          <p:val>
                                            <p:strVal val="1+#ppt_h/2"/>
                                          </p:val>
                                        </p:tav>
                                        <p:tav tm="100000">
                                          <p:val>
                                            <p:strVal val="#ppt_y"/>
                                          </p:val>
                                        </p:tav>
                                      </p:tavLst>
                                    </p:anim>
                                  </p:childTnLst>
                                </p:cTn>
                              </p:par>
                            </p:childTnLst>
                          </p:cTn>
                        </p:par>
                        <p:par>
                          <p:cTn id="47" fill="hold">
                            <p:stCondLst>
                              <p:cond delay="3100"/>
                            </p:stCondLst>
                            <p:childTnLst>
                              <p:par>
                                <p:cTn id="48" presetID="2" presetClass="entr" presetSubtype="4" fill="hold" grpId="0" nodeType="afterEffect">
                                  <p:stCondLst>
                                    <p:cond delay="0"/>
                                  </p:stCondLst>
                                  <p:childTnLst>
                                    <p:set>
                                      <p:cBhvr>
                                        <p:cTn id="49" dur="1" fill="hold">
                                          <p:stCondLst>
                                            <p:cond delay="0"/>
                                          </p:stCondLst>
                                        </p:cTn>
                                        <p:tgtEl>
                                          <p:spTgt spid="88"/>
                                        </p:tgtEl>
                                        <p:attrNameLst>
                                          <p:attrName>style.visibility</p:attrName>
                                        </p:attrNameLst>
                                      </p:cBhvr>
                                      <p:to>
                                        <p:strVal val="visible"/>
                                      </p:to>
                                    </p:set>
                                    <p:anim calcmode="lin" valueType="num">
                                      <p:cBhvr additive="base">
                                        <p:cTn id="50" dur="500" fill="hold"/>
                                        <p:tgtEl>
                                          <p:spTgt spid="88"/>
                                        </p:tgtEl>
                                        <p:attrNameLst>
                                          <p:attrName>ppt_x</p:attrName>
                                        </p:attrNameLst>
                                      </p:cBhvr>
                                      <p:tavLst>
                                        <p:tav tm="0">
                                          <p:val>
                                            <p:strVal val="#ppt_x"/>
                                          </p:val>
                                        </p:tav>
                                        <p:tav tm="100000">
                                          <p:val>
                                            <p:strVal val="#ppt_x"/>
                                          </p:val>
                                        </p:tav>
                                      </p:tavLst>
                                    </p:anim>
                                    <p:anim calcmode="lin" valueType="num">
                                      <p:cBhvr additive="base">
                                        <p:cTn id="51" dur="500" fill="hold"/>
                                        <p:tgtEl>
                                          <p:spTgt spid="88"/>
                                        </p:tgtEl>
                                        <p:attrNameLst>
                                          <p:attrName>ppt_y</p:attrName>
                                        </p:attrNameLst>
                                      </p:cBhvr>
                                      <p:tavLst>
                                        <p:tav tm="0">
                                          <p:val>
                                            <p:strVal val="1+#ppt_h/2"/>
                                          </p:val>
                                        </p:tav>
                                        <p:tav tm="100000">
                                          <p:val>
                                            <p:strVal val="#ppt_y"/>
                                          </p:val>
                                        </p:tav>
                                      </p:tavLst>
                                    </p:anim>
                                  </p:childTnLst>
                                </p:cTn>
                              </p:par>
                            </p:childTnLst>
                          </p:cTn>
                        </p:par>
                        <p:par>
                          <p:cTn id="52" fill="hold">
                            <p:stCondLst>
                              <p:cond delay="3600"/>
                            </p:stCondLst>
                            <p:childTnLst>
                              <p:par>
                                <p:cTn id="53" presetID="2" presetClass="entr" presetSubtype="4"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fill="hold"/>
                                        <p:tgtEl>
                                          <p:spTgt spid="87"/>
                                        </p:tgtEl>
                                        <p:attrNameLst>
                                          <p:attrName>ppt_x</p:attrName>
                                        </p:attrNameLst>
                                      </p:cBhvr>
                                      <p:tavLst>
                                        <p:tav tm="0">
                                          <p:val>
                                            <p:strVal val="#ppt_x"/>
                                          </p:val>
                                        </p:tav>
                                        <p:tav tm="100000">
                                          <p:val>
                                            <p:strVal val="#ppt_x"/>
                                          </p:val>
                                        </p:tav>
                                      </p:tavLst>
                                    </p:anim>
                                    <p:anim calcmode="lin" valueType="num">
                                      <p:cBhvr additive="base">
                                        <p:cTn id="56" dur="500" fill="hold"/>
                                        <p:tgtEl>
                                          <p:spTgt spid="87"/>
                                        </p:tgtEl>
                                        <p:attrNameLst>
                                          <p:attrName>ppt_y</p:attrName>
                                        </p:attrNameLst>
                                      </p:cBhvr>
                                      <p:tavLst>
                                        <p:tav tm="0">
                                          <p:val>
                                            <p:strVal val="1+#ppt_h/2"/>
                                          </p:val>
                                        </p:tav>
                                        <p:tav tm="100000">
                                          <p:val>
                                            <p:strVal val="#ppt_y"/>
                                          </p:val>
                                        </p:tav>
                                      </p:tavLst>
                                    </p:anim>
                                  </p:childTnLst>
                                </p:cTn>
                              </p:par>
                            </p:childTnLst>
                          </p:cTn>
                        </p:par>
                        <p:par>
                          <p:cTn id="57" fill="hold">
                            <p:stCondLst>
                              <p:cond delay="4100"/>
                            </p:stCondLst>
                            <p:childTnLst>
                              <p:par>
                                <p:cTn id="58" presetID="2" presetClass="entr" presetSubtype="4" fill="hold" grpId="0" nodeType="afterEffect">
                                  <p:stCondLst>
                                    <p:cond delay="0"/>
                                  </p:stCondLst>
                                  <p:childTnLst>
                                    <p:set>
                                      <p:cBhvr>
                                        <p:cTn id="59" dur="1" fill="hold">
                                          <p:stCondLst>
                                            <p:cond delay="0"/>
                                          </p:stCondLst>
                                        </p:cTn>
                                        <p:tgtEl>
                                          <p:spTgt spid="86"/>
                                        </p:tgtEl>
                                        <p:attrNameLst>
                                          <p:attrName>style.visibility</p:attrName>
                                        </p:attrNameLst>
                                      </p:cBhvr>
                                      <p:to>
                                        <p:strVal val="visible"/>
                                      </p:to>
                                    </p:set>
                                    <p:anim calcmode="lin" valueType="num">
                                      <p:cBhvr additive="base">
                                        <p:cTn id="60" dur="500" fill="hold"/>
                                        <p:tgtEl>
                                          <p:spTgt spid="86"/>
                                        </p:tgtEl>
                                        <p:attrNameLst>
                                          <p:attrName>ppt_x</p:attrName>
                                        </p:attrNameLst>
                                      </p:cBhvr>
                                      <p:tavLst>
                                        <p:tav tm="0">
                                          <p:val>
                                            <p:strVal val="#ppt_x"/>
                                          </p:val>
                                        </p:tav>
                                        <p:tav tm="100000">
                                          <p:val>
                                            <p:strVal val="#ppt_x"/>
                                          </p:val>
                                        </p:tav>
                                      </p:tavLst>
                                    </p:anim>
                                    <p:anim calcmode="lin" valueType="num">
                                      <p:cBhvr additive="base">
                                        <p:cTn id="61" dur="500" fill="hold"/>
                                        <p:tgtEl>
                                          <p:spTgt spid="86"/>
                                        </p:tgtEl>
                                        <p:attrNameLst>
                                          <p:attrName>ppt_y</p:attrName>
                                        </p:attrNameLst>
                                      </p:cBhvr>
                                      <p:tavLst>
                                        <p:tav tm="0">
                                          <p:val>
                                            <p:strVal val="1+#ppt_h/2"/>
                                          </p:val>
                                        </p:tav>
                                        <p:tav tm="100000">
                                          <p:val>
                                            <p:strVal val="#ppt_y"/>
                                          </p:val>
                                        </p:tav>
                                      </p:tavLst>
                                    </p:anim>
                                  </p:childTnLst>
                                </p:cTn>
                              </p:par>
                            </p:childTnLst>
                          </p:cTn>
                        </p:par>
                        <p:par>
                          <p:cTn id="62" fill="hold">
                            <p:stCondLst>
                              <p:cond delay="4600"/>
                            </p:stCondLst>
                            <p:childTnLst>
                              <p:par>
                                <p:cTn id="63" presetID="14" presetClass="entr" presetSubtype="10" fill="hold"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randombar(horizontal)">
                                      <p:cBhvr>
                                        <p:cTn id="65" dur="500"/>
                                        <p:tgtEl>
                                          <p:spTgt spid="93"/>
                                        </p:tgtEl>
                                      </p:cBhvr>
                                    </p:animEffect>
                                  </p:childTnLst>
                                </p:cTn>
                              </p:par>
                            </p:childTnLst>
                          </p:cTn>
                        </p:par>
                        <p:par>
                          <p:cTn id="66" fill="hold">
                            <p:stCondLst>
                              <p:cond delay="5100"/>
                            </p:stCondLst>
                            <p:childTnLst>
                              <p:par>
                                <p:cTn id="67" presetID="14" presetClass="entr" presetSubtype="10"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randombar(horizontal)">
                                      <p:cBhvr>
                                        <p:cTn id="69" dur="500"/>
                                        <p:tgtEl>
                                          <p:spTgt spid="104"/>
                                        </p:tgtEl>
                                      </p:cBhvr>
                                    </p:animEffect>
                                  </p:childTnLst>
                                </p:cTn>
                              </p:par>
                            </p:childTnLst>
                          </p:cTn>
                        </p:par>
                        <p:par>
                          <p:cTn id="70" fill="hold">
                            <p:stCondLst>
                              <p:cond delay="5600"/>
                            </p:stCondLst>
                            <p:childTnLst>
                              <p:par>
                                <p:cTn id="71" presetID="14" presetClass="entr" presetSubtype="10" fill="hold" nodeType="afterEffect">
                                  <p:stCondLst>
                                    <p:cond delay="0"/>
                                  </p:stCondLst>
                                  <p:childTnLst>
                                    <p:set>
                                      <p:cBhvr>
                                        <p:cTn id="72" dur="1" fill="hold">
                                          <p:stCondLst>
                                            <p:cond delay="0"/>
                                          </p:stCondLst>
                                        </p:cTn>
                                        <p:tgtEl>
                                          <p:spTgt spid="107"/>
                                        </p:tgtEl>
                                        <p:attrNameLst>
                                          <p:attrName>style.visibility</p:attrName>
                                        </p:attrNameLst>
                                      </p:cBhvr>
                                      <p:to>
                                        <p:strVal val="visible"/>
                                      </p:to>
                                    </p:set>
                                    <p:animEffect transition="in" filter="randombar(horizontal)">
                                      <p:cBhvr>
                                        <p:cTn id="73" dur="500"/>
                                        <p:tgtEl>
                                          <p:spTgt spid="107"/>
                                        </p:tgtEl>
                                      </p:cBhvr>
                                    </p:animEffect>
                                  </p:childTnLst>
                                </p:cTn>
                              </p:par>
                            </p:childTnLst>
                          </p:cTn>
                        </p:par>
                        <p:par>
                          <p:cTn id="74" fill="hold">
                            <p:stCondLst>
                              <p:cond delay="6100"/>
                            </p:stCondLst>
                            <p:childTnLst>
                              <p:par>
                                <p:cTn id="75" presetID="14" presetClass="entr" presetSubtype="10" fill="hold" nodeType="after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randombar(horizontal)">
                                      <p:cBhvr>
                                        <p:cTn id="77" dur="500"/>
                                        <p:tgtEl>
                                          <p:spTgt spid="98"/>
                                        </p:tgtEl>
                                      </p:cBhvr>
                                    </p:animEffect>
                                  </p:childTnLst>
                                </p:cTn>
                              </p:par>
                            </p:childTnLst>
                          </p:cTn>
                        </p:par>
                        <p:par>
                          <p:cTn id="78" fill="hold">
                            <p:stCondLst>
                              <p:cond delay="6600"/>
                            </p:stCondLst>
                            <p:childTnLst>
                              <p:par>
                                <p:cTn id="79" presetID="22" presetClass="entr" presetSubtype="2" fill="hold" nodeType="after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wipe(right)">
                                      <p:cBhvr>
                                        <p:cTn id="81" dur="500"/>
                                        <p:tgtEl>
                                          <p:spTgt spid="112"/>
                                        </p:tgtEl>
                                      </p:cBhvr>
                                    </p:animEffect>
                                  </p:childTnLst>
                                </p:cTn>
                              </p:par>
                            </p:childTnLst>
                          </p:cTn>
                        </p:par>
                        <p:par>
                          <p:cTn id="82" fill="hold">
                            <p:stCondLst>
                              <p:cond delay="7100"/>
                            </p:stCondLst>
                            <p:childTnLst>
                              <p:par>
                                <p:cTn id="83" presetID="42" presetClass="entr" presetSubtype="0" fill="hold" grpId="0" nodeType="afterEffect">
                                  <p:stCondLst>
                                    <p:cond delay="0"/>
                                  </p:stCondLst>
                                  <p:childTnLst>
                                    <p:set>
                                      <p:cBhvr>
                                        <p:cTn id="84" dur="1" fill="hold">
                                          <p:stCondLst>
                                            <p:cond delay="0"/>
                                          </p:stCondLst>
                                        </p:cTn>
                                        <p:tgtEl>
                                          <p:spTgt spid="118"/>
                                        </p:tgtEl>
                                        <p:attrNameLst>
                                          <p:attrName>style.visibility</p:attrName>
                                        </p:attrNameLst>
                                      </p:cBhvr>
                                      <p:to>
                                        <p:strVal val="visible"/>
                                      </p:to>
                                    </p:set>
                                    <p:animEffect transition="in" filter="fade">
                                      <p:cBhvr>
                                        <p:cTn id="85" dur="500"/>
                                        <p:tgtEl>
                                          <p:spTgt spid="118"/>
                                        </p:tgtEl>
                                      </p:cBhvr>
                                    </p:animEffect>
                                    <p:anim calcmode="lin" valueType="num">
                                      <p:cBhvr>
                                        <p:cTn id="86" dur="500" fill="hold"/>
                                        <p:tgtEl>
                                          <p:spTgt spid="118"/>
                                        </p:tgtEl>
                                        <p:attrNameLst>
                                          <p:attrName>ppt_x</p:attrName>
                                        </p:attrNameLst>
                                      </p:cBhvr>
                                      <p:tavLst>
                                        <p:tav tm="0">
                                          <p:val>
                                            <p:strVal val="#ppt_x"/>
                                          </p:val>
                                        </p:tav>
                                        <p:tav tm="100000">
                                          <p:val>
                                            <p:strVal val="#ppt_x"/>
                                          </p:val>
                                        </p:tav>
                                      </p:tavLst>
                                    </p:anim>
                                    <p:anim calcmode="lin" valueType="num">
                                      <p:cBhvr>
                                        <p:cTn id="87" dur="500" fill="hold"/>
                                        <p:tgtEl>
                                          <p:spTgt spid="118"/>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122"/>
                                        </p:tgtEl>
                                        <p:attrNameLst>
                                          <p:attrName>style.visibility</p:attrName>
                                        </p:attrNameLst>
                                      </p:cBhvr>
                                      <p:to>
                                        <p:strVal val="visible"/>
                                      </p:to>
                                    </p:set>
                                    <p:animEffect transition="in" filter="fade">
                                      <p:cBhvr>
                                        <p:cTn id="90" dur="500"/>
                                        <p:tgtEl>
                                          <p:spTgt spid="122"/>
                                        </p:tgtEl>
                                      </p:cBhvr>
                                    </p:animEffect>
                                    <p:anim calcmode="lin" valueType="num">
                                      <p:cBhvr>
                                        <p:cTn id="91" dur="500" fill="hold"/>
                                        <p:tgtEl>
                                          <p:spTgt spid="122"/>
                                        </p:tgtEl>
                                        <p:attrNameLst>
                                          <p:attrName>ppt_x</p:attrName>
                                        </p:attrNameLst>
                                      </p:cBhvr>
                                      <p:tavLst>
                                        <p:tav tm="0">
                                          <p:val>
                                            <p:strVal val="#ppt_x"/>
                                          </p:val>
                                        </p:tav>
                                        <p:tav tm="100000">
                                          <p:val>
                                            <p:strVal val="#ppt_x"/>
                                          </p:val>
                                        </p:tav>
                                      </p:tavLst>
                                    </p:anim>
                                    <p:anim calcmode="lin" valueType="num">
                                      <p:cBhvr>
                                        <p:cTn id="92" dur="500" fill="hold"/>
                                        <p:tgtEl>
                                          <p:spTgt spid="122"/>
                                        </p:tgtEl>
                                        <p:attrNameLst>
                                          <p:attrName>ppt_y</p:attrName>
                                        </p:attrNameLst>
                                      </p:cBhvr>
                                      <p:tavLst>
                                        <p:tav tm="0">
                                          <p:val>
                                            <p:strVal val="#ppt_y-.1"/>
                                          </p:val>
                                        </p:tav>
                                        <p:tav tm="100000">
                                          <p:val>
                                            <p:strVal val="#ppt_y"/>
                                          </p:val>
                                        </p:tav>
                                      </p:tavLst>
                                    </p:anim>
                                  </p:childTnLst>
                                </p:cTn>
                              </p:par>
                            </p:childTnLst>
                          </p:cTn>
                        </p:par>
                        <p:par>
                          <p:cTn id="93" fill="hold">
                            <p:stCondLst>
                              <p:cond delay="7600"/>
                            </p:stCondLst>
                            <p:childTnLst>
                              <p:par>
                                <p:cTn id="94" presetID="22" presetClass="entr" presetSubtype="8" fill="hold" nodeType="afterEffect">
                                  <p:stCondLst>
                                    <p:cond delay="0"/>
                                  </p:stCondLst>
                                  <p:childTnLst>
                                    <p:set>
                                      <p:cBhvr>
                                        <p:cTn id="95" dur="1" fill="hold">
                                          <p:stCondLst>
                                            <p:cond delay="0"/>
                                          </p:stCondLst>
                                        </p:cTn>
                                        <p:tgtEl>
                                          <p:spTgt spid="83"/>
                                        </p:tgtEl>
                                        <p:attrNameLst>
                                          <p:attrName>style.visibility</p:attrName>
                                        </p:attrNameLst>
                                      </p:cBhvr>
                                      <p:to>
                                        <p:strVal val="visible"/>
                                      </p:to>
                                    </p:set>
                                    <p:animEffect transition="in" filter="wipe(left)">
                                      <p:cBhvr>
                                        <p:cTn id="96" dur="500"/>
                                        <p:tgtEl>
                                          <p:spTgt spid="83"/>
                                        </p:tgtEl>
                                      </p:cBhvr>
                                    </p:animEffect>
                                  </p:childTnLst>
                                </p:cTn>
                              </p:par>
                            </p:childTnLst>
                          </p:cTn>
                        </p:par>
                        <p:par>
                          <p:cTn id="97" fill="hold">
                            <p:stCondLst>
                              <p:cond delay="8100"/>
                            </p:stCondLst>
                            <p:childTnLst>
                              <p:par>
                                <p:cTn id="98" presetID="42" presetClass="entr" presetSubtype="0" fill="hold" grpId="0" nodeType="afterEffect">
                                  <p:stCondLst>
                                    <p:cond delay="0"/>
                                  </p:stCondLst>
                                  <p:childTnLst>
                                    <p:set>
                                      <p:cBhvr>
                                        <p:cTn id="99" dur="1" fill="hold">
                                          <p:stCondLst>
                                            <p:cond delay="0"/>
                                          </p:stCondLst>
                                        </p:cTn>
                                        <p:tgtEl>
                                          <p:spTgt spid="120"/>
                                        </p:tgtEl>
                                        <p:attrNameLst>
                                          <p:attrName>style.visibility</p:attrName>
                                        </p:attrNameLst>
                                      </p:cBhvr>
                                      <p:to>
                                        <p:strVal val="visible"/>
                                      </p:to>
                                    </p:set>
                                    <p:animEffect transition="in" filter="fade">
                                      <p:cBhvr>
                                        <p:cTn id="100" dur="500"/>
                                        <p:tgtEl>
                                          <p:spTgt spid="120"/>
                                        </p:tgtEl>
                                      </p:cBhvr>
                                    </p:animEffect>
                                    <p:anim calcmode="lin" valueType="num">
                                      <p:cBhvr>
                                        <p:cTn id="101" dur="500" fill="hold"/>
                                        <p:tgtEl>
                                          <p:spTgt spid="120"/>
                                        </p:tgtEl>
                                        <p:attrNameLst>
                                          <p:attrName>ppt_x</p:attrName>
                                        </p:attrNameLst>
                                      </p:cBhvr>
                                      <p:tavLst>
                                        <p:tav tm="0">
                                          <p:val>
                                            <p:strVal val="#ppt_x"/>
                                          </p:val>
                                        </p:tav>
                                        <p:tav tm="100000">
                                          <p:val>
                                            <p:strVal val="#ppt_x"/>
                                          </p:val>
                                        </p:tav>
                                      </p:tavLst>
                                    </p:anim>
                                    <p:anim calcmode="lin" valueType="num">
                                      <p:cBhvr>
                                        <p:cTn id="102" dur="500" fill="hold"/>
                                        <p:tgtEl>
                                          <p:spTgt spid="120"/>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24"/>
                                        </p:tgtEl>
                                        <p:attrNameLst>
                                          <p:attrName>style.visibility</p:attrName>
                                        </p:attrNameLst>
                                      </p:cBhvr>
                                      <p:to>
                                        <p:strVal val="visible"/>
                                      </p:to>
                                    </p:set>
                                    <p:animEffect transition="in" filter="fade">
                                      <p:cBhvr>
                                        <p:cTn id="105" dur="500"/>
                                        <p:tgtEl>
                                          <p:spTgt spid="124"/>
                                        </p:tgtEl>
                                      </p:cBhvr>
                                    </p:animEffect>
                                    <p:anim calcmode="lin" valueType="num">
                                      <p:cBhvr>
                                        <p:cTn id="106" dur="500" fill="hold"/>
                                        <p:tgtEl>
                                          <p:spTgt spid="124"/>
                                        </p:tgtEl>
                                        <p:attrNameLst>
                                          <p:attrName>ppt_x</p:attrName>
                                        </p:attrNameLst>
                                      </p:cBhvr>
                                      <p:tavLst>
                                        <p:tav tm="0">
                                          <p:val>
                                            <p:strVal val="#ppt_x"/>
                                          </p:val>
                                        </p:tav>
                                        <p:tav tm="100000">
                                          <p:val>
                                            <p:strVal val="#ppt_x"/>
                                          </p:val>
                                        </p:tav>
                                      </p:tavLst>
                                    </p:anim>
                                    <p:anim calcmode="lin" valueType="num">
                                      <p:cBhvr>
                                        <p:cTn id="107" dur="500" fill="hold"/>
                                        <p:tgtEl>
                                          <p:spTgt spid="124"/>
                                        </p:tgtEl>
                                        <p:attrNameLst>
                                          <p:attrName>ppt_y</p:attrName>
                                        </p:attrNameLst>
                                      </p:cBhvr>
                                      <p:tavLst>
                                        <p:tav tm="0">
                                          <p:val>
                                            <p:strVal val="#ppt_y-.1"/>
                                          </p:val>
                                        </p:tav>
                                        <p:tav tm="100000">
                                          <p:val>
                                            <p:strVal val="#ppt_y"/>
                                          </p:val>
                                        </p:tav>
                                      </p:tavLst>
                                    </p:anim>
                                  </p:childTnLst>
                                </p:cTn>
                              </p:par>
                            </p:childTnLst>
                          </p:cTn>
                        </p:par>
                        <p:par>
                          <p:cTn id="108" fill="hold">
                            <p:stCondLst>
                              <p:cond delay="8600"/>
                            </p:stCondLst>
                            <p:childTnLst>
                              <p:par>
                                <p:cTn id="109" presetID="22" presetClass="entr" presetSubtype="2" fill="hold" nodeType="afterEffect">
                                  <p:stCondLst>
                                    <p:cond delay="0"/>
                                  </p:stCondLst>
                                  <p:childTnLst>
                                    <p:set>
                                      <p:cBhvr>
                                        <p:cTn id="110" dur="1" fill="hold">
                                          <p:stCondLst>
                                            <p:cond delay="0"/>
                                          </p:stCondLst>
                                        </p:cTn>
                                        <p:tgtEl>
                                          <p:spTgt spid="115"/>
                                        </p:tgtEl>
                                        <p:attrNameLst>
                                          <p:attrName>style.visibility</p:attrName>
                                        </p:attrNameLst>
                                      </p:cBhvr>
                                      <p:to>
                                        <p:strVal val="visible"/>
                                      </p:to>
                                    </p:set>
                                    <p:animEffect transition="in" filter="wipe(right)">
                                      <p:cBhvr>
                                        <p:cTn id="111" dur="500"/>
                                        <p:tgtEl>
                                          <p:spTgt spid="115"/>
                                        </p:tgtEl>
                                      </p:cBhvr>
                                    </p:animEffect>
                                  </p:childTnLst>
                                </p:cTn>
                              </p:par>
                            </p:childTnLst>
                          </p:cTn>
                        </p:par>
                        <p:par>
                          <p:cTn id="112" fill="hold">
                            <p:stCondLst>
                              <p:cond delay="9100"/>
                            </p:stCondLst>
                            <p:childTnLst>
                              <p:par>
                                <p:cTn id="113" presetID="42" presetClass="entr" presetSubtype="0" fill="hold" grpId="0" nodeType="afterEffect">
                                  <p:stCondLst>
                                    <p:cond delay="0"/>
                                  </p:stCondLst>
                                  <p:childTnLst>
                                    <p:set>
                                      <p:cBhvr>
                                        <p:cTn id="114" dur="1" fill="hold">
                                          <p:stCondLst>
                                            <p:cond delay="0"/>
                                          </p:stCondLst>
                                        </p:cTn>
                                        <p:tgtEl>
                                          <p:spTgt spid="119"/>
                                        </p:tgtEl>
                                        <p:attrNameLst>
                                          <p:attrName>style.visibility</p:attrName>
                                        </p:attrNameLst>
                                      </p:cBhvr>
                                      <p:to>
                                        <p:strVal val="visible"/>
                                      </p:to>
                                    </p:set>
                                    <p:animEffect transition="in" filter="fade">
                                      <p:cBhvr>
                                        <p:cTn id="115" dur="500"/>
                                        <p:tgtEl>
                                          <p:spTgt spid="119"/>
                                        </p:tgtEl>
                                      </p:cBhvr>
                                    </p:animEffect>
                                    <p:anim calcmode="lin" valueType="num">
                                      <p:cBhvr>
                                        <p:cTn id="116" dur="500" fill="hold"/>
                                        <p:tgtEl>
                                          <p:spTgt spid="119"/>
                                        </p:tgtEl>
                                        <p:attrNameLst>
                                          <p:attrName>ppt_x</p:attrName>
                                        </p:attrNameLst>
                                      </p:cBhvr>
                                      <p:tavLst>
                                        <p:tav tm="0">
                                          <p:val>
                                            <p:strVal val="#ppt_x"/>
                                          </p:val>
                                        </p:tav>
                                        <p:tav tm="100000">
                                          <p:val>
                                            <p:strVal val="#ppt_x"/>
                                          </p:val>
                                        </p:tav>
                                      </p:tavLst>
                                    </p:anim>
                                    <p:anim calcmode="lin" valueType="num">
                                      <p:cBhvr>
                                        <p:cTn id="117" dur="500" fill="hold"/>
                                        <p:tgtEl>
                                          <p:spTgt spid="119"/>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123"/>
                                        </p:tgtEl>
                                        <p:attrNameLst>
                                          <p:attrName>style.visibility</p:attrName>
                                        </p:attrNameLst>
                                      </p:cBhvr>
                                      <p:to>
                                        <p:strVal val="visible"/>
                                      </p:to>
                                    </p:set>
                                    <p:animEffect transition="in" filter="fade">
                                      <p:cBhvr>
                                        <p:cTn id="120" dur="500"/>
                                        <p:tgtEl>
                                          <p:spTgt spid="123"/>
                                        </p:tgtEl>
                                      </p:cBhvr>
                                    </p:animEffect>
                                    <p:anim calcmode="lin" valueType="num">
                                      <p:cBhvr>
                                        <p:cTn id="121" dur="500" fill="hold"/>
                                        <p:tgtEl>
                                          <p:spTgt spid="123"/>
                                        </p:tgtEl>
                                        <p:attrNameLst>
                                          <p:attrName>ppt_x</p:attrName>
                                        </p:attrNameLst>
                                      </p:cBhvr>
                                      <p:tavLst>
                                        <p:tav tm="0">
                                          <p:val>
                                            <p:strVal val="#ppt_x"/>
                                          </p:val>
                                        </p:tav>
                                        <p:tav tm="100000">
                                          <p:val>
                                            <p:strVal val="#ppt_x"/>
                                          </p:val>
                                        </p:tav>
                                      </p:tavLst>
                                    </p:anim>
                                    <p:anim calcmode="lin" valueType="num">
                                      <p:cBhvr>
                                        <p:cTn id="122" dur="500" fill="hold"/>
                                        <p:tgtEl>
                                          <p:spTgt spid="123"/>
                                        </p:tgtEl>
                                        <p:attrNameLst>
                                          <p:attrName>ppt_y</p:attrName>
                                        </p:attrNameLst>
                                      </p:cBhvr>
                                      <p:tavLst>
                                        <p:tav tm="0">
                                          <p:val>
                                            <p:strVal val="#ppt_y-.1"/>
                                          </p:val>
                                        </p:tav>
                                        <p:tav tm="100000">
                                          <p:val>
                                            <p:strVal val="#ppt_y"/>
                                          </p:val>
                                        </p:tav>
                                      </p:tavLst>
                                    </p:anim>
                                  </p:childTnLst>
                                </p:cTn>
                              </p:par>
                            </p:childTnLst>
                          </p:cTn>
                        </p:par>
                        <p:par>
                          <p:cTn id="123" fill="hold">
                            <p:stCondLst>
                              <p:cond delay="9600"/>
                            </p:stCondLst>
                            <p:childTnLst>
                              <p:par>
                                <p:cTn id="124" presetID="22" presetClass="entr" presetSubtype="8" fill="hold" nodeType="after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wipe(left)">
                                      <p:cBhvr>
                                        <p:cTn id="126" dur="500"/>
                                        <p:tgtEl>
                                          <p:spTgt spid="80"/>
                                        </p:tgtEl>
                                      </p:cBhvr>
                                    </p:animEffect>
                                  </p:childTnLst>
                                </p:cTn>
                              </p:par>
                            </p:childTnLst>
                          </p:cTn>
                        </p:par>
                        <p:par>
                          <p:cTn id="127" fill="hold">
                            <p:stCondLst>
                              <p:cond delay="10100"/>
                            </p:stCondLst>
                            <p:childTnLst>
                              <p:par>
                                <p:cTn id="128" presetID="42" presetClass="entr" presetSubtype="0" fill="hold" grpId="0" nodeType="afterEffect">
                                  <p:stCondLst>
                                    <p:cond delay="0"/>
                                  </p:stCondLst>
                                  <p:childTnLst>
                                    <p:set>
                                      <p:cBhvr>
                                        <p:cTn id="129" dur="1" fill="hold">
                                          <p:stCondLst>
                                            <p:cond delay="0"/>
                                          </p:stCondLst>
                                        </p:cTn>
                                        <p:tgtEl>
                                          <p:spTgt spid="121"/>
                                        </p:tgtEl>
                                        <p:attrNameLst>
                                          <p:attrName>style.visibility</p:attrName>
                                        </p:attrNameLst>
                                      </p:cBhvr>
                                      <p:to>
                                        <p:strVal val="visible"/>
                                      </p:to>
                                    </p:set>
                                    <p:animEffect transition="in" filter="fade">
                                      <p:cBhvr>
                                        <p:cTn id="130" dur="500"/>
                                        <p:tgtEl>
                                          <p:spTgt spid="121"/>
                                        </p:tgtEl>
                                      </p:cBhvr>
                                    </p:animEffect>
                                    <p:anim calcmode="lin" valueType="num">
                                      <p:cBhvr>
                                        <p:cTn id="131" dur="500" fill="hold"/>
                                        <p:tgtEl>
                                          <p:spTgt spid="121"/>
                                        </p:tgtEl>
                                        <p:attrNameLst>
                                          <p:attrName>ppt_x</p:attrName>
                                        </p:attrNameLst>
                                      </p:cBhvr>
                                      <p:tavLst>
                                        <p:tav tm="0">
                                          <p:val>
                                            <p:strVal val="#ppt_x"/>
                                          </p:val>
                                        </p:tav>
                                        <p:tav tm="100000">
                                          <p:val>
                                            <p:strVal val="#ppt_x"/>
                                          </p:val>
                                        </p:tav>
                                      </p:tavLst>
                                    </p:anim>
                                    <p:anim calcmode="lin" valueType="num">
                                      <p:cBhvr>
                                        <p:cTn id="132" dur="500" fill="hold"/>
                                        <p:tgtEl>
                                          <p:spTgt spid="121"/>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25"/>
                                        </p:tgtEl>
                                        <p:attrNameLst>
                                          <p:attrName>style.visibility</p:attrName>
                                        </p:attrNameLst>
                                      </p:cBhvr>
                                      <p:to>
                                        <p:strVal val="visible"/>
                                      </p:to>
                                    </p:set>
                                    <p:animEffect transition="in" filter="fade">
                                      <p:cBhvr>
                                        <p:cTn id="135" dur="500"/>
                                        <p:tgtEl>
                                          <p:spTgt spid="125"/>
                                        </p:tgtEl>
                                      </p:cBhvr>
                                    </p:animEffect>
                                    <p:anim calcmode="lin" valueType="num">
                                      <p:cBhvr>
                                        <p:cTn id="136" dur="500" fill="hold"/>
                                        <p:tgtEl>
                                          <p:spTgt spid="125"/>
                                        </p:tgtEl>
                                        <p:attrNameLst>
                                          <p:attrName>ppt_x</p:attrName>
                                        </p:attrNameLst>
                                      </p:cBhvr>
                                      <p:tavLst>
                                        <p:tav tm="0">
                                          <p:val>
                                            <p:strVal val="#ppt_x"/>
                                          </p:val>
                                        </p:tav>
                                        <p:tav tm="100000">
                                          <p:val>
                                            <p:strVal val="#ppt_x"/>
                                          </p:val>
                                        </p:tav>
                                      </p:tavLst>
                                    </p:anim>
                                    <p:anim calcmode="lin" valueType="num">
                                      <p:cBhvr>
                                        <p:cTn id="137" dur="500" fill="hold"/>
                                        <p:tgtEl>
                                          <p:spTgt spid="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6" grpId="0" animBg="1"/>
      <p:bldP spid="87" grpId="0" animBg="1"/>
      <p:bldP spid="88" grpId="0" animBg="1"/>
      <p:bldP spid="89" grpId="0" animBg="1"/>
      <p:bldP spid="118" grpId="0"/>
      <p:bldP spid="119" grpId="0"/>
      <p:bldP spid="120" grpId="0"/>
      <p:bldP spid="121" grpId="0"/>
      <p:bldP spid="122" grpId="0"/>
      <p:bldP spid="123" grpId="0"/>
      <p:bldP spid="124" grpId="0"/>
      <p:bldP spid="1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8264978" y="1039493"/>
            <a:ext cx="593292" cy="761765"/>
            <a:chOff x="8266914" y="-18254"/>
            <a:chExt cx="593475" cy="762000"/>
          </a:xfrm>
        </p:grpSpPr>
        <p:sp>
          <p:nvSpPr>
            <p:cNvPr id="6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2" name="组合 61"/>
            <p:cNvGrpSpPr/>
            <p:nvPr/>
          </p:nvGrpSpPr>
          <p:grpSpPr>
            <a:xfrm>
              <a:off x="8266914" y="134144"/>
              <a:ext cx="593475" cy="475620"/>
              <a:chOff x="235091" y="185120"/>
              <a:chExt cx="593475" cy="475620"/>
            </a:xfrm>
          </p:grpSpPr>
          <p:sp>
            <p:nvSpPr>
              <p:cNvPr id="63" name="矩形 62"/>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64" name="矩形 63"/>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65" name="组合 64"/>
          <p:cNvGrpSpPr/>
          <p:nvPr/>
        </p:nvGrpSpPr>
        <p:grpSpPr>
          <a:xfrm>
            <a:off x="903710" y="1307609"/>
            <a:ext cx="2830349" cy="679489"/>
            <a:chOff x="903371" y="249943"/>
            <a:chExt cx="2831223" cy="679699"/>
          </a:xfrm>
        </p:grpSpPr>
        <p:sp>
          <p:nvSpPr>
            <p:cNvPr id="66" name="任意多边形 6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7" name="任意多边形 6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68" name="组合 67"/>
          <p:cNvGrpSpPr/>
          <p:nvPr/>
        </p:nvGrpSpPr>
        <p:grpSpPr>
          <a:xfrm rot="16200000">
            <a:off x="574965" y="1215855"/>
            <a:ext cx="764867" cy="862996"/>
            <a:chOff x="8439634" y="3544648"/>
            <a:chExt cx="1611146" cy="1817848"/>
          </a:xfrm>
        </p:grpSpPr>
        <p:sp>
          <p:nvSpPr>
            <p:cNvPr id="6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1" name="Group 17"/>
          <p:cNvGrpSpPr>
            <a:grpSpLocks noChangeAspect="1"/>
          </p:cNvGrpSpPr>
          <p:nvPr/>
        </p:nvGrpSpPr>
        <p:grpSpPr bwMode="auto">
          <a:xfrm>
            <a:off x="827767" y="1513256"/>
            <a:ext cx="259260" cy="278300"/>
            <a:chOff x="231" y="1205"/>
            <a:chExt cx="640" cy="687"/>
          </a:xfrm>
          <a:solidFill>
            <a:sysClr val="window" lastClr="FFFFFF"/>
          </a:solidFill>
          <a:effectLst/>
        </p:grpSpPr>
        <p:sp>
          <p:nvSpPr>
            <p:cNvPr id="7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4" name="矩形 3"/>
          <p:cNvSpPr>
            <a:spLocks noChangeArrowheads="1"/>
          </p:cNvSpPr>
          <p:nvPr/>
        </p:nvSpPr>
        <p:spPr bwMode="auto">
          <a:xfrm>
            <a:off x="1448766" y="1500519"/>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75" name="文本框 37"/>
          <p:cNvSpPr>
            <a:spLocks noChangeArrowheads="1"/>
          </p:cNvSpPr>
          <p:nvPr/>
        </p:nvSpPr>
        <p:spPr bwMode="auto">
          <a:xfrm>
            <a:off x="2591414" y="1627798"/>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76" name="组合 75"/>
          <p:cNvGrpSpPr/>
          <p:nvPr/>
        </p:nvGrpSpPr>
        <p:grpSpPr>
          <a:xfrm>
            <a:off x="717152" y="2556623"/>
            <a:ext cx="2500355" cy="1132145"/>
            <a:chOff x="4304043" y="1286668"/>
            <a:chExt cx="3837944" cy="2757793"/>
          </a:xfrm>
          <a:effectLst>
            <a:outerShdw blurRad="381000" dist="254000" dir="8100000" algn="tr" rotWithShape="0">
              <a:prstClr val="black">
                <a:alpha val="40000"/>
              </a:prstClr>
            </a:outerShdw>
          </a:effectLst>
        </p:grpSpPr>
        <p:sp>
          <p:nvSpPr>
            <p:cNvPr id="77" name="圆角矩形 7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9" name="Round Diagonal Corner Rectangle 3"/>
          <p:cNvSpPr/>
          <p:nvPr/>
        </p:nvSpPr>
        <p:spPr bwMode="auto">
          <a:xfrm rot="5400000">
            <a:off x="6735110" y="2146970"/>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80" name="Round Diagonal Corner Rectangle 180"/>
          <p:cNvSpPr/>
          <p:nvPr/>
        </p:nvSpPr>
        <p:spPr bwMode="auto">
          <a:xfrm rot="5400000">
            <a:off x="6735110" y="3625783"/>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81" name="组合 80"/>
          <p:cNvGrpSpPr/>
          <p:nvPr/>
        </p:nvGrpSpPr>
        <p:grpSpPr>
          <a:xfrm>
            <a:off x="868170" y="2775508"/>
            <a:ext cx="620854" cy="620853"/>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3" name="椭圆 8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4" name="Group 41"/>
          <p:cNvGrpSpPr>
            <a:grpSpLocks/>
          </p:cNvGrpSpPr>
          <p:nvPr/>
        </p:nvGrpSpPr>
        <p:grpSpPr bwMode="auto">
          <a:xfrm>
            <a:off x="1581141" y="2775507"/>
            <a:ext cx="1457721" cy="799505"/>
            <a:chOff x="0" y="0"/>
            <a:chExt cx="2419" cy="1343"/>
          </a:xfrm>
        </p:grpSpPr>
        <p:sp>
          <p:nvSpPr>
            <p:cNvPr id="85"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86"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87" name="Freeform 9"/>
          <p:cNvSpPr>
            <a:spLocks noEditPoints="1"/>
          </p:cNvSpPr>
          <p:nvPr/>
        </p:nvSpPr>
        <p:spPr bwMode="auto">
          <a:xfrm>
            <a:off x="1011622" y="2966191"/>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88" name="组合 87"/>
          <p:cNvGrpSpPr/>
          <p:nvPr/>
        </p:nvGrpSpPr>
        <p:grpSpPr>
          <a:xfrm>
            <a:off x="3548377" y="2556623"/>
            <a:ext cx="2500355" cy="1132145"/>
            <a:chOff x="4304043" y="1286668"/>
            <a:chExt cx="3837944" cy="2757793"/>
          </a:xfrm>
          <a:effectLst>
            <a:outerShdw blurRad="381000" dist="254000" dir="8100000" algn="tr" rotWithShape="0">
              <a:prstClr val="black">
                <a:alpha val="40000"/>
              </a:prstClr>
            </a:outerShdw>
          </a:effectLst>
        </p:grpSpPr>
        <p:sp>
          <p:nvSpPr>
            <p:cNvPr id="89" name="圆角矩形 8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圆角矩形 89"/>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1" name="组合 90"/>
          <p:cNvGrpSpPr/>
          <p:nvPr/>
        </p:nvGrpSpPr>
        <p:grpSpPr>
          <a:xfrm>
            <a:off x="3699397" y="2775508"/>
            <a:ext cx="620854" cy="620853"/>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3" name="椭圆 9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4" name="Group 41"/>
          <p:cNvGrpSpPr>
            <a:grpSpLocks/>
          </p:cNvGrpSpPr>
          <p:nvPr/>
        </p:nvGrpSpPr>
        <p:grpSpPr bwMode="auto">
          <a:xfrm>
            <a:off x="4412367" y="2775507"/>
            <a:ext cx="1457721" cy="799505"/>
            <a:chOff x="0" y="0"/>
            <a:chExt cx="2419" cy="1343"/>
          </a:xfrm>
        </p:grpSpPr>
        <p:sp>
          <p:nvSpPr>
            <p:cNvPr id="95"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96"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97" name="Freeform 8"/>
          <p:cNvSpPr>
            <a:spLocks noEditPoints="1"/>
          </p:cNvSpPr>
          <p:nvPr/>
        </p:nvSpPr>
        <p:spPr bwMode="auto">
          <a:xfrm>
            <a:off x="3887630" y="3006441"/>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98" name="组合 97"/>
          <p:cNvGrpSpPr/>
          <p:nvPr/>
        </p:nvGrpSpPr>
        <p:grpSpPr>
          <a:xfrm>
            <a:off x="717152" y="4016672"/>
            <a:ext cx="2500355" cy="1132145"/>
            <a:chOff x="4304043" y="1286668"/>
            <a:chExt cx="3837944" cy="2757793"/>
          </a:xfrm>
          <a:effectLst>
            <a:outerShdw blurRad="381000" dist="254000" dir="8100000" algn="tr" rotWithShape="0">
              <a:prstClr val="black">
                <a:alpha val="40000"/>
              </a:prstClr>
            </a:outerShdw>
          </a:effectLst>
        </p:grpSpPr>
        <p:sp>
          <p:nvSpPr>
            <p:cNvPr id="99" name="圆角矩形 9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圆角矩形 99"/>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1" name="组合 100"/>
          <p:cNvGrpSpPr/>
          <p:nvPr/>
        </p:nvGrpSpPr>
        <p:grpSpPr>
          <a:xfrm>
            <a:off x="868170" y="4235557"/>
            <a:ext cx="620854" cy="620853"/>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3" name="椭圆 10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4" name="Group 41"/>
          <p:cNvGrpSpPr>
            <a:grpSpLocks/>
          </p:cNvGrpSpPr>
          <p:nvPr/>
        </p:nvGrpSpPr>
        <p:grpSpPr bwMode="auto">
          <a:xfrm>
            <a:off x="1581141" y="4235556"/>
            <a:ext cx="1457721" cy="799505"/>
            <a:chOff x="0" y="0"/>
            <a:chExt cx="2419" cy="1343"/>
          </a:xfrm>
        </p:grpSpPr>
        <p:sp>
          <p:nvSpPr>
            <p:cNvPr id="105"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06"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07" name="Freeform 7"/>
          <p:cNvSpPr>
            <a:spLocks/>
          </p:cNvSpPr>
          <p:nvPr/>
        </p:nvSpPr>
        <p:spPr bwMode="auto">
          <a:xfrm>
            <a:off x="1003623" y="4397125"/>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08" name="组合 107"/>
          <p:cNvGrpSpPr/>
          <p:nvPr/>
        </p:nvGrpSpPr>
        <p:grpSpPr>
          <a:xfrm>
            <a:off x="3549628" y="4016672"/>
            <a:ext cx="2500355" cy="1132145"/>
            <a:chOff x="4304043" y="1286668"/>
            <a:chExt cx="3837944" cy="2757793"/>
          </a:xfrm>
          <a:effectLst>
            <a:outerShdw blurRad="381000" dist="254000" dir="8100000" algn="tr" rotWithShape="0">
              <a:prstClr val="black">
                <a:alpha val="40000"/>
              </a:prstClr>
            </a:outerShdw>
          </a:effectLst>
        </p:grpSpPr>
        <p:sp>
          <p:nvSpPr>
            <p:cNvPr id="109" name="圆角矩形 10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0" name="圆角矩形 109"/>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1" name="组合 110"/>
          <p:cNvGrpSpPr/>
          <p:nvPr/>
        </p:nvGrpSpPr>
        <p:grpSpPr>
          <a:xfrm>
            <a:off x="3700648" y="4235557"/>
            <a:ext cx="620854" cy="620853"/>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13" name="椭圆 11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14" name="Group 41"/>
          <p:cNvGrpSpPr>
            <a:grpSpLocks/>
          </p:cNvGrpSpPr>
          <p:nvPr/>
        </p:nvGrpSpPr>
        <p:grpSpPr bwMode="auto">
          <a:xfrm>
            <a:off x="4413618" y="4235556"/>
            <a:ext cx="1457721" cy="799505"/>
            <a:chOff x="0" y="0"/>
            <a:chExt cx="2419" cy="1343"/>
          </a:xfrm>
        </p:grpSpPr>
        <p:sp>
          <p:nvSpPr>
            <p:cNvPr id="115"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16"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17" name="Freeform 6"/>
          <p:cNvSpPr>
            <a:spLocks noEditPoints="1"/>
          </p:cNvSpPr>
          <p:nvPr/>
        </p:nvSpPr>
        <p:spPr bwMode="auto">
          <a:xfrm>
            <a:off x="3890941" y="4418602"/>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childTnLst>
                                </p:cTn>
                              </p:par>
                              <p:par>
                                <p:cTn id="13" presetID="22" presetClass="entr" presetSubtype="8" fill="hold" nodeType="withEffect">
                                  <p:stCondLst>
                                    <p:cond delay="40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par>
                                <p:cTn id="16" presetID="53" presetClass="entr" presetSubtype="16" fill="hold" nodeType="with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ppt_w</p:attrName>
                                        </p:attrNameLst>
                                      </p:cBhvr>
                                      <p:tavLst>
                                        <p:tav tm="0">
                                          <p:val>
                                            <p:fltVal val="0"/>
                                          </p:val>
                                        </p:tav>
                                        <p:tav tm="100000">
                                          <p:val>
                                            <p:strVal val="#ppt_w"/>
                                          </p:val>
                                        </p:tav>
                                      </p:tavLst>
                                    </p:anim>
                                    <p:anim calcmode="lin" valueType="num">
                                      <p:cBhvr>
                                        <p:cTn id="19" dur="500" fill="hold"/>
                                        <p:tgtEl>
                                          <p:spTgt spid="68"/>
                                        </p:tgtEl>
                                        <p:attrNameLst>
                                          <p:attrName>ppt_h</p:attrName>
                                        </p:attrNameLst>
                                      </p:cBhvr>
                                      <p:tavLst>
                                        <p:tav tm="0">
                                          <p:val>
                                            <p:fltVal val="0"/>
                                          </p:val>
                                        </p:tav>
                                        <p:tav tm="100000">
                                          <p:val>
                                            <p:strVal val="#ppt_h"/>
                                          </p:val>
                                        </p:tav>
                                      </p:tavLst>
                                    </p:anim>
                                    <p:animEffect transition="in" filter="fade">
                                      <p:cBhvr>
                                        <p:cTn id="20" dur="500"/>
                                        <p:tgtEl>
                                          <p:spTgt spid="68"/>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transition="in" filter="wipe(left)">
                                      <p:cBhvr>
                                        <p:cTn id="27" dur="500"/>
                                        <p:tgtEl>
                                          <p:spTgt spid="75"/>
                                        </p:tgtEl>
                                      </p:cBhvr>
                                    </p:animEffect>
                                  </p:childTnLst>
                                </p:cTn>
                              </p:par>
                            </p:childTnLst>
                          </p:cTn>
                        </p:par>
                        <p:par>
                          <p:cTn id="28" fill="hold">
                            <p:stCondLst>
                              <p:cond delay="1900"/>
                            </p:stCondLst>
                            <p:childTnLst>
                              <p:par>
                                <p:cTn id="29" presetID="2" presetClass="entr" presetSubtype="2"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additive="base">
                                        <p:cTn id="31" dur="500" fill="hold"/>
                                        <p:tgtEl>
                                          <p:spTgt spid="79"/>
                                        </p:tgtEl>
                                        <p:attrNameLst>
                                          <p:attrName>ppt_x</p:attrName>
                                        </p:attrNameLst>
                                      </p:cBhvr>
                                      <p:tavLst>
                                        <p:tav tm="0">
                                          <p:val>
                                            <p:strVal val="1+#ppt_w/2"/>
                                          </p:val>
                                        </p:tav>
                                        <p:tav tm="100000">
                                          <p:val>
                                            <p:strVal val="#ppt_x"/>
                                          </p:val>
                                        </p:tav>
                                      </p:tavLst>
                                    </p:anim>
                                    <p:anim calcmode="lin" valueType="num">
                                      <p:cBhvr additive="base">
                                        <p:cTn id="32" dur="500" fill="hold"/>
                                        <p:tgtEl>
                                          <p:spTgt spid="79"/>
                                        </p:tgtEl>
                                        <p:attrNameLst>
                                          <p:attrName>ppt_y</p:attrName>
                                        </p:attrNameLst>
                                      </p:cBhvr>
                                      <p:tavLst>
                                        <p:tav tm="0">
                                          <p:val>
                                            <p:strVal val="#ppt_y"/>
                                          </p:val>
                                        </p:tav>
                                        <p:tav tm="100000">
                                          <p:val>
                                            <p:strVal val="#ppt_y"/>
                                          </p:val>
                                        </p:tav>
                                      </p:tavLst>
                                    </p:anim>
                                  </p:childTnLst>
                                </p:cTn>
                              </p:par>
                            </p:childTnLst>
                          </p:cTn>
                        </p:par>
                        <p:par>
                          <p:cTn id="33" fill="hold">
                            <p:stCondLst>
                              <p:cond delay="2400"/>
                            </p:stCondLst>
                            <p:childTnLst>
                              <p:par>
                                <p:cTn id="34" presetID="2" presetClass="entr" presetSubtype="2"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fill="hold"/>
                                        <p:tgtEl>
                                          <p:spTgt spid="80"/>
                                        </p:tgtEl>
                                        <p:attrNameLst>
                                          <p:attrName>ppt_x</p:attrName>
                                        </p:attrNameLst>
                                      </p:cBhvr>
                                      <p:tavLst>
                                        <p:tav tm="0">
                                          <p:val>
                                            <p:strVal val="1+#ppt_w/2"/>
                                          </p:val>
                                        </p:tav>
                                        <p:tav tm="100000">
                                          <p:val>
                                            <p:strVal val="#ppt_x"/>
                                          </p:val>
                                        </p:tav>
                                      </p:tavLst>
                                    </p:anim>
                                    <p:anim calcmode="lin" valueType="num">
                                      <p:cBhvr additive="base">
                                        <p:cTn id="37" dur="500" fill="hold"/>
                                        <p:tgtEl>
                                          <p:spTgt spid="80"/>
                                        </p:tgtEl>
                                        <p:attrNameLst>
                                          <p:attrName>ppt_y</p:attrName>
                                        </p:attrNameLst>
                                      </p:cBhvr>
                                      <p:tavLst>
                                        <p:tav tm="0">
                                          <p:val>
                                            <p:strVal val="#ppt_y"/>
                                          </p:val>
                                        </p:tav>
                                        <p:tav tm="100000">
                                          <p:val>
                                            <p:strVal val="#ppt_y"/>
                                          </p:val>
                                        </p:tav>
                                      </p:tavLst>
                                    </p:anim>
                                  </p:childTnLst>
                                </p:cTn>
                              </p:par>
                            </p:childTnLst>
                          </p:cTn>
                        </p:par>
                        <p:par>
                          <p:cTn id="38" fill="hold">
                            <p:stCondLst>
                              <p:cond delay="2900"/>
                            </p:stCondLst>
                            <p:childTnLst>
                              <p:par>
                                <p:cTn id="39" presetID="53" presetClass="entr" presetSubtype="16" fill="hold" nodeType="afterEffect">
                                  <p:stCondLst>
                                    <p:cond delay="0"/>
                                  </p:stCondLst>
                                  <p:childTnLst>
                                    <p:set>
                                      <p:cBhvr>
                                        <p:cTn id="40" dur="1" fill="hold">
                                          <p:stCondLst>
                                            <p:cond delay="0"/>
                                          </p:stCondLst>
                                        </p:cTn>
                                        <p:tgtEl>
                                          <p:spTgt spid="81"/>
                                        </p:tgtEl>
                                        <p:attrNameLst>
                                          <p:attrName>style.visibility</p:attrName>
                                        </p:attrNameLst>
                                      </p:cBhvr>
                                      <p:to>
                                        <p:strVal val="visible"/>
                                      </p:to>
                                    </p:set>
                                    <p:anim calcmode="lin" valueType="num">
                                      <p:cBhvr>
                                        <p:cTn id="41" dur="500" fill="hold"/>
                                        <p:tgtEl>
                                          <p:spTgt spid="81"/>
                                        </p:tgtEl>
                                        <p:attrNameLst>
                                          <p:attrName>ppt_w</p:attrName>
                                        </p:attrNameLst>
                                      </p:cBhvr>
                                      <p:tavLst>
                                        <p:tav tm="0">
                                          <p:val>
                                            <p:fltVal val="0"/>
                                          </p:val>
                                        </p:tav>
                                        <p:tav tm="100000">
                                          <p:val>
                                            <p:strVal val="#ppt_w"/>
                                          </p:val>
                                        </p:tav>
                                      </p:tavLst>
                                    </p:anim>
                                    <p:anim calcmode="lin" valueType="num">
                                      <p:cBhvr>
                                        <p:cTn id="42" dur="500" fill="hold"/>
                                        <p:tgtEl>
                                          <p:spTgt spid="81"/>
                                        </p:tgtEl>
                                        <p:attrNameLst>
                                          <p:attrName>ppt_h</p:attrName>
                                        </p:attrNameLst>
                                      </p:cBhvr>
                                      <p:tavLst>
                                        <p:tav tm="0">
                                          <p:val>
                                            <p:fltVal val="0"/>
                                          </p:val>
                                        </p:tav>
                                        <p:tav tm="100000">
                                          <p:val>
                                            <p:strVal val="#ppt_h"/>
                                          </p:val>
                                        </p:tav>
                                      </p:tavLst>
                                    </p:anim>
                                    <p:animEffect transition="in" filter="fade">
                                      <p:cBhvr>
                                        <p:cTn id="43" dur="500"/>
                                        <p:tgtEl>
                                          <p:spTgt spid="81"/>
                                        </p:tgtEl>
                                      </p:cBhvr>
                                    </p:animEffect>
                                  </p:childTnLst>
                                </p:cTn>
                              </p:par>
                            </p:childTnLst>
                          </p:cTn>
                        </p:par>
                        <p:par>
                          <p:cTn id="44" fill="hold">
                            <p:stCondLst>
                              <p:cond delay="3400"/>
                            </p:stCondLst>
                            <p:childTnLst>
                              <p:par>
                                <p:cTn id="45" presetID="42" presetClass="entr" presetSubtype="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childTnLst>
                          </p:cTn>
                        </p:par>
                        <p:par>
                          <p:cTn id="50" fill="hold">
                            <p:stCondLst>
                              <p:cond delay="3900"/>
                            </p:stCondLst>
                            <p:childTnLst>
                              <p:par>
                                <p:cTn id="51" presetID="22" presetClass="entr" presetSubtype="2" fill="hold"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wipe(right)">
                                      <p:cBhvr>
                                        <p:cTn id="53" dur="500"/>
                                        <p:tgtEl>
                                          <p:spTgt spid="76"/>
                                        </p:tgtEl>
                                      </p:cBhvr>
                                    </p:animEffect>
                                  </p:childTnLst>
                                </p:cTn>
                              </p:par>
                            </p:childTnLst>
                          </p:cTn>
                        </p:par>
                        <p:par>
                          <p:cTn id="54" fill="hold">
                            <p:stCondLst>
                              <p:cond delay="4400"/>
                            </p:stCondLst>
                            <p:childTnLst>
                              <p:par>
                                <p:cTn id="55" presetID="22" presetClass="entr" presetSubtype="8" fill="hold" nodeType="after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wipe(left)">
                                      <p:cBhvr>
                                        <p:cTn id="57" dur="500"/>
                                        <p:tgtEl>
                                          <p:spTgt spid="84"/>
                                        </p:tgtEl>
                                      </p:cBhvr>
                                    </p:animEffect>
                                  </p:childTnLst>
                                </p:cTn>
                              </p:par>
                            </p:childTnLst>
                          </p:cTn>
                        </p:par>
                        <p:par>
                          <p:cTn id="58" fill="hold">
                            <p:stCondLst>
                              <p:cond delay="4900"/>
                            </p:stCondLst>
                            <p:childTnLst>
                              <p:par>
                                <p:cTn id="59" presetID="53" presetClass="entr" presetSubtype="16" fill="hold" nodeType="afterEffect">
                                  <p:stCondLst>
                                    <p:cond delay="0"/>
                                  </p:stCondLst>
                                  <p:childTnLst>
                                    <p:set>
                                      <p:cBhvr>
                                        <p:cTn id="60" dur="1" fill="hold">
                                          <p:stCondLst>
                                            <p:cond delay="0"/>
                                          </p:stCondLst>
                                        </p:cTn>
                                        <p:tgtEl>
                                          <p:spTgt spid="91"/>
                                        </p:tgtEl>
                                        <p:attrNameLst>
                                          <p:attrName>style.visibility</p:attrName>
                                        </p:attrNameLst>
                                      </p:cBhvr>
                                      <p:to>
                                        <p:strVal val="visible"/>
                                      </p:to>
                                    </p:set>
                                    <p:anim calcmode="lin" valueType="num">
                                      <p:cBhvr>
                                        <p:cTn id="61" dur="500" fill="hold"/>
                                        <p:tgtEl>
                                          <p:spTgt spid="91"/>
                                        </p:tgtEl>
                                        <p:attrNameLst>
                                          <p:attrName>ppt_w</p:attrName>
                                        </p:attrNameLst>
                                      </p:cBhvr>
                                      <p:tavLst>
                                        <p:tav tm="0">
                                          <p:val>
                                            <p:fltVal val="0"/>
                                          </p:val>
                                        </p:tav>
                                        <p:tav tm="100000">
                                          <p:val>
                                            <p:strVal val="#ppt_w"/>
                                          </p:val>
                                        </p:tav>
                                      </p:tavLst>
                                    </p:anim>
                                    <p:anim calcmode="lin" valueType="num">
                                      <p:cBhvr>
                                        <p:cTn id="62" dur="500" fill="hold"/>
                                        <p:tgtEl>
                                          <p:spTgt spid="91"/>
                                        </p:tgtEl>
                                        <p:attrNameLst>
                                          <p:attrName>ppt_h</p:attrName>
                                        </p:attrNameLst>
                                      </p:cBhvr>
                                      <p:tavLst>
                                        <p:tav tm="0">
                                          <p:val>
                                            <p:fltVal val="0"/>
                                          </p:val>
                                        </p:tav>
                                        <p:tav tm="100000">
                                          <p:val>
                                            <p:strVal val="#ppt_h"/>
                                          </p:val>
                                        </p:tav>
                                      </p:tavLst>
                                    </p:anim>
                                    <p:animEffect transition="in" filter="fade">
                                      <p:cBhvr>
                                        <p:cTn id="63" dur="500"/>
                                        <p:tgtEl>
                                          <p:spTgt spid="91"/>
                                        </p:tgtEl>
                                      </p:cBhvr>
                                    </p:animEffect>
                                  </p:childTnLst>
                                </p:cTn>
                              </p:par>
                            </p:childTnLst>
                          </p:cTn>
                        </p:par>
                        <p:par>
                          <p:cTn id="64" fill="hold">
                            <p:stCondLst>
                              <p:cond delay="5400"/>
                            </p:stCondLst>
                            <p:childTnLst>
                              <p:par>
                                <p:cTn id="65" presetID="42" presetClass="entr" presetSubtype="0" fill="hold" grpId="0" nodeType="after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500"/>
                                        <p:tgtEl>
                                          <p:spTgt spid="97"/>
                                        </p:tgtEl>
                                      </p:cBhvr>
                                    </p:animEffect>
                                    <p:anim calcmode="lin" valueType="num">
                                      <p:cBhvr>
                                        <p:cTn id="68" dur="500" fill="hold"/>
                                        <p:tgtEl>
                                          <p:spTgt spid="97"/>
                                        </p:tgtEl>
                                        <p:attrNameLst>
                                          <p:attrName>ppt_x</p:attrName>
                                        </p:attrNameLst>
                                      </p:cBhvr>
                                      <p:tavLst>
                                        <p:tav tm="0">
                                          <p:val>
                                            <p:strVal val="#ppt_x"/>
                                          </p:val>
                                        </p:tav>
                                        <p:tav tm="100000">
                                          <p:val>
                                            <p:strVal val="#ppt_x"/>
                                          </p:val>
                                        </p:tav>
                                      </p:tavLst>
                                    </p:anim>
                                    <p:anim calcmode="lin" valueType="num">
                                      <p:cBhvr>
                                        <p:cTn id="69" dur="500" fill="hold"/>
                                        <p:tgtEl>
                                          <p:spTgt spid="97"/>
                                        </p:tgtEl>
                                        <p:attrNameLst>
                                          <p:attrName>ppt_y</p:attrName>
                                        </p:attrNameLst>
                                      </p:cBhvr>
                                      <p:tavLst>
                                        <p:tav tm="0">
                                          <p:val>
                                            <p:strVal val="#ppt_y+.1"/>
                                          </p:val>
                                        </p:tav>
                                        <p:tav tm="100000">
                                          <p:val>
                                            <p:strVal val="#ppt_y"/>
                                          </p:val>
                                        </p:tav>
                                      </p:tavLst>
                                    </p:anim>
                                  </p:childTnLst>
                                </p:cTn>
                              </p:par>
                            </p:childTnLst>
                          </p:cTn>
                        </p:par>
                        <p:par>
                          <p:cTn id="70" fill="hold">
                            <p:stCondLst>
                              <p:cond delay="5900"/>
                            </p:stCondLst>
                            <p:childTnLst>
                              <p:par>
                                <p:cTn id="71" presetID="22" presetClass="entr" presetSubtype="2" fill="hold" nodeType="after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wipe(right)">
                                      <p:cBhvr>
                                        <p:cTn id="73" dur="500"/>
                                        <p:tgtEl>
                                          <p:spTgt spid="88"/>
                                        </p:tgtEl>
                                      </p:cBhvr>
                                    </p:animEffect>
                                  </p:childTnLst>
                                </p:cTn>
                              </p:par>
                            </p:childTnLst>
                          </p:cTn>
                        </p:par>
                        <p:par>
                          <p:cTn id="74" fill="hold">
                            <p:stCondLst>
                              <p:cond delay="6400"/>
                            </p:stCondLst>
                            <p:childTnLst>
                              <p:par>
                                <p:cTn id="75" presetID="22" presetClass="entr" presetSubtype="8" fill="hold" nodeType="afterEffect">
                                  <p:stCondLst>
                                    <p:cond delay="0"/>
                                  </p:stCondLst>
                                  <p:childTnLst>
                                    <p:set>
                                      <p:cBhvr>
                                        <p:cTn id="76" dur="1" fill="hold">
                                          <p:stCondLst>
                                            <p:cond delay="0"/>
                                          </p:stCondLst>
                                        </p:cTn>
                                        <p:tgtEl>
                                          <p:spTgt spid="94"/>
                                        </p:tgtEl>
                                        <p:attrNameLst>
                                          <p:attrName>style.visibility</p:attrName>
                                        </p:attrNameLst>
                                      </p:cBhvr>
                                      <p:to>
                                        <p:strVal val="visible"/>
                                      </p:to>
                                    </p:set>
                                    <p:animEffect transition="in" filter="wipe(left)">
                                      <p:cBhvr>
                                        <p:cTn id="77" dur="500"/>
                                        <p:tgtEl>
                                          <p:spTgt spid="94"/>
                                        </p:tgtEl>
                                      </p:cBhvr>
                                    </p:animEffect>
                                  </p:childTnLst>
                                </p:cTn>
                              </p:par>
                            </p:childTnLst>
                          </p:cTn>
                        </p:par>
                        <p:par>
                          <p:cTn id="78" fill="hold">
                            <p:stCondLst>
                              <p:cond delay="6900"/>
                            </p:stCondLst>
                            <p:childTnLst>
                              <p:par>
                                <p:cTn id="79" presetID="53" presetClass="entr" presetSubtype="16" fill="hold" nodeType="afterEffect">
                                  <p:stCondLst>
                                    <p:cond delay="0"/>
                                  </p:stCondLst>
                                  <p:childTnLst>
                                    <p:set>
                                      <p:cBhvr>
                                        <p:cTn id="80" dur="1" fill="hold">
                                          <p:stCondLst>
                                            <p:cond delay="0"/>
                                          </p:stCondLst>
                                        </p:cTn>
                                        <p:tgtEl>
                                          <p:spTgt spid="101"/>
                                        </p:tgtEl>
                                        <p:attrNameLst>
                                          <p:attrName>style.visibility</p:attrName>
                                        </p:attrNameLst>
                                      </p:cBhvr>
                                      <p:to>
                                        <p:strVal val="visible"/>
                                      </p:to>
                                    </p:set>
                                    <p:anim calcmode="lin" valueType="num">
                                      <p:cBhvr>
                                        <p:cTn id="81" dur="500" fill="hold"/>
                                        <p:tgtEl>
                                          <p:spTgt spid="101"/>
                                        </p:tgtEl>
                                        <p:attrNameLst>
                                          <p:attrName>ppt_w</p:attrName>
                                        </p:attrNameLst>
                                      </p:cBhvr>
                                      <p:tavLst>
                                        <p:tav tm="0">
                                          <p:val>
                                            <p:fltVal val="0"/>
                                          </p:val>
                                        </p:tav>
                                        <p:tav tm="100000">
                                          <p:val>
                                            <p:strVal val="#ppt_w"/>
                                          </p:val>
                                        </p:tav>
                                      </p:tavLst>
                                    </p:anim>
                                    <p:anim calcmode="lin" valueType="num">
                                      <p:cBhvr>
                                        <p:cTn id="82" dur="500" fill="hold"/>
                                        <p:tgtEl>
                                          <p:spTgt spid="101"/>
                                        </p:tgtEl>
                                        <p:attrNameLst>
                                          <p:attrName>ppt_h</p:attrName>
                                        </p:attrNameLst>
                                      </p:cBhvr>
                                      <p:tavLst>
                                        <p:tav tm="0">
                                          <p:val>
                                            <p:fltVal val="0"/>
                                          </p:val>
                                        </p:tav>
                                        <p:tav tm="100000">
                                          <p:val>
                                            <p:strVal val="#ppt_h"/>
                                          </p:val>
                                        </p:tav>
                                      </p:tavLst>
                                    </p:anim>
                                    <p:animEffect transition="in" filter="fade">
                                      <p:cBhvr>
                                        <p:cTn id="83" dur="500"/>
                                        <p:tgtEl>
                                          <p:spTgt spid="101"/>
                                        </p:tgtEl>
                                      </p:cBhvr>
                                    </p:animEffect>
                                  </p:childTnLst>
                                </p:cTn>
                              </p:par>
                            </p:childTnLst>
                          </p:cTn>
                        </p:par>
                        <p:par>
                          <p:cTn id="84" fill="hold">
                            <p:stCondLst>
                              <p:cond delay="7400"/>
                            </p:stCondLst>
                            <p:childTnLst>
                              <p:par>
                                <p:cTn id="85" presetID="42" presetClass="entr" presetSubtype="0" fill="hold" grpId="0" nodeType="afterEffect">
                                  <p:stCondLst>
                                    <p:cond delay="0"/>
                                  </p:stCondLst>
                                  <p:childTnLst>
                                    <p:set>
                                      <p:cBhvr>
                                        <p:cTn id="86" dur="1" fill="hold">
                                          <p:stCondLst>
                                            <p:cond delay="0"/>
                                          </p:stCondLst>
                                        </p:cTn>
                                        <p:tgtEl>
                                          <p:spTgt spid="107"/>
                                        </p:tgtEl>
                                        <p:attrNameLst>
                                          <p:attrName>style.visibility</p:attrName>
                                        </p:attrNameLst>
                                      </p:cBhvr>
                                      <p:to>
                                        <p:strVal val="visible"/>
                                      </p:to>
                                    </p:set>
                                    <p:animEffect transition="in" filter="fade">
                                      <p:cBhvr>
                                        <p:cTn id="87" dur="500"/>
                                        <p:tgtEl>
                                          <p:spTgt spid="107"/>
                                        </p:tgtEl>
                                      </p:cBhvr>
                                    </p:animEffect>
                                    <p:anim calcmode="lin" valueType="num">
                                      <p:cBhvr>
                                        <p:cTn id="88" dur="500" fill="hold"/>
                                        <p:tgtEl>
                                          <p:spTgt spid="107"/>
                                        </p:tgtEl>
                                        <p:attrNameLst>
                                          <p:attrName>ppt_x</p:attrName>
                                        </p:attrNameLst>
                                      </p:cBhvr>
                                      <p:tavLst>
                                        <p:tav tm="0">
                                          <p:val>
                                            <p:strVal val="#ppt_x"/>
                                          </p:val>
                                        </p:tav>
                                        <p:tav tm="100000">
                                          <p:val>
                                            <p:strVal val="#ppt_x"/>
                                          </p:val>
                                        </p:tav>
                                      </p:tavLst>
                                    </p:anim>
                                    <p:anim calcmode="lin" valueType="num">
                                      <p:cBhvr>
                                        <p:cTn id="89" dur="500" fill="hold"/>
                                        <p:tgtEl>
                                          <p:spTgt spid="107"/>
                                        </p:tgtEl>
                                        <p:attrNameLst>
                                          <p:attrName>ppt_y</p:attrName>
                                        </p:attrNameLst>
                                      </p:cBhvr>
                                      <p:tavLst>
                                        <p:tav tm="0">
                                          <p:val>
                                            <p:strVal val="#ppt_y+.1"/>
                                          </p:val>
                                        </p:tav>
                                        <p:tav tm="100000">
                                          <p:val>
                                            <p:strVal val="#ppt_y"/>
                                          </p:val>
                                        </p:tav>
                                      </p:tavLst>
                                    </p:anim>
                                  </p:childTnLst>
                                </p:cTn>
                              </p:par>
                            </p:childTnLst>
                          </p:cTn>
                        </p:par>
                        <p:par>
                          <p:cTn id="90" fill="hold">
                            <p:stCondLst>
                              <p:cond delay="7900"/>
                            </p:stCondLst>
                            <p:childTnLst>
                              <p:par>
                                <p:cTn id="91" presetID="22" presetClass="entr" presetSubtype="2" fill="hold" nodeType="afterEffect">
                                  <p:stCondLst>
                                    <p:cond delay="0"/>
                                  </p:stCondLst>
                                  <p:childTnLst>
                                    <p:set>
                                      <p:cBhvr>
                                        <p:cTn id="92" dur="1" fill="hold">
                                          <p:stCondLst>
                                            <p:cond delay="0"/>
                                          </p:stCondLst>
                                        </p:cTn>
                                        <p:tgtEl>
                                          <p:spTgt spid="98"/>
                                        </p:tgtEl>
                                        <p:attrNameLst>
                                          <p:attrName>style.visibility</p:attrName>
                                        </p:attrNameLst>
                                      </p:cBhvr>
                                      <p:to>
                                        <p:strVal val="visible"/>
                                      </p:to>
                                    </p:set>
                                    <p:animEffect transition="in" filter="wipe(right)">
                                      <p:cBhvr>
                                        <p:cTn id="93" dur="500"/>
                                        <p:tgtEl>
                                          <p:spTgt spid="98"/>
                                        </p:tgtEl>
                                      </p:cBhvr>
                                    </p:animEffect>
                                  </p:childTnLst>
                                </p:cTn>
                              </p:par>
                            </p:childTnLst>
                          </p:cTn>
                        </p:par>
                        <p:par>
                          <p:cTn id="94" fill="hold">
                            <p:stCondLst>
                              <p:cond delay="8400"/>
                            </p:stCondLst>
                            <p:childTnLst>
                              <p:par>
                                <p:cTn id="95" presetID="22" presetClass="entr" presetSubtype="8" fill="hold" nodeType="afterEffect">
                                  <p:stCondLst>
                                    <p:cond delay="0"/>
                                  </p:stCondLst>
                                  <p:childTnLst>
                                    <p:set>
                                      <p:cBhvr>
                                        <p:cTn id="96" dur="1" fill="hold">
                                          <p:stCondLst>
                                            <p:cond delay="0"/>
                                          </p:stCondLst>
                                        </p:cTn>
                                        <p:tgtEl>
                                          <p:spTgt spid="104"/>
                                        </p:tgtEl>
                                        <p:attrNameLst>
                                          <p:attrName>style.visibility</p:attrName>
                                        </p:attrNameLst>
                                      </p:cBhvr>
                                      <p:to>
                                        <p:strVal val="visible"/>
                                      </p:to>
                                    </p:set>
                                    <p:animEffect transition="in" filter="wipe(left)">
                                      <p:cBhvr>
                                        <p:cTn id="97" dur="500"/>
                                        <p:tgtEl>
                                          <p:spTgt spid="104"/>
                                        </p:tgtEl>
                                      </p:cBhvr>
                                    </p:animEffect>
                                  </p:childTnLst>
                                </p:cTn>
                              </p:par>
                            </p:childTnLst>
                          </p:cTn>
                        </p:par>
                        <p:par>
                          <p:cTn id="98" fill="hold">
                            <p:stCondLst>
                              <p:cond delay="8900"/>
                            </p:stCondLst>
                            <p:childTnLst>
                              <p:par>
                                <p:cTn id="99" presetID="53" presetClass="entr" presetSubtype="16" fill="hold" nodeType="afterEffect">
                                  <p:stCondLst>
                                    <p:cond delay="0"/>
                                  </p:stCondLst>
                                  <p:childTnLst>
                                    <p:set>
                                      <p:cBhvr>
                                        <p:cTn id="100" dur="1" fill="hold">
                                          <p:stCondLst>
                                            <p:cond delay="0"/>
                                          </p:stCondLst>
                                        </p:cTn>
                                        <p:tgtEl>
                                          <p:spTgt spid="111"/>
                                        </p:tgtEl>
                                        <p:attrNameLst>
                                          <p:attrName>style.visibility</p:attrName>
                                        </p:attrNameLst>
                                      </p:cBhvr>
                                      <p:to>
                                        <p:strVal val="visible"/>
                                      </p:to>
                                    </p:set>
                                    <p:anim calcmode="lin" valueType="num">
                                      <p:cBhvr>
                                        <p:cTn id="101" dur="500" fill="hold"/>
                                        <p:tgtEl>
                                          <p:spTgt spid="111"/>
                                        </p:tgtEl>
                                        <p:attrNameLst>
                                          <p:attrName>ppt_w</p:attrName>
                                        </p:attrNameLst>
                                      </p:cBhvr>
                                      <p:tavLst>
                                        <p:tav tm="0">
                                          <p:val>
                                            <p:fltVal val="0"/>
                                          </p:val>
                                        </p:tav>
                                        <p:tav tm="100000">
                                          <p:val>
                                            <p:strVal val="#ppt_w"/>
                                          </p:val>
                                        </p:tav>
                                      </p:tavLst>
                                    </p:anim>
                                    <p:anim calcmode="lin" valueType="num">
                                      <p:cBhvr>
                                        <p:cTn id="102" dur="500" fill="hold"/>
                                        <p:tgtEl>
                                          <p:spTgt spid="111"/>
                                        </p:tgtEl>
                                        <p:attrNameLst>
                                          <p:attrName>ppt_h</p:attrName>
                                        </p:attrNameLst>
                                      </p:cBhvr>
                                      <p:tavLst>
                                        <p:tav tm="0">
                                          <p:val>
                                            <p:fltVal val="0"/>
                                          </p:val>
                                        </p:tav>
                                        <p:tav tm="100000">
                                          <p:val>
                                            <p:strVal val="#ppt_h"/>
                                          </p:val>
                                        </p:tav>
                                      </p:tavLst>
                                    </p:anim>
                                    <p:animEffect transition="in" filter="fade">
                                      <p:cBhvr>
                                        <p:cTn id="103" dur="500"/>
                                        <p:tgtEl>
                                          <p:spTgt spid="111"/>
                                        </p:tgtEl>
                                      </p:cBhvr>
                                    </p:animEffect>
                                  </p:childTnLst>
                                </p:cTn>
                              </p:par>
                            </p:childTnLst>
                          </p:cTn>
                        </p:par>
                        <p:par>
                          <p:cTn id="104" fill="hold">
                            <p:stCondLst>
                              <p:cond delay="9400"/>
                            </p:stCondLst>
                            <p:childTnLst>
                              <p:par>
                                <p:cTn id="105" presetID="42" presetClass="entr" presetSubtype="0" fill="hold" grpId="0" nodeType="afterEffect">
                                  <p:stCondLst>
                                    <p:cond delay="0"/>
                                  </p:stCondLst>
                                  <p:childTnLst>
                                    <p:set>
                                      <p:cBhvr>
                                        <p:cTn id="106" dur="1" fill="hold">
                                          <p:stCondLst>
                                            <p:cond delay="0"/>
                                          </p:stCondLst>
                                        </p:cTn>
                                        <p:tgtEl>
                                          <p:spTgt spid="117"/>
                                        </p:tgtEl>
                                        <p:attrNameLst>
                                          <p:attrName>style.visibility</p:attrName>
                                        </p:attrNameLst>
                                      </p:cBhvr>
                                      <p:to>
                                        <p:strVal val="visible"/>
                                      </p:to>
                                    </p:set>
                                    <p:animEffect transition="in" filter="fade">
                                      <p:cBhvr>
                                        <p:cTn id="107" dur="500"/>
                                        <p:tgtEl>
                                          <p:spTgt spid="117"/>
                                        </p:tgtEl>
                                      </p:cBhvr>
                                    </p:animEffect>
                                    <p:anim calcmode="lin" valueType="num">
                                      <p:cBhvr>
                                        <p:cTn id="108" dur="500" fill="hold"/>
                                        <p:tgtEl>
                                          <p:spTgt spid="117"/>
                                        </p:tgtEl>
                                        <p:attrNameLst>
                                          <p:attrName>ppt_x</p:attrName>
                                        </p:attrNameLst>
                                      </p:cBhvr>
                                      <p:tavLst>
                                        <p:tav tm="0">
                                          <p:val>
                                            <p:strVal val="#ppt_x"/>
                                          </p:val>
                                        </p:tav>
                                        <p:tav tm="100000">
                                          <p:val>
                                            <p:strVal val="#ppt_x"/>
                                          </p:val>
                                        </p:tav>
                                      </p:tavLst>
                                    </p:anim>
                                    <p:anim calcmode="lin" valueType="num">
                                      <p:cBhvr>
                                        <p:cTn id="109" dur="500" fill="hold"/>
                                        <p:tgtEl>
                                          <p:spTgt spid="117"/>
                                        </p:tgtEl>
                                        <p:attrNameLst>
                                          <p:attrName>ppt_y</p:attrName>
                                        </p:attrNameLst>
                                      </p:cBhvr>
                                      <p:tavLst>
                                        <p:tav tm="0">
                                          <p:val>
                                            <p:strVal val="#ppt_y+.1"/>
                                          </p:val>
                                        </p:tav>
                                        <p:tav tm="100000">
                                          <p:val>
                                            <p:strVal val="#ppt_y"/>
                                          </p:val>
                                        </p:tav>
                                      </p:tavLst>
                                    </p:anim>
                                  </p:childTnLst>
                                </p:cTn>
                              </p:par>
                            </p:childTnLst>
                          </p:cTn>
                        </p:par>
                        <p:par>
                          <p:cTn id="110" fill="hold">
                            <p:stCondLst>
                              <p:cond delay="9900"/>
                            </p:stCondLst>
                            <p:childTnLst>
                              <p:par>
                                <p:cTn id="111" presetID="22" presetClass="entr" presetSubtype="2" fill="hold" nodeType="afterEffect">
                                  <p:stCondLst>
                                    <p:cond delay="0"/>
                                  </p:stCondLst>
                                  <p:childTnLst>
                                    <p:set>
                                      <p:cBhvr>
                                        <p:cTn id="112" dur="1" fill="hold">
                                          <p:stCondLst>
                                            <p:cond delay="0"/>
                                          </p:stCondLst>
                                        </p:cTn>
                                        <p:tgtEl>
                                          <p:spTgt spid="108"/>
                                        </p:tgtEl>
                                        <p:attrNameLst>
                                          <p:attrName>style.visibility</p:attrName>
                                        </p:attrNameLst>
                                      </p:cBhvr>
                                      <p:to>
                                        <p:strVal val="visible"/>
                                      </p:to>
                                    </p:set>
                                    <p:animEffect transition="in" filter="wipe(right)">
                                      <p:cBhvr>
                                        <p:cTn id="113" dur="500"/>
                                        <p:tgtEl>
                                          <p:spTgt spid="108"/>
                                        </p:tgtEl>
                                      </p:cBhvr>
                                    </p:animEffect>
                                  </p:childTnLst>
                                </p:cTn>
                              </p:par>
                            </p:childTnLst>
                          </p:cTn>
                        </p:par>
                        <p:par>
                          <p:cTn id="114" fill="hold">
                            <p:stCondLst>
                              <p:cond delay="10400"/>
                            </p:stCondLst>
                            <p:childTnLst>
                              <p:par>
                                <p:cTn id="115" presetID="22" presetClass="entr" presetSubtype="8" fill="hold" nodeType="afterEffect">
                                  <p:stCondLst>
                                    <p:cond delay="0"/>
                                  </p:stCondLst>
                                  <p:childTnLst>
                                    <p:set>
                                      <p:cBhvr>
                                        <p:cTn id="116" dur="1" fill="hold">
                                          <p:stCondLst>
                                            <p:cond delay="0"/>
                                          </p:stCondLst>
                                        </p:cTn>
                                        <p:tgtEl>
                                          <p:spTgt spid="114"/>
                                        </p:tgtEl>
                                        <p:attrNameLst>
                                          <p:attrName>style.visibility</p:attrName>
                                        </p:attrNameLst>
                                      </p:cBhvr>
                                      <p:to>
                                        <p:strVal val="visible"/>
                                      </p:to>
                                    </p:set>
                                    <p:animEffect transition="in" filter="wipe(left)">
                                      <p:cBhvr>
                                        <p:cTn id="11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9" grpId="0" animBg="1"/>
      <p:bldP spid="80" grpId="0" animBg="1"/>
      <p:bldP spid="87" grpId="0" animBg="1"/>
      <p:bldP spid="97" grpId="0" animBg="1"/>
      <p:bldP spid="107" grpId="0" animBg="1"/>
      <p:bldP spid="1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8264978" y="908720"/>
            <a:ext cx="593292" cy="761765"/>
            <a:chOff x="8266914" y="-18254"/>
            <a:chExt cx="593475" cy="762000"/>
          </a:xfrm>
        </p:grpSpPr>
        <p:sp>
          <p:nvSpPr>
            <p:cNvPr id="80"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81" name="组合 80"/>
            <p:cNvGrpSpPr/>
            <p:nvPr/>
          </p:nvGrpSpPr>
          <p:grpSpPr>
            <a:xfrm>
              <a:off x="8266914" y="134144"/>
              <a:ext cx="593475" cy="475620"/>
              <a:chOff x="235091" y="185120"/>
              <a:chExt cx="593475" cy="475620"/>
            </a:xfrm>
          </p:grpSpPr>
          <p:sp>
            <p:nvSpPr>
              <p:cNvPr id="82" name="矩形 81"/>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83" name="矩形 82"/>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84" name="组合 83"/>
          <p:cNvGrpSpPr/>
          <p:nvPr/>
        </p:nvGrpSpPr>
        <p:grpSpPr>
          <a:xfrm>
            <a:off x="903710" y="1176836"/>
            <a:ext cx="2830349" cy="679489"/>
            <a:chOff x="903371" y="249943"/>
            <a:chExt cx="2831223" cy="679699"/>
          </a:xfrm>
        </p:grpSpPr>
        <p:sp>
          <p:nvSpPr>
            <p:cNvPr id="85" name="任意多边形 8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 name="任意多边形 8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7" name="组合 86"/>
          <p:cNvGrpSpPr/>
          <p:nvPr/>
        </p:nvGrpSpPr>
        <p:grpSpPr>
          <a:xfrm rot="16200000">
            <a:off x="574965" y="1085082"/>
            <a:ext cx="764867" cy="862996"/>
            <a:chOff x="8439634" y="3544648"/>
            <a:chExt cx="1611146" cy="1817848"/>
          </a:xfrm>
        </p:grpSpPr>
        <p:sp>
          <p:nvSpPr>
            <p:cNvPr id="8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0" name="Group 17"/>
          <p:cNvGrpSpPr>
            <a:grpSpLocks noChangeAspect="1"/>
          </p:cNvGrpSpPr>
          <p:nvPr/>
        </p:nvGrpSpPr>
        <p:grpSpPr bwMode="auto">
          <a:xfrm>
            <a:off x="827767" y="1382483"/>
            <a:ext cx="259260" cy="278300"/>
            <a:chOff x="231" y="1205"/>
            <a:chExt cx="640" cy="687"/>
          </a:xfrm>
          <a:solidFill>
            <a:sysClr val="window" lastClr="FFFFFF"/>
          </a:solidFill>
          <a:effectLst/>
        </p:grpSpPr>
        <p:sp>
          <p:nvSpPr>
            <p:cNvPr id="9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93" name="矩形 3"/>
          <p:cNvSpPr>
            <a:spLocks noChangeArrowheads="1"/>
          </p:cNvSpPr>
          <p:nvPr/>
        </p:nvSpPr>
        <p:spPr bwMode="auto">
          <a:xfrm>
            <a:off x="1448766" y="1369746"/>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94" name="文本框 37"/>
          <p:cNvSpPr>
            <a:spLocks noChangeArrowheads="1"/>
          </p:cNvSpPr>
          <p:nvPr/>
        </p:nvSpPr>
        <p:spPr bwMode="auto">
          <a:xfrm>
            <a:off x="2591414" y="1497025"/>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sp>
        <p:nvSpPr>
          <p:cNvPr id="95" name="Freeform 16"/>
          <p:cNvSpPr>
            <a:spLocks noEditPoints="1"/>
          </p:cNvSpPr>
          <p:nvPr/>
        </p:nvSpPr>
        <p:spPr bwMode="auto">
          <a:xfrm>
            <a:off x="5516564" y="290273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96" name="组合 95"/>
          <p:cNvGrpSpPr/>
          <p:nvPr/>
        </p:nvGrpSpPr>
        <p:grpSpPr>
          <a:xfrm>
            <a:off x="5464990" y="2929711"/>
            <a:ext cx="2343031" cy="351893"/>
            <a:chOff x="7285702" y="2315256"/>
            <a:chExt cx="3123634" cy="469300"/>
          </a:xfrm>
        </p:grpSpPr>
        <p:sp>
          <p:nvSpPr>
            <p:cNvPr id="97"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98" name="组合 97"/>
            <p:cNvGrpSpPr/>
            <p:nvPr/>
          </p:nvGrpSpPr>
          <p:grpSpPr>
            <a:xfrm>
              <a:off x="7285702" y="2315256"/>
              <a:ext cx="2912224" cy="429601"/>
              <a:chOff x="7285702" y="2315256"/>
              <a:chExt cx="2912224" cy="429601"/>
            </a:xfrm>
          </p:grpSpPr>
          <p:sp>
            <p:nvSpPr>
              <p:cNvPr id="99" name="任意多边形 98"/>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0" name="矩形 99"/>
              <p:cNvSpPr/>
              <p:nvPr/>
            </p:nvSpPr>
            <p:spPr>
              <a:xfrm flipH="1">
                <a:off x="7442294" y="2664258"/>
                <a:ext cx="2755632"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sp>
        <p:nvSpPr>
          <p:cNvPr id="101" name="Freeform 16"/>
          <p:cNvSpPr>
            <a:spLocks noEditPoints="1"/>
          </p:cNvSpPr>
          <p:nvPr/>
        </p:nvSpPr>
        <p:spPr bwMode="auto">
          <a:xfrm>
            <a:off x="5785680" y="464700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02" name="组合 101"/>
          <p:cNvGrpSpPr/>
          <p:nvPr/>
        </p:nvGrpSpPr>
        <p:grpSpPr>
          <a:xfrm>
            <a:off x="5734107" y="4673982"/>
            <a:ext cx="2025967" cy="351893"/>
            <a:chOff x="7644477" y="4641489"/>
            <a:chExt cx="2700937" cy="469300"/>
          </a:xfrm>
        </p:grpSpPr>
        <p:grpSp>
          <p:nvGrpSpPr>
            <p:cNvPr id="103" name="组合 102"/>
            <p:cNvGrpSpPr/>
            <p:nvPr/>
          </p:nvGrpSpPr>
          <p:grpSpPr>
            <a:xfrm>
              <a:off x="7644477" y="4641489"/>
              <a:ext cx="2488890" cy="429601"/>
              <a:chOff x="7644477" y="4641489"/>
              <a:chExt cx="2488890" cy="429601"/>
            </a:xfrm>
          </p:grpSpPr>
          <p:sp>
            <p:nvSpPr>
              <p:cNvPr id="105" name="矩形 104"/>
              <p:cNvSpPr/>
              <p:nvPr/>
            </p:nvSpPr>
            <p:spPr>
              <a:xfrm flipH="1">
                <a:off x="7800060" y="4990491"/>
                <a:ext cx="2333307"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6" name="任意多边形 105"/>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4"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07" name="Freeform 16"/>
          <p:cNvSpPr>
            <a:spLocks noEditPoints="1"/>
          </p:cNvSpPr>
          <p:nvPr/>
        </p:nvSpPr>
        <p:spPr bwMode="auto">
          <a:xfrm flipH="1" flipV="1">
            <a:off x="2907814" y="3434947"/>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08" name="组合 107"/>
          <p:cNvGrpSpPr/>
          <p:nvPr/>
        </p:nvGrpSpPr>
        <p:grpSpPr>
          <a:xfrm>
            <a:off x="791087" y="3333472"/>
            <a:ext cx="2418618" cy="354905"/>
            <a:chOff x="1054646" y="2853730"/>
            <a:chExt cx="3224404" cy="473316"/>
          </a:xfrm>
        </p:grpSpPr>
        <p:grpSp>
          <p:nvGrpSpPr>
            <p:cNvPr id="109" name="组合 108"/>
            <p:cNvGrpSpPr/>
            <p:nvPr/>
          </p:nvGrpSpPr>
          <p:grpSpPr>
            <a:xfrm>
              <a:off x="1270669" y="2897445"/>
              <a:ext cx="3008381" cy="429601"/>
              <a:chOff x="1414685" y="2583842"/>
              <a:chExt cx="3008381" cy="429601"/>
            </a:xfrm>
          </p:grpSpPr>
          <p:sp>
            <p:nvSpPr>
              <p:cNvPr id="111" name="矩形 110"/>
              <p:cNvSpPr/>
              <p:nvPr/>
            </p:nvSpPr>
            <p:spPr>
              <a:xfrm flipV="1">
                <a:off x="1414685" y="2641741"/>
                <a:ext cx="2852495" cy="216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2" name="任意多边形 111"/>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0"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13" name="Freeform 16"/>
          <p:cNvSpPr>
            <a:spLocks noEditPoints="1"/>
          </p:cNvSpPr>
          <p:nvPr/>
        </p:nvSpPr>
        <p:spPr bwMode="auto">
          <a:xfrm flipH="1" flipV="1">
            <a:off x="3452585" y="4950687"/>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14" name="组合 113"/>
          <p:cNvGrpSpPr/>
          <p:nvPr/>
        </p:nvGrpSpPr>
        <p:grpSpPr>
          <a:xfrm>
            <a:off x="897812" y="4842759"/>
            <a:ext cx="2853363" cy="356540"/>
            <a:chOff x="1196926" y="4866578"/>
            <a:chExt cx="3803989" cy="475497"/>
          </a:xfrm>
        </p:grpSpPr>
        <p:grpSp>
          <p:nvGrpSpPr>
            <p:cNvPr id="115" name="组合 114"/>
            <p:cNvGrpSpPr/>
            <p:nvPr/>
          </p:nvGrpSpPr>
          <p:grpSpPr>
            <a:xfrm>
              <a:off x="1414686" y="4912474"/>
              <a:ext cx="3586229" cy="429601"/>
              <a:chOff x="1414686" y="4912474"/>
              <a:chExt cx="3586229" cy="429601"/>
            </a:xfrm>
          </p:grpSpPr>
          <p:sp>
            <p:nvSpPr>
              <p:cNvPr id="117" name="矩形 116"/>
              <p:cNvSpPr/>
              <p:nvPr/>
            </p:nvSpPr>
            <p:spPr>
              <a:xfrm flipV="1">
                <a:off x="1414686" y="4964274"/>
                <a:ext cx="3420000"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8" name="任意多边形 117"/>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6"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19" name="Freeform 5"/>
          <p:cNvSpPr>
            <a:spLocks/>
          </p:cNvSpPr>
          <p:nvPr/>
        </p:nvSpPr>
        <p:spPr bwMode="auto">
          <a:xfrm>
            <a:off x="3284830" y="1794118"/>
            <a:ext cx="2500874" cy="4170984"/>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20" name="组合 119"/>
          <p:cNvGrpSpPr/>
          <p:nvPr/>
        </p:nvGrpSpPr>
        <p:grpSpPr>
          <a:xfrm>
            <a:off x="4129570" y="1917277"/>
            <a:ext cx="1287320" cy="1286855"/>
            <a:chOff x="5505375" y="965032"/>
            <a:chExt cx="1716204" cy="1716204"/>
          </a:xfrm>
        </p:grpSpPr>
        <p:grpSp>
          <p:nvGrpSpPr>
            <p:cNvPr id="121" name="组合 120"/>
            <p:cNvGrpSpPr/>
            <p:nvPr/>
          </p:nvGrpSpPr>
          <p:grpSpPr>
            <a:xfrm>
              <a:off x="5505375" y="965032"/>
              <a:ext cx="1716204" cy="1716204"/>
              <a:chOff x="1200760" y="3842075"/>
              <a:chExt cx="1784148" cy="1784148"/>
            </a:xfrm>
          </p:grpSpPr>
          <p:sp>
            <p:nvSpPr>
              <p:cNvPr id="123" name="椭圆 12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4" name="椭圆 123"/>
              <p:cNvSpPr/>
              <p:nvPr/>
            </p:nvSpPr>
            <p:spPr>
              <a:xfrm>
                <a:off x="1475770" y="4117085"/>
                <a:ext cx="1234127" cy="1234127"/>
              </a:xfrm>
              <a:prstGeom prst="ellipse">
                <a:avLst/>
              </a:prstGeom>
              <a:solidFill>
                <a:srgbClr val="C0000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2"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A</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25" name="组合 124"/>
          <p:cNvGrpSpPr/>
          <p:nvPr/>
        </p:nvGrpSpPr>
        <p:grpSpPr>
          <a:xfrm>
            <a:off x="3407643" y="3157417"/>
            <a:ext cx="1148039" cy="1147625"/>
            <a:chOff x="4542929" y="2618936"/>
            <a:chExt cx="1530520" cy="1530520"/>
          </a:xfrm>
        </p:grpSpPr>
        <p:grpSp>
          <p:nvGrpSpPr>
            <p:cNvPr id="126" name="组合 125"/>
            <p:cNvGrpSpPr/>
            <p:nvPr/>
          </p:nvGrpSpPr>
          <p:grpSpPr>
            <a:xfrm>
              <a:off x="4542929" y="2618936"/>
              <a:ext cx="1530520" cy="1530520"/>
              <a:chOff x="1200760" y="3842075"/>
              <a:chExt cx="1784148" cy="1784148"/>
            </a:xfrm>
          </p:grpSpPr>
          <p:sp>
            <p:nvSpPr>
              <p:cNvPr id="128" name="椭圆 12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9" name="椭圆 128"/>
              <p:cNvSpPr/>
              <p:nvPr/>
            </p:nvSpPr>
            <p:spPr>
              <a:xfrm>
                <a:off x="1475770" y="4117085"/>
                <a:ext cx="1234127" cy="1234127"/>
              </a:xfrm>
              <a:prstGeom prst="ellipse">
                <a:avLst/>
              </a:prstGeom>
              <a:solidFill>
                <a:srgbClr val="BFBFBF"/>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7"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B</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30" name="组合 129"/>
          <p:cNvGrpSpPr/>
          <p:nvPr/>
        </p:nvGrpSpPr>
        <p:grpSpPr>
          <a:xfrm>
            <a:off x="4599347" y="3893388"/>
            <a:ext cx="1057680" cy="1057298"/>
            <a:chOff x="6131664" y="3600460"/>
            <a:chExt cx="1410056" cy="1410056"/>
          </a:xfrm>
        </p:grpSpPr>
        <p:grpSp>
          <p:nvGrpSpPr>
            <p:cNvPr id="131" name="组合 130"/>
            <p:cNvGrpSpPr/>
            <p:nvPr/>
          </p:nvGrpSpPr>
          <p:grpSpPr>
            <a:xfrm>
              <a:off x="6131664" y="3600460"/>
              <a:ext cx="1410056" cy="1410056"/>
              <a:chOff x="1200760" y="3842075"/>
              <a:chExt cx="1784148" cy="1784148"/>
            </a:xfrm>
          </p:grpSpPr>
          <p:sp>
            <p:nvSpPr>
              <p:cNvPr id="133" name="椭圆 1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4" name="椭圆 133"/>
              <p:cNvSpPr/>
              <p:nvPr/>
            </p:nvSpPr>
            <p:spPr>
              <a:xfrm>
                <a:off x="1475770" y="4117085"/>
                <a:ext cx="1234127" cy="1234127"/>
              </a:xfrm>
              <a:prstGeom prst="ellipse">
                <a:avLst/>
              </a:prstGeom>
              <a:solidFill>
                <a:srgbClr val="C0000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32"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C</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35" name="组合 134"/>
          <p:cNvGrpSpPr/>
          <p:nvPr/>
        </p:nvGrpSpPr>
        <p:grpSpPr>
          <a:xfrm>
            <a:off x="3863163" y="4910996"/>
            <a:ext cx="1031117" cy="917254"/>
            <a:chOff x="5150211" y="4957584"/>
            <a:chExt cx="1374644" cy="1223288"/>
          </a:xfrm>
        </p:grpSpPr>
        <p:grpSp>
          <p:nvGrpSpPr>
            <p:cNvPr id="136" name="组合 135"/>
            <p:cNvGrpSpPr/>
            <p:nvPr/>
          </p:nvGrpSpPr>
          <p:grpSpPr>
            <a:xfrm>
              <a:off x="5225889" y="4957584"/>
              <a:ext cx="1223288" cy="1223288"/>
              <a:chOff x="1200760" y="3842075"/>
              <a:chExt cx="1784148" cy="1784148"/>
            </a:xfrm>
          </p:grpSpPr>
          <p:sp>
            <p:nvSpPr>
              <p:cNvPr id="138" name="椭圆 13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9" name="椭圆 138"/>
              <p:cNvSpPr/>
              <p:nvPr/>
            </p:nvSpPr>
            <p:spPr>
              <a:xfrm>
                <a:off x="1475770" y="4117085"/>
                <a:ext cx="1234127" cy="1234127"/>
              </a:xfrm>
              <a:prstGeom prst="ellipse">
                <a:avLst/>
              </a:prstGeom>
              <a:solidFill>
                <a:srgbClr val="BFBFBF"/>
              </a:solidFill>
              <a:ln w="12700" cap="flat" cmpd="sng" algn="ctr">
                <a:noFill/>
                <a:prstDash val="solid"/>
                <a:miter lim="800000"/>
              </a:ln>
              <a:effectLst>
                <a:innerShdw blurRad="2286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37"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D</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40" name="组合 139"/>
          <p:cNvGrpSpPr/>
          <p:nvPr/>
        </p:nvGrpSpPr>
        <p:grpSpPr>
          <a:xfrm>
            <a:off x="1036184" y="4185420"/>
            <a:ext cx="1240380" cy="683007"/>
            <a:chOff x="1381398" y="3989930"/>
            <a:chExt cx="1653625" cy="910888"/>
          </a:xfrm>
        </p:grpSpPr>
        <p:sp>
          <p:nvSpPr>
            <p:cNvPr id="141"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BFBFB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2" name="文本框 102"/>
            <p:cNvSpPr txBox="1"/>
            <p:nvPr/>
          </p:nvSpPr>
          <p:spPr>
            <a:xfrm>
              <a:off x="1381398" y="4531400"/>
              <a:ext cx="1653625"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43" name="组合 142"/>
          <p:cNvGrpSpPr/>
          <p:nvPr/>
        </p:nvGrpSpPr>
        <p:grpSpPr>
          <a:xfrm>
            <a:off x="1007141" y="2145615"/>
            <a:ext cx="1971179" cy="1241987"/>
            <a:chOff x="1342678" y="1269554"/>
            <a:chExt cx="2627897" cy="1656366"/>
          </a:xfrm>
        </p:grpSpPr>
        <p:sp>
          <p:nvSpPr>
            <p:cNvPr id="144"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BFBFB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5" name="文本框 118"/>
            <p:cNvSpPr txBox="1"/>
            <p:nvPr/>
          </p:nvSpPr>
          <p:spPr>
            <a:xfrm>
              <a:off x="1342678" y="1809776"/>
              <a:ext cx="1653625" cy="3694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46"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
        <p:nvSpPr>
          <p:cNvPr id="147" name="矩形 47"/>
          <p:cNvSpPr>
            <a:spLocks noChangeArrowheads="1"/>
          </p:cNvSpPr>
          <p:nvPr/>
        </p:nvSpPr>
        <p:spPr bwMode="auto">
          <a:xfrm>
            <a:off x="1060947" y="5009255"/>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nvGrpSpPr>
          <p:cNvPr id="148" name="组合 147"/>
          <p:cNvGrpSpPr/>
          <p:nvPr/>
        </p:nvGrpSpPr>
        <p:grpSpPr>
          <a:xfrm>
            <a:off x="5706275" y="1890094"/>
            <a:ext cx="1972127" cy="1281532"/>
            <a:chOff x="7607374" y="928782"/>
            <a:chExt cx="2629160" cy="1709105"/>
          </a:xfrm>
        </p:grpSpPr>
        <p:sp>
          <p:nvSpPr>
            <p:cNvPr id="149"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0" name="文本框 96"/>
            <p:cNvSpPr txBox="1"/>
            <p:nvPr/>
          </p:nvSpPr>
          <p:spPr>
            <a:xfrm>
              <a:off x="8834069" y="1507064"/>
              <a:ext cx="1402465" cy="6156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51" name="矩形 47"/>
            <p:cNvSpPr>
              <a:spLocks noChangeArrowheads="1"/>
            </p:cNvSpPr>
            <p:nvPr/>
          </p:nvSpPr>
          <p:spPr bwMode="auto">
            <a:xfrm>
              <a:off x="7607374" y="1848264"/>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52" name="组合 151"/>
          <p:cNvGrpSpPr/>
          <p:nvPr/>
        </p:nvGrpSpPr>
        <p:grpSpPr>
          <a:xfrm>
            <a:off x="5744907" y="3409227"/>
            <a:ext cx="1954687" cy="1381770"/>
            <a:chOff x="7658876" y="2954762"/>
            <a:chExt cx="2605910" cy="1842787"/>
          </a:xfrm>
        </p:grpSpPr>
        <p:sp>
          <p:nvSpPr>
            <p:cNvPr id="153"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54" name="文本框 98"/>
            <p:cNvSpPr txBox="1"/>
            <p:nvPr/>
          </p:nvSpPr>
          <p:spPr>
            <a:xfrm>
              <a:off x="8834070" y="3667304"/>
              <a:ext cx="1402465" cy="6156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55"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childTnLst>
                                </p:cTn>
                              </p:par>
                              <p:par>
                                <p:cTn id="13" presetID="22" presetClass="entr" presetSubtype="8" fill="hold" nodeType="withEffect">
                                  <p:stCondLst>
                                    <p:cond delay="400"/>
                                  </p:stCondLst>
                                  <p:childTnLst>
                                    <p:set>
                                      <p:cBhvr>
                                        <p:cTn id="14" dur="1" fill="hold">
                                          <p:stCondLst>
                                            <p:cond delay="0"/>
                                          </p:stCondLst>
                                        </p:cTn>
                                        <p:tgtEl>
                                          <p:spTgt spid="84"/>
                                        </p:tgtEl>
                                        <p:attrNameLst>
                                          <p:attrName>style.visibility</p:attrName>
                                        </p:attrNameLst>
                                      </p:cBhvr>
                                      <p:to>
                                        <p:strVal val="visible"/>
                                      </p:to>
                                    </p:set>
                                    <p:animEffect transition="in" filter="wipe(left)">
                                      <p:cBhvr>
                                        <p:cTn id="15" dur="500"/>
                                        <p:tgtEl>
                                          <p:spTgt spid="84"/>
                                        </p:tgtEl>
                                      </p:cBhvr>
                                    </p:animEffect>
                                  </p:childTnLst>
                                </p:cTn>
                              </p:par>
                              <p:par>
                                <p:cTn id="16" presetID="53" presetClass="entr" presetSubtype="16" fill="hold" nodeType="withEffect">
                                  <p:stCondLst>
                                    <p:cond delay="0"/>
                                  </p:stCondLst>
                                  <p:childTnLst>
                                    <p:set>
                                      <p:cBhvr>
                                        <p:cTn id="17" dur="1" fill="hold">
                                          <p:stCondLst>
                                            <p:cond delay="0"/>
                                          </p:stCondLst>
                                        </p:cTn>
                                        <p:tgtEl>
                                          <p:spTgt spid="87"/>
                                        </p:tgtEl>
                                        <p:attrNameLst>
                                          <p:attrName>style.visibility</p:attrName>
                                        </p:attrNameLst>
                                      </p:cBhvr>
                                      <p:to>
                                        <p:strVal val="visible"/>
                                      </p:to>
                                    </p:set>
                                    <p:anim calcmode="lin" valueType="num">
                                      <p:cBhvr>
                                        <p:cTn id="18" dur="500" fill="hold"/>
                                        <p:tgtEl>
                                          <p:spTgt spid="87"/>
                                        </p:tgtEl>
                                        <p:attrNameLst>
                                          <p:attrName>ppt_w</p:attrName>
                                        </p:attrNameLst>
                                      </p:cBhvr>
                                      <p:tavLst>
                                        <p:tav tm="0">
                                          <p:val>
                                            <p:fltVal val="0"/>
                                          </p:val>
                                        </p:tav>
                                        <p:tav tm="100000">
                                          <p:val>
                                            <p:strVal val="#ppt_w"/>
                                          </p:val>
                                        </p:tav>
                                      </p:tavLst>
                                    </p:anim>
                                    <p:anim calcmode="lin" valueType="num">
                                      <p:cBhvr>
                                        <p:cTn id="19" dur="500" fill="hold"/>
                                        <p:tgtEl>
                                          <p:spTgt spid="87"/>
                                        </p:tgtEl>
                                        <p:attrNameLst>
                                          <p:attrName>ppt_h</p:attrName>
                                        </p:attrNameLst>
                                      </p:cBhvr>
                                      <p:tavLst>
                                        <p:tav tm="0">
                                          <p:val>
                                            <p:fltVal val="0"/>
                                          </p:val>
                                        </p:tav>
                                        <p:tav tm="100000">
                                          <p:val>
                                            <p:strVal val="#ppt_h"/>
                                          </p:val>
                                        </p:tav>
                                      </p:tavLst>
                                    </p:anim>
                                    <p:animEffect transition="in" filter="fade">
                                      <p:cBhvr>
                                        <p:cTn id="20" dur="500"/>
                                        <p:tgtEl>
                                          <p:spTgt spid="87"/>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wipe(left)">
                                      <p:cBhvr>
                                        <p:cTn id="24" dur="500"/>
                                        <p:tgtEl>
                                          <p:spTgt spid="93"/>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94"/>
                                        </p:tgtEl>
                                        <p:attrNameLst>
                                          <p:attrName>style.visibility</p:attrName>
                                        </p:attrNameLst>
                                      </p:cBhvr>
                                      <p:to>
                                        <p:strVal val="visible"/>
                                      </p:to>
                                    </p:set>
                                    <p:animEffect transition="in" filter="wipe(left)">
                                      <p:cBhvr>
                                        <p:cTn id="27" dur="500"/>
                                        <p:tgtEl>
                                          <p:spTgt spid="94"/>
                                        </p:tgtEl>
                                      </p:cBhvr>
                                    </p:animEffect>
                                  </p:childTnLst>
                                </p:cTn>
                              </p:par>
                            </p:childTnLst>
                          </p:cTn>
                        </p:par>
                        <p:par>
                          <p:cTn id="28" fill="hold">
                            <p:stCondLst>
                              <p:cond delay="1900"/>
                            </p:stCondLst>
                            <p:childTnLst>
                              <p:par>
                                <p:cTn id="29" presetID="10" presetClass="entr" presetSubtype="0" fill="hold" grpId="0" nodeType="afterEffect">
                                  <p:stCondLst>
                                    <p:cond delay="0"/>
                                  </p:stCondLst>
                                  <p:childTnLst>
                                    <p:set>
                                      <p:cBhvr>
                                        <p:cTn id="30" dur="1" fill="hold">
                                          <p:stCondLst>
                                            <p:cond delay="0"/>
                                          </p:stCondLst>
                                        </p:cTn>
                                        <p:tgtEl>
                                          <p:spTgt spid="119"/>
                                        </p:tgtEl>
                                        <p:attrNameLst>
                                          <p:attrName>style.visibility</p:attrName>
                                        </p:attrNameLst>
                                      </p:cBhvr>
                                      <p:to>
                                        <p:strVal val="visible"/>
                                      </p:to>
                                    </p:set>
                                    <p:animEffect transition="in" filter="fade">
                                      <p:cBhvr>
                                        <p:cTn id="31" dur="1000"/>
                                        <p:tgtEl>
                                          <p:spTgt spid="119"/>
                                        </p:tgtEl>
                                      </p:cBhvr>
                                    </p:animEffect>
                                  </p:childTnLst>
                                </p:cTn>
                              </p:par>
                            </p:childTnLst>
                          </p:cTn>
                        </p:par>
                        <p:par>
                          <p:cTn id="32" fill="hold">
                            <p:stCondLst>
                              <p:cond delay="2900"/>
                            </p:stCondLst>
                            <p:childTnLst>
                              <p:par>
                                <p:cTn id="33" presetID="53" presetClass="entr" presetSubtype="16" fill="hold" nodeType="afterEffect">
                                  <p:stCondLst>
                                    <p:cond delay="0"/>
                                  </p:stCondLst>
                                  <p:childTnLst>
                                    <p:set>
                                      <p:cBhvr>
                                        <p:cTn id="34" dur="1" fill="hold">
                                          <p:stCondLst>
                                            <p:cond delay="0"/>
                                          </p:stCondLst>
                                        </p:cTn>
                                        <p:tgtEl>
                                          <p:spTgt spid="120"/>
                                        </p:tgtEl>
                                        <p:attrNameLst>
                                          <p:attrName>style.visibility</p:attrName>
                                        </p:attrNameLst>
                                      </p:cBhvr>
                                      <p:to>
                                        <p:strVal val="visible"/>
                                      </p:to>
                                    </p:set>
                                    <p:anim calcmode="lin" valueType="num">
                                      <p:cBhvr>
                                        <p:cTn id="35" dur="100" fill="hold"/>
                                        <p:tgtEl>
                                          <p:spTgt spid="120"/>
                                        </p:tgtEl>
                                        <p:attrNameLst>
                                          <p:attrName>ppt_w</p:attrName>
                                        </p:attrNameLst>
                                      </p:cBhvr>
                                      <p:tavLst>
                                        <p:tav tm="0">
                                          <p:val>
                                            <p:fltVal val="0"/>
                                          </p:val>
                                        </p:tav>
                                        <p:tav tm="100000">
                                          <p:val>
                                            <p:strVal val="#ppt_w"/>
                                          </p:val>
                                        </p:tav>
                                      </p:tavLst>
                                    </p:anim>
                                    <p:anim calcmode="lin" valueType="num">
                                      <p:cBhvr>
                                        <p:cTn id="36" dur="100" fill="hold"/>
                                        <p:tgtEl>
                                          <p:spTgt spid="120"/>
                                        </p:tgtEl>
                                        <p:attrNameLst>
                                          <p:attrName>ppt_h</p:attrName>
                                        </p:attrNameLst>
                                      </p:cBhvr>
                                      <p:tavLst>
                                        <p:tav tm="0">
                                          <p:val>
                                            <p:fltVal val="0"/>
                                          </p:val>
                                        </p:tav>
                                        <p:tav tm="100000">
                                          <p:val>
                                            <p:strVal val="#ppt_h"/>
                                          </p:val>
                                        </p:tav>
                                      </p:tavLst>
                                    </p:anim>
                                    <p:animEffect transition="in" filter="fade">
                                      <p:cBhvr>
                                        <p:cTn id="37" dur="100"/>
                                        <p:tgtEl>
                                          <p:spTgt spid="120"/>
                                        </p:tgtEl>
                                      </p:cBhvr>
                                    </p:animEffect>
                                  </p:childTnLst>
                                </p:cTn>
                              </p:par>
                              <p:par>
                                <p:cTn id="38" presetID="6" presetClass="emph" presetSubtype="0" fill="hold" nodeType="withEffect">
                                  <p:stCondLst>
                                    <p:cond delay="100"/>
                                  </p:stCondLst>
                                  <p:childTnLst>
                                    <p:animScale>
                                      <p:cBhvr>
                                        <p:cTn id="39" dur="100" fill="hold"/>
                                        <p:tgtEl>
                                          <p:spTgt spid="120"/>
                                        </p:tgtEl>
                                      </p:cBhvr>
                                      <p:by x="110000" y="110000"/>
                                    </p:animScale>
                                  </p:childTnLst>
                                </p:cTn>
                              </p:par>
                              <p:par>
                                <p:cTn id="40" presetID="6" presetClass="emph" presetSubtype="0" fill="hold" nodeType="withEffect">
                                  <p:stCondLst>
                                    <p:cond delay="200"/>
                                  </p:stCondLst>
                                  <p:childTnLst>
                                    <p:animScale>
                                      <p:cBhvr>
                                        <p:cTn id="41" dur="200" fill="hold"/>
                                        <p:tgtEl>
                                          <p:spTgt spid="120"/>
                                        </p:tgtEl>
                                      </p:cBhvr>
                                      <p:by x="90000" y="90000"/>
                                    </p:animScale>
                                  </p:childTnLst>
                                </p:cTn>
                              </p:par>
                              <p:par>
                                <p:cTn id="42" presetID="6" presetClass="emph" presetSubtype="0" fill="hold" nodeType="withEffect">
                                  <p:stCondLst>
                                    <p:cond delay="400"/>
                                  </p:stCondLst>
                                  <p:childTnLst>
                                    <p:animScale>
                                      <p:cBhvr>
                                        <p:cTn id="43" dur="100" fill="hold"/>
                                        <p:tgtEl>
                                          <p:spTgt spid="120"/>
                                        </p:tgtEl>
                                      </p:cBhvr>
                                      <p:by x="105000" y="105000"/>
                                    </p:animScale>
                                  </p:childTnLst>
                                </p:cTn>
                              </p:par>
                              <p:par>
                                <p:cTn id="44" presetID="6" presetClass="emph" presetSubtype="0" fill="hold" nodeType="withEffect">
                                  <p:stCondLst>
                                    <p:cond delay="500"/>
                                  </p:stCondLst>
                                  <p:childTnLst>
                                    <p:animScale>
                                      <p:cBhvr>
                                        <p:cTn id="45" dur="200" fill="hold"/>
                                        <p:tgtEl>
                                          <p:spTgt spid="120"/>
                                        </p:tgtEl>
                                      </p:cBhvr>
                                      <p:by x="95000" y="95000"/>
                                    </p:animScale>
                                  </p:childTnLst>
                                </p:cTn>
                              </p:par>
                            </p:childTnLst>
                          </p:cTn>
                        </p:par>
                        <p:par>
                          <p:cTn id="46" fill="hold">
                            <p:stCondLst>
                              <p:cond delay="3600"/>
                            </p:stCondLst>
                            <p:childTnLst>
                              <p:par>
                                <p:cTn id="47" presetID="21" presetClass="entr" presetSubtype="1" fill="hold" grpId="0" nodeType="afterEffect">
                                  <p:stCondLst>
                                    <p:cond delay="0"/>
                                  </p:stCondLst>
                                  <p:childTnLst>
                                    <p:set>
                                      <p:cBhvr>
                                        <p:cTn id="48" dur="1" fill="hold">
                                          <p:stCondLst>
                                            <p:cond delay="0"/>
                                          </p:stCondLst>
                                        </p:cTn>
                                        <p:tgtEl>
                                          <p:spTgt spid="95"/>
                                        </p:tgtEl>
                                        <p:attrNameLst>
                                          <p:attrName>style.visibility</p:attrName>
                                        </p:attrNameLst>
                                      </p:cBhvr>
                                      <p:to>
                                        <p:strVal val="visible"/>
                                      </p:to>
                                    </p:set>
                                    <p:animEffect transition="in" filter="wheel(1)">
                                      <p:cBhvr>
                                        <p:cTn id="49" dur="1000"/>
                                        <p:tgtEl>
                                          <p:spTgt spid="95"/>
                                        </p:tgtEl>
                                      </p:cBhvr>
                                    </p:animEffect>
                                  </p:childTnLst>
                                </p:cTn>
                              </p:par>
                            </p:childTnLst>
                          </p:cTn>
                        </p:par>
                        <p:par>
                          <p:cTn id="50" fill="hold">
                            <p:stCondLst>
                              <p:cond delay="4600"/>
                            </p:stCondLst>
                            <p:childTnLst>
                              <p:par>
                                <p:cTn id="51" presetID="22" presetClass="entr" presetSubtype="8" fill="hold" nodeType="afterEffect">
                                  <p:stCondLst>
                                    <p:cond delay="0"/>
                                  </p:stCondLst>
                                  <p:childTnLst>
                                    <p:set>
                                      <p:cBhvr>
                                        <p:cTn id="52" dur="1" fill="hold">
                                          <p:stCondLst>
                                            <p:cond delay="0"/>
                                          </p:stCondLst>
                                        </p:cTn>
                                        <p:tgtEl>
                                          <p:spTgt spid="96"/>
                                        </p:tgtEl>
                                        <p:attrNameLst>
                                          <p:attrName>style.visibility</p:attrName>
                                        </p:attrNameLst>
                                      </p:cBhvr>
                                      <p:to>
                                        <p:strVal val="visible"/>
                                      </p:to>
                                    </p:set>
                                    <p:animEffect transition="in" filter="wipe(left)">
                                      <p:cBhvr>
                                        <p:cTn id="53" dur="500"/>
                                        <p:tgtEl>
                                          <p:spTgt spid="96"/>
                                        </p:tgtEl>
                                      </p:cBhvr>
                                    </p:animEffect>
                                  </p:childTnLst>
                                </p:cTn>
                              </p:par>
                            </p:childTnLst>
                          </p:cTn>
                        </p:par>
                        <p:par>
                          <p:cTn id="54" fill="hold">
                            <p:stCondLst>
                              <p:cond delay="5100"/>
                            </p:stCondLst>
                            <p:childTnLst>
                              <p:par>
                                <p:cTn id="55" presetID="22" presetClass="entr" presetSubtype="4" fill="hold" nodeType="afterEffect">
                                  <p:stCondLst>
                                    <p:cond delay="0"/>
                                  </p:stCondLst>
                                  <p:childTnLst>
                                    <p:set>
                                      <p:cBhvr>
                                        <p:cTn id="56" dur="1" fill="hold">
                                          <p:stCondLst>
                                            <p:cond delay="0"/>
                                          </p:stCondLst>
                                        </p:cTn>
                                        <p:tgtEl>
                                          <p:spTgt spid="148"/>
                                        </p:tgtEl>
                                        <p:attrNameLst>
                                          <p:attrName>style.visibility</p:attrName>
                                        </p:attrNameLst>
                                      </p:cBhvr>
                                      <p:to>
                                        <p:strVal val="visible"/>
                                      </p:to>
                                    </p:set>
                                    <p:animEffect transition="in" filter="wipe(down)">
                                      <p:cBhvr>
                                        <p:cTn id="57" dur="500"/>
                                        <p:tgtEl>
                                          <p:spTgt spid="148"/>
                                        </p:tgtEl>
                                      </p:cBhvr>
                                    </p:animEffect>
                                  </p:childTnLst>
                                </p:cTn>
                              </p:par>
                            </p:childTnLst>
                          </p:cTn>
                        </p:par>
                        <p:par>
                          <p:cTn id="58" fill="hold">
                            <p:stCondLst>
                              <p:cond delay="5600"/>
                            </p:stCondLst>
                            <p:childTnLst>
                              <p:par>
                                <p:cTn id="59" presetID="53" presetClass="entr" presetSubtype="16" fill="hold" nodeType="afterEffect">
                                  <p:stCondLst>
                                    <p:cond delay="0"/>
                                  </p:stCondLst>
                                  <p:childTnLst>
                                    <p:set>
                                      <p:cBhvr>
                                        <p:cTn id="60" dur="1" fill="hold">
                                          <p:stCondLst>
                                            <p:cond delay="0"/>
                                          </p:stCondLst>
                                        </p:cTn>
                                        <p:tgtEl>
                                          <p:spTgt spid="125"/>
                                        </p:tgtEl>
                                        <p:attrNameLst>
                                          <p:attrName>style.visibility</p:attrName>
                                        </p:attrNameLst>
                                      </p:cBhvr>
                                      <p:to>
                                        <p:strVal val="visible"/>
                                      </p:to>
                                    </p:set>
                                    <p:anim calcmode="lin" valueType="num">
                                      <p:cBhvr>
                                        <p:cTn id="61" dur="100" fill="hold"/>
                                        <p:tgtEl>
                                          <p:spTgt spid="125"/>
                                        </p:tgtEl>
                                        <p:attrNameLst>
                                          <p:attrName>ppt_w</p:attrName>
                                        </p:attrNameLst>
                                      </p:cBhvr>
                                      <p:tavLst>
                                        <p:tav tm="0">
                                          <p:val>
                                            <p:fltVal val="0"/>
                                          </p:val>
                                        </p:tav>
                                        <p:tav tm="100000">
                                          <p:val>
                                            <p:strVal val="#ppt_w"/>
                                          </p:val>
                                        </p:tav>
                                      </p:tavLst>
                                    </p:anim>
                                    <p:anim calcmode="lin" valueType="num">
                                      <p:cBhvr>
                                        <p:cTn id="62" dur="100" fill="hold"/>
                                        <p:tgtEl>
                                          <p:spTgt spid="125"/>
                                        </p:tgtEl>
                                        <p:attrNameLst>
                                          <p:attrName>ppt_h</p:attrName>
                                        </p:attrNameLst>
                                      </p:cBhvr>
                                      <p:tavLst>
                                        <p:tav tm="0">
                                          <p:val>
                                            <p:fltVal val="0"/>
                                          </p:val>
                                        </p:tav>
                                        <p:tav tm="100000">
                                          <p:val>
                                            <p:strVal val="#ppt_h"/>
                                          </p:val>
                                        </p:tav>
                                      </p:tavLst>
                                    </p:anim>
                                    <p:animEffect transition="in" filter="fade">
                                      <p:cBhvr>
                                        <p:cTn id="63" dur="100"/>
                                        <p:tgtEl>
                                          <p:spTgt spid="125"/>
                                        </p:tgtEl>
                                      </p:cBhvr>
                                    </p:animEffect>
                                  </p:childTnLst>
                                </p:cTn>
                              </p:par>
                              <p:par>
                                <p:cTn id="64" presetID="6" presetClass="emph" presetSubtype="0" fill="hold" nodeType="withEffect">
                                  <p:stCondLst>
                                    <p:cond delay="100"/>
                                  </p:stCondLst>
                                  <p:childTnLst>
                                    <p:animScale>
                                      <p:cBhvr>
                                        <p:cTn id="65" dur="100" fill="hold"/>
                                        <p:tgtEl>
                                          <p:spTgt spid="125"/>
                                        </p:tgtEl>
                                      </p:cBhvr>
                                      <p:by x="110000" y="110000"/>
                                    </p:animScale>
                                  </p:childTnLst>
                                </p:cTn>
                              </p:par>
                              <p:par>
                                <p:cTn id="66" presetID="6" presetClass="emph" presetSubtype="0" fill="hold" nodeType="withEffect">
                                  <p:stCondLst>
                                    <p:cond delay="200"/>
                                  </p:stCondLst>
                                  <p:childTnLst>
                                    <p:animScale>
                                      <p:cBhvr>
                                        <p:cTn id="67" dur="200" fill="hold"/>
                                        <p:tgtEl>
                                          <p:spTgt spid="125"/>
                                        </p:tgtEl>
                                      </p:cBhvr>
                                      <p:by x="90000" y="90000"/>
                                    </p:animScale>
                                  </p:childTnLst>
                                </p:cTn>
                              </p:par>
                              <p:par>
                                <p:cTn id="68" presetID="6" presetClass="emph" presetSubtype="0" fill="hold" nodeType="withEffect">
                                  <p:stCondLst>
                                    <p:cond delay="400"/>
                                  </p:stCondLst>
                                  <p:childTnLst>
                                    <p:animScale>
                                      <p:cBhvr>
                                        <p:cTn id="69" dur="100" fill="hold"/>
                                        <p:tgtEl>
                                          <p:spTgt spid="125"/>
                                        </p:tgtEl>
                                      </p:cBhvr>
                                      <p:by x="105000" y="105000"/>
                                    </p:animScale>
                                  </p:childTnLst>
                                </p:cTn>
                              </p:par>
                              <p:par>
                                <p:cTn id="70" presetID="6" presetClass="emph" presetSubtype="0" fill="hold" nodeType="withEffect">
                                  <p:stCondLst>
                                    <p:cond delay="500"/>
                                  </p:stCondLst>
                                  <p:childTnLst>
                                    <p:animScale>
                                      <p:cBhvr>
                                        <p:cTn id="71" dur="200" fill="hold"/>
                                        <p:tgtEl>
                                          <p:spTgt spid="125"/>
                                        </p:tgtEl>
                                      </p:cBhvr>
                                      <p:by x="95000" y="95000"/>
                                    </p:animScale>
                                  </p:childTnLst>
                                </p:cTn>
                              </p:par>
                            </p:childTnLst>
                          </p:cTn>
                        </p:par>
                        <p:par>
                          <p:cTn id="72" fill="hold">
                            <p:stCondLst>
                              <p:cond delay="6300"/>
                            </p:stCondLst>
                            <p:childTnLst>
                              <p:par>
                                <p:cTn id="73" presetID="21" presetClass="entr" presetSubtype="1" fill="hold" grpId="0" nodeType="afterEffect">
                                  <p:stCondLst>
                                    <p:cond delay="0"/>
                                  </p:stCondLst>
                                  <p:childTnLst>
                                    <p:set>
                                      <p:cBhvr>
                                        <p:cTn id="74" dur="1" fill="hold">
                                          <p:stCondLst>
                                            <p:cond delay="0"/>
                                          </p:stCondLst>
                                        </p:cTn>
                                        <p:tgtEl>
                                          <p:spTgt spid="107"/>
                                        </p:tgtEl>
                                        <p:attrNameLst>
                                          <p:attrName>style.visibility</p:attrName>
                                        </p:attrNameLst>
                                      </p:cBhvr>
                                      <p:to>
                                        <p:strVal val="visible"/>
                                      </p:to>
                                    </p:set>
                                    <p:animEffect transition="in" filter="wheel(1)">
                                      <p:cBhvr>
                                        <p:cTn id="75" dur="1000"/>
                                        <p:tgtEl>
                                          <p:spTgt spid="107"/>
                                        </p:tgtEl>
                                      </p:cBhvr>
                                    </p:animEffect>
                                  </p:childTnLst>
                                </p:cTn>
                              </p:par>
                            </p:childTnLst>
                          </p:cTn>
                        </p:par>
                        <p:par>
                          <p:cTn id="76" fill="hold">
                            <p:stCondLst>
                              <p:cond delay="7300"/>
                            </p:stCondLst>
                            <p:childTnLst>
                              <p:par>
                                <p:cTn id="77" presetID="22" presetClass="entr" presetSubtype="2" fill="hold" nodeType="afterEffect">
                                  <p:stCondLst>
                                    <p:cond delay="0"/>
                                  </p:stCondLst>
                                  <p:childTnLst>
                                    <p:set>
                                      <p:cBhvr>
                                        <p:cTn id="78" dur="1" fill="hold">
                                          <p:stCondLst>
                                            <p:cond delay="0"/>
                                          </p:stCondLst>
                                        </p:cTn>
                                        <p:tgtEl>
                                          <p:spTgt spid="108"/>
                                        </p:tgtEl>
                                        <p:attrNameLst>
                                          <p:attrName>style.visibility</p:attrName>
                                        </p:attrNameLst>
                                      </p:cBhvr>
                                      <p:to>
                                        <p:strVal val="visible"/>
                                      </p:to>
                                    </p:set>
                                    <p:animEffect transition="in" filter="wipe(right)">
                                      <p:cBhvr>
                                        <p:cTn id="79" dur="500"/>
                                        <p:tgtEl>
                                          <p:spTgt spid="108"/>
                                        </p:tgtEl>
                                      </p:cBhvr>
                                    </p:animEffect>
                                  </p:childTnLst>
                                </p:cTn>
                              </p:par>
                            </p:childTnLst>
                          </p:cTn>
                        </p:par>
                        <p:par>
                          <p:cTn id="80" fill="hold">
                            <p:stCondLst>
                              <p:cond delay="7800"/>
                            </p:stCondLst>
                            <p:childTnLst>
                              <p:par>
                                <p:cTn id="81" presetID="22" presetClass="entr" presetSubtype="4" fill="hold"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down)">
                                      <p:cBhvr>
                                        <p:cTn id="83" dur="500"/>
                                        <p:tgtEl>
                                          <p:spTgt spid="143"/>
                                        </p:tgtEl>
                                      </p:cBhvr>
                                    </p:animEffect>
                                  </p:childTnLst>
                                </p:cTn>
                              </p:par>
                            </p:childTnLst>
                          </p:cTn>
                        </p:par>
                        <p:par>
                          <p:cTn id="84" fill="hold">
                            <p:stCondLst>
                              <p:cond delay="8300"/>
                            </p:stCondLst>
                            <p:childTnLst>
                              <p:par>
                                <p:cTn id="85" presetID="53" presetClass="entr" presetSubtype="16" fill="hold" nodeType="afterEffect">
                                  <p:stCondLst>
                                    <p:cond delay="0"/>
                                  </p:stCondLst>
                                  <p:childTnLst>
                                    <p:set>
                                      <p:cBhvr>
                                        <p:cTn id="86" dur="1" fill="hold">
                                          <p:stCondLst>
                                            <p:cond delay="0"/>
                                          </p:stCondLst>
                                        </p:cTn>
                                        <p:tgtEl>
                                          <p:spTgt spid="130"/>
                                        </p:tgtEl>
                                        <p:attrNameLst>
                                          <p:attrName>style.visibility</p:attrName>
                                        </p:attrNameLst>
                                      </p:cBhvr>
                                      <p:to>
                                        <p:strVal val="visible"/>
                                      </p:to>
                                    </p:set>
                                    <p:anim calcmode="lin" valueType="num">
                                      <p:cBhvr>
                                        <p:cTn id="87" dur="100" fill="hold"/>
                                        <p:tgtEl>
                                          <p:spTgt spid="130"/>
                                        </p:tgtEl>
                                        <p:attrNameLst>
                                          <p:attrName>ppt_w</p:attrName>
                                        </p:attrNameLst>
                                      </p:cBhvr>
                                      <p:tavLst>
                                        <p:tav tm="0">
                                          <p:val>
                                            <p:fltVal val="0"/>
                                          </p:val>
                                        </p:tav>
                                        <p:tav tm="100000">
                                          <p:val>
                                            <p:strVal val="#ppt_w"/>
                                          </p:val>
                                        </p:tav>
                                      </p:tavLst>
                                    </p:anim>
                                    <p:anim calcmode="lin" valueType="num">
                                      <p:cBhvr>
                                        <p:cTn id="88" dur="100" fill="hold"/>
                                        <p:tgtEl>
                                          <p:spTgt spid="130"/>
                                        </p:tgtEl>
                                        <p:attrNameLst>
                                          <p:attrName>ppt_h</p:attrName>
                                        </p:attrNameLst>
                                      </p:cBhvr>
                                      <p:tavLst>
                                        <p:tav tm="0">
                                          <p:val>
                                            <p:fltVal val="0"/>
                                          </p:val>
                                        </p:tav>
                                        <p:tav tm="100000">
                                          <p:val>
                                            <p:strVal val="#ppt_h"/>
                                          </p:val>
                                        </p:tav>
                                      </p:tavLst>
                                    </p:anim>
                                    <p:animEffect transition="in" filter="fade">
                                      <p:cBhvr>
                                        <p:cTn id="89" dur="100"/>
                                        <p:tgtEl>
                                          <p:spTgt spid="130"/>
                                        </p:tgtEl>
                                      </p:cBhvr>
                                    </p:animEffect>
                                  </p:childTnLst>
                                </p:cTn>
                              </p:par>
                              <p:par>
                                <p:cTn id="90" presetID="6" presetClass="emph" presetSubtype="0" fill="hold" nodeType="withEffect">
                                  <p:stCondLst>
                                    <p:cond delay="100"/>
                                  </p:stCondLst>
                                  <p:childTnLst>
                                    <p:animScale>
                                      <p:cBhvr>
                                        <p:cTn id="91" dur="100" fill="hold"/>
                                        <p:tgtEl>
                                          <p:spTgt spid="130"/>
                                        </p:tgtEl>
                                      </p:cBhvr>
                                      <p:by x="110000" y="110000"/>
                                    </p:animScale>
                                  </p:childTnLst>
                                </p:cTn>
                              </p:par>
                              <p:par>
                                <p:cTn id="92" presetID="6" presetClass="emph" presetSubtype="0" fill="hold" nodeType="withEffect">
                                  <p:stCondLst>
                                    <p:cond delay="200"/>
                                  </p:stCondLst>
                                  <p:childTnLst>
                                    <p:animScale>
                                      <p:cBhvr>
                                        <p:cTn id="93" dur="200" fill="hold"/>
                                        <p:tgtEl>
                                          <p:spTgt spid="130"/>
                                        </p:tgtEl>
                                      </p:cBhvr>
                                      <p:by x="90000" y="90000"/>
                                    </p:animScale>
                                  </p:childTnLst>
                                </p:cTn>
                              </p:par>
                              <p:par>
                                <p:cTn id="94" presetID="6" presetClass="emph" presetSubtype="0" fill="hold" nodeType="withEffect">
                                  <p:stCondLst>
                                    <p:cond delay="400"/>
                                  </p:stCondLst>
                                  <p:childTnLst>
                                    <p:animScale>
                                      <p:cBhvr>
                                        <p:cTn id="95" dur="100" fill="hold"/>
                                        <p:tgtEl>
                                          <p:spTgt spid="130"/>
                                        </p:tgtEl>
                                      </p:cBhvr>
                                      <p:by x="105000" y="105000"/>
                                    </p:animScale>
                                  </p:childTnLst>
                                </p:cTn>
                              </p:par>
                              <p:par>
                                <p:cTn id="96" presetID="6" presetClass="emph" presetSubtype="0" fill="hold" nodeType="withEffect">
                                  <p:stCondLst>
                                    <p:cond delay="500"/>
                                  </p:stCondLst>
                                  <p:childTnLst>
                                    <p:animScale>
                                      <p:cBhvr>
                                        <p:cTn id="97" dur="200" fill="hold"/>
                                        <p:tgtEl>
                                          <p:spTgt spid="130"/>
                                        </p:tgtEl>
                                      </p:cBhvr>
                                      <p:by x="95000" y="95000"/>
                                    </p:animScale>
                                  </p:childTnLst>
                                </p:cTn>
                              </p:par>
                            </p:childTnLst>
                          </p:cTn>
                        </p:par>
                        <p:par>
                          <p:cTn id="98" fill="hold">
                            <p:stCondLst>
                              <p:cond delay="9000"/>
                            </p:stCondLst>
                            <p:childTnLst>
                              <p:par>
                                <p:cTn id="99" presetID="21" presetClass="entr" presetSubtype="1" fill="hold" grpId="0" nodeType="afterEffect">
                                  <p:stCondLst>
                                    <p:cond delay="0"/>
                                  </p:stCondLst>
                                  <p:childTnLst>
                                    <p:set>
                                      <p:cBhvr>
                                        <p:cTn id="100" dur="1" fill="hold">
                                          <p:stCondLst>
                                            <p:cond delay="0"/>
                                          </p:stCondLst>
                                        </p:cTn>
                                        <p:tgtEl>
                                          <p:spTgt spid="101"/>
                                        </p:tgtEl>
                                        <p:attrNameLst>
                                          <p:attrName>style.visibility</p:attrName>
                                        </p:attrNameLst>
                                      </p:cBhvr>
                                      <p:to>
                                        <p:strVal val="visible"/>
                                      </p:to>
                                    </p:set>
                                    <p:animEffect transition="in" filter="wheel(1)">
                                      <p:cBhvr>
                                        <p:cTn id="101" dur="1000"/>
                                        <p:tgtEl>
                                          <p:spTgt spid="101"/>
                                        </p:tgtEl>
                                      </p:cBhvr>
                                    </p:animEffect>
                                  </p:childTnLst>
                                </p:cTn>
                              </p:par>
                            </p:childTnLst>
                          </p:cTn>
                        </p:par>
                        <p:par>
                          <p:cTn id="102" fill="hold">
                            <p:stCondLst>
                              <p:cond delay="10000"/>
                            </p:stCondLst>
                            <p:childTnLst>
                              <p:par>
                                <p:cTn id="103" presetID="22" presetClass="entr" presetSubtype="8" fill="hold" nodeType="afterEffect">
                                  <p:stCondLst>
                                    <p:cond delay="0"/>
                                  </p:stCondLst>
                                  <p:childTnLst>
                                    <p:set>
                                      <p:cBhvr>
                                        <p:cTn id="104" dur="1" fill="hold">
                                          <p:stCondLst>
                                            <p:cond delay="0"/>
                                          </p:stCondLst>
                                        </p:cTn>
                                        <p:tgtEl>
                                          <p:spTgt spid="102"/>
                                        </p:tgtEl>
                                        <p:attrNameLst>
                                          <p:attrName>style.visibility</p:attrName>
                                        </p:attrNameLst>
                                      </p:cBhvr>
                                      <p:to>
                                        <p:strVal val="visible"/>
                                      </p:to>
                                    </p:set>
                                    <p:animEffect transition="in" filter="wipe(left)">
                                      <p:cBhvr>
                                        <p:cTn id="105" dur="500"/>
                                        <p:tgtEl>
                                          <p:spTgt spid="102"/>
                                        </p:tgtEl>
                                      </p:cBhvr>
                                    </p:animEffect>
                                  </p:childTnLst>
                                </p:cTn>
                              </p:par>
                            </p:childTnLst>
                          </p:cTn>
                        </p:par>
                        <p:par>
                          <p:cTn id="106" fill="hold">
                            <p:stCondLst>
                              <p:cond delay="10500"/>
                            </p:stCondLst>
                            <p:childTnLst>
                              <p:par>
                                <p:cTn id="107" presetID="22" presetClass="entr" presetSubtype="4" fill="hold" nodeType="afterEffect">
                                  <p:stCondLst>
                                    <p:cond delay="0"/>
                                  </p:stCondLst>
                                  <p:childTnLst>
                                    <p:set>
                                      <p:cBhvr>
                                        <p:cTn id="108" dur="1" fill="hold">
                                          <p:stCondLst>
                                            <p:cond delay="0"/>
                                          </p:stCondLst>
                                        </p:cTn>
                                        <p:tgtEl>
                                          <p:spTgt spid="152"/>
                                        </p:tgtEl>
                                        <p:attrNameLst>
                                          <p:attrName>style.visibility</p:attrName>
                                        </p:attrNameLst>
                                      </p:cBhvr>
                                      <p:to>
                                        <p:strVal val="visible"/>
                                      </p:to>
                                    </p:set>
                                    <p:animEffect transition="in" filter="wipe(down)">
                                      <p:cBhvr>
                                        <p:cTn id="109" dur="500"/>
                                        <p:tgtEl>
                                          <p:spTgt spid="152"/>
                                        </p:tgtEl>
                                      </p:cBhvr>
                                    </p:animEffect>
                                  </p:childTnLst>
                                </p:cTn>
                              </p:par>
                            </p:childTnLst>
                          </p:cTn>
                        </p:par>
                        <p:par>
                          <p:cTn id="110" fill="hold">
                            <p:stCondLst>
                              <p:cond delay="11000"/>
                            </p:stCondLst>
                            <p:childTnLst>
                              <p:par>
                                <p:cTn id="111" presetID="53" presetClass="entr" presetSubtype="16" fill="hold" nodeType="afterEffect">
                                  <p:stCondLst>
                                    <p:cond delay="0"/>
                                  </p:stCondLst>
                                  <p:childTnLst>
                                    <p:set>
                                      <p:cBhvr>
                                        <p:cTn id="112" dur="1" fill="hold">
                                          <p:stCondLst>
                                            <p:cond delay="0"/>
                                          </p:stCondLst>
                                        </p:cTn>
                                        <p:tgtEl>
                                          <p:spTgt spid="135"/>
                                        </p:tgtEl>
                                        <p:attrNameLst>
                                          <p:attrName>style.visibility</p:attrName>
                                        </p:attrNameLst>
                                      </p:cBhvr>
                                      <p:to>
                                        <p:strVal val="visible"/>
                                      </p:to>
                                    </p:set>
                                    <p:anim calcmode="lin" valueType="num">
                                      <p:cBhvr>
                                        <p:cTn id="113" dur="100" fill="hold"/>
                                        <p:tgtEl>
                                          <p:spTgt spid="135"/>
                                        </p:tgtEl>
                                        <p:attrNameLst>
                                          <p:attrName>ppt_w</p:attrName>
                                        </p:attrNameLst>
                                      </p:cBhvr>
                                      <p:tavLst>
                                        <p:tav tm="0">
                                          <p:val>
                                            <p:fltVal val="0"/>
                                          </p:val>
                                        </p:tav>
                                        <p:tav tm="100000">
                                          <p:val>
                                            <p:strVal val="#ppt_w"/>
                                          </p:val>
                                        </p:tav>
                                      </p:tavLst>
                                    </p:anim>
                                    <p:anim calcmode="lin" valueType="num">
                                      <p:cBhvr>
                                        <p:cTn id="114" dur="100" fill="hold"/>
                                        <p:tgtEl>
                                          <p:spTgt spid="135"/>
                                        </p:tgtEl>
                                        <p:attrNameLst>
                                          <p:attrName>ppt_h</p:attrName>
                                        </p:attrNameLst>
                                      </p:cBhvr>
                                      <p:tavLst>
                                        <p:tav tm="0">
                                          <p:val>
                                            <p:fltVal val="0"/>
                                          </p:val>
                                        </p:tav>
                                        <p:tav tm="100000">
                                          <p:val>
                                            <p:strVal val="#ppt_h"/>
                                          </p:val>
                                        </p:tav>
                                      </p:tavLst>
                                    </p:anim>
                                    <p:animEffect transition="in" filter="fade">
                                      <p:cBhvr>
                                        <p:cTn id="115" dur="100"/>
                                        <p:tgtEl>
                                          <p:spTgt spid="135"/>
                                        </p:tgtEl>
                                      </p:cBhvr>
                                    </p:animEffect>
                                  </p:childTnLst>
                                </p:cTn>
                              </p:par>
                              <p:par>
                                <p:cTn id="116" presetID="6" presetClass="emph" presetSubtype="0" fill="hold" nodeType="withEffect">
                                  <p:stCondLst>
                                    <p:cond delay="100"/>
                                  </p:stCondLst>
                                  <p:childTnLst>
                                    <p:animScale>
                                      <p:cBhvr>
                                        <p:cTn id="117" dur="100" fill="hold"/>
                                        <p:tgtEl>
                                          <p:spTgt spid="135"/>
                                        </p:tgtEl>
                                      </p:cBhvr>
                                      <p:by x="110000" y="110000"/>
                                    </p:animScale>
                                  </p:childTnLst>
                                </p:cTn>
                              </p:par>
                              <p:par>
                                <p:cTn id="118" presetID="6" presetClass="emph" presetSubtype="0" fill="hold" nodeType="withEffect">
                                  <p:stCondLst>
                                    <p:cond delay="200"/>
                                  </p:stCondLst>
                                  <p:childTnLst>
                                    <p:animScale>
                                      <p:cBhvr>
                                        <p:cTn id="119" dur="200" fill="hold"/>
                                        <p:tgtEl>
                                          <p:spTgt spid="135"/>
                                        </p:tgtEl>
                                      </p:cBhvr>
                                      <p:by x="90000" y="90000"/>
                                    </p:animScale>
                                  </p:childTnLst>
                                </p:cTn>
                              </p:par>
                              <p:par>
                                <p:cTn id="120" presetID="6" presetClass="emph" presetSubtype="0" fill="hold" nodeType="withEffect">
                                  <p:stCondLst>
                                    <p:cond delay="400"/>
                                  </p:stCondLst>
                                  <p:childTnLst>
                                    <p:animScale>
                                      <p:cBhvr>
                                        <p:cTn id="121" dur="100" fill="hold"/>
                                        <p:tgtEl>
                                          <p:spTgt spid="135"/>
                                        </p:tgtEl>
                                      </p:cBhvr>
                                      <p:by x="105000" y="105000"/>
                                    </p:animScale>
                                  </p:childTnLst>
                                </p:cTn>
                              </p:par>
                              <p:par>
                                <p:cTn id="122" presetID="6" presetClass="emph" presetSubtype="0" fill="hold" nodeType="withEffect">
                                  <p:stCondLst>
                                    <p:cond delay="500"/>
                                  </p:stCondLst>
                                  <p:childTnLst>
                                    <p:animScale>
                                      <p:cBhvr>
                                        <p:cTn id="123" dur="200" fill="hold"/>
                                        <p:tgtEl>
                                          <p:spTgt spid="135"/>
                                        </p:tgtEl>
                                      </p:cBhvr>
                                      <p:by x="95000" y="95000"/>
                                    </p:animScale>
                                  </p:childTnLst>
                                </p:cTn>
                              </p:par>
                            </p:childTnLst>
                          </p:cTn>
                        </p:par>
                        <p:par>
                          <p:cTn id="124" fill="hold">
                            <p:stCondLst>
                              <p:cond delay="11700"/>
                            </p:stCondLst>
                            <p:childTnLst>
                              <p:par>
                                <p:cTn id="125" presetID="21" presetClass="entr" presetSubtype="1" fill="hold" grpId="0" nodeType="afterEffect">
                                  <p:stCondLst>
                                    <p:cond delay="0"/>
                                  </p:stCondLst>
                                  <p:childTnLst>
                                    <p:set>
                                      <p:cBhvr>
                                        <p:cTn id="126" dur="1" fill="hold">
                                          <p:stCondLst>
                                            <p:cond delay="0"/>
                                          </p:stCondLst>
                                        </p:cTn>
                                        <p:tgtEl>
                                          <p:spTgt spid="113"/>
                                        </p:tgtEl>
                                        <p:attrNameLst>
                                          <p:attrName>style.visibility</p:attrName>
                                        </p:attrNameLst>
                                      </p:cBhvr>
                                      <p:to>
                                        <p:strVal val="visible"/>
                                      </p:to>
                                    </p:set>
                                    <p:animEffect transition="in" filter="wheel(1)">
                                      <p:cBhvr>
                                        <p:cTn id="127" dur="1000"/>
                                        <p:tgtEl>
                                          <p:spTgt spid="113"/>
                                        </p:tgtEl>
                                      </p:cBhvr>
                                    </p:animEffect>
                                  </p:childTnLst>
                                </p:cTn>
                              </p:par>
                            </p:childTnLst>
                          </p:cTn>
                        </p:par>
                        <p:par>
                          <p:cTn id="128" fill="hold">
                            <p:stCondLst>
                              <p:cond delay="12700"/>
                            </p:stCondLst>
                            <p:childTnLst>
                              <p:par>
                                <p:cTn id="129" presetID="22" presetClass="entr" presetSubtype="2" fill="hold" nodeType="afterEffect">
                                  <p:stCondLst>
                                    <p:cond delay="0"/>
                                  </p:stCondLst>
                                  <p:childTnLst>
                                    <p:set>
                                      <p:cBhvr>
                                        <p:cTn id="130" dur="1" fill="hold">
                                          <p:stCondLst>
                                            <p:cond delay="0"/>
                                          </p:stCondLst>
                                        </p:cTn>
                                        <p:tgtEl>
                                          <p:spTgt spid="114"/>
                                        </p:tgtEl>
                                        <p:attrNameLst>
                                          <p:attrName>style.visibility</p:attrName>
                                        </p:attrNameLst>
                                      </p:cBhvr>
                                      <p:to>
                                        <p:strVal val="visible"/>
                                      </p:to>
                                    </p:set>
                                    <p:animEffect transition="in" filter="wipe(right)">
                                      <p:cBhvr>
                                        <p:cTn id="131" dur="500"/>
                                        <p:tgtEl>
                                          <p:spTgt spid="114"/>
                                        </p:tgtEl>
                                      </p:cBhvr>
                                    </p:animEffect>
                                  </p:childTnLst>
                                </p:cTn>
                              </p:par>
                            </p:childTnLst>
                          </p:cTn>
                        </p:par>
                        <p:par>
                          <p:cTn id="132" fill="hold">
                            <p:stCondLst>
                              <p:cond delay="13200"/>
                            </p:stCondLst>
                            <p:childTnLst>
                              <p:par>
                                <p:cTn id="133" presetID="42" presetClass="entr" presetSubtype="0" fill="hold" nodeType="afterEffect">
                                  <p:stCondLst>
                                    <p:cond delay="0"/>
                                  </p:stCondLst>
                                  <p:childTnLst>
                                    <p:set>
                                      <p:cBhvr>
                                        <p:cTn id="134" dur="1" fill="hold">
                                          <p:stCondLst>
                                            <p:cond delay="0"/>
                                          </p:stCondLst>
                                        </p:cTn>
                                        <p:tgtEl>
                                          <p:spTgt spid="140"/>
                                        </p:tgtEl>
                                        <p:attrNameLst>
                                          <p:attrName>style.visibility</p:attrName>
                                        </p:attrNameLst>
                                      </p:cBhvr>
                                      <p:to>
                                        <p:strVal val="visible"/>
                                      </p:to>
                                    </p:set>
                                    <p:animEffect transition="in" filter="fade">
                                      <p:cBhvr>
                                        <p:cTn id="135" dur="500"/>
                                        <p:tgtEl>
                                          <p:spTgt spid="140"/>
                                        </p:tgtEl>
                                      </p:cBhvr>
                                    </p:animEffect>
                                    <p:anim calcmode="lin" valueType="num">
                                      <p:cBhvr>
                                        <p:cTn id="136" dur="500" fill="hold"/>
                                        <p:tgtEl>
                                          <p:spTgt spid="140"/>
                                        </p:tgtEl>
                                        <p:attrNameLst>
                                          <p:attrName>ppt_x</p:attrName>
                                        </p:attrNameLst>
                                      </p:cBhvr>
                                      <p:tavLst>
                                        <p:tav tm="0">
                                          <p:val>
                                            <p:strVal val="#ppt_x"/>
                                          </p:val>
                                        </p:tav>
                                        <p:tav tm="100000">
                                          <p:val>
                                            <p:strVal val="#ppt_x"/>
                                          </p:val>
                                        </p:tav>
                                      </p:tavLst>
                                    </p:anim>
                                    <p:anim calcmode="lin" valueType="num">
                                      <p:cBhvr>
                                        <p:cTn id="137" dur="500" fill="hold"/>
                                        <p:tgtEl>
                                          <p:spTgt spid="140"/>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147"/>
                                        </p:tgtEl>
                                        <p:attrNameLst>
                                          <p:attrName>style.visibility</p:attrName>
                                        </p:attrNameLst>
                                      </p:cBhvr>
                                      <p:to>
                                        <p:strVal val="visible"/>
                                      </p:to>
                                    </p:set>
                                    <p:animEffect transition="in" filter="fade">
                                      <p:cBhvr>
                                        <p:cTn id="140" dur="500"/>
                                        <p:tgtEl>
                                          <p:spTgt spid="147"/>
                                        </p:tgtEl>
                                      </p:cBhvr>
                                    </p:animEffect>
                                    <p:anim calcmode="lin" valueType="num">
                                      <p:cBhvr>
                                        <p:cTn id="141" dur="500" fill="hold"/>
                                        <p:tgtEl>
                                          <p:spTgt spid="147"/>
                                        </p:tgtEl>
                                        <p:attrNameLst>
                                          <p:attrName>ppt_x</p:attrName>
                                        </p:attrNameLst>
                                      </p:cBhvr>
                                      <p:tavLst>
                                        <p:tav tm="0">
                                          <p:val>
                                            <p:strVal val="#ppt_x"/>
                                          </p:val>
                                        </p:tav>
                                        <p:tav tm="100000">
                                          <p:val>
                                            <p:strVal val="#ppt_x"/>
                                          </p:val>
                                        </p:tav>
                                      </p:tavLst>
                                    </p:anim>
                                    <p:anim calcmode="lin" valueType="num">
                                      <p:cBhvr>
                                        <p:cTn id="142" dur="5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5" grpId="0" animBg="1"/>
      <p:bldP spid="101" grpId="0" animBg="1"/>
      <p:bldP spid="107" grpId="0" animBg="1"/>
      <p:bldP spid="113" grpId="0" animBg="1"/>
      <p:bldP spid="119" grpId="0" animBg="1"/>
      <p:bldP spid="1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8264978" y="936178"/>
            <a:ext cx="593292" cy="761765"/>
            <a:chOff x="8266914" y="-18254"/>
            <a:chExt cx="593475" cy="762000"/>
          </a:xfrm>
        </p:grpSpPr>
        <p:sp>
          <p:nvSpPr>
            <p:cNvPr id="44"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45" name="组合 44"/>
            <p:cNvGrpSpPr/>
            <p:nvPr/>
          </p:nvGrpSpPr>
          <p:grpSpPr>
            <a:xfrm>
              <a:off x="8266914" y="134144"/>
              <a:ext cx="593475" cy="475620"/>
              <a:chOff x="235091" y="185120"/>
              <a:chExt cx="593475" cy="475620"/>
            </a:xfrm>
          </p:grpSpPr>
          <p:sp>
            <p:nvSpPr>
              <p:cNvPr id="46" name="矩形 45"/>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47" name="矩形 46"/>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48" name="组合 47"/>
          <p:cNvGrpSpPr/>
          <p:nvPr/>
        </p:nvGrpSpPr>
        <p:grpSpPr>
          <a:xfrm>
            <a:off x="903710" y="1204294"/>
            <a:ext cx="2830349" cy="679489"/>
            <a:chOff x="903371" y="249943"/>
            <a:chExt cx="2831223" cy="679699"/>
          </a:xfrm>
        </p:grpSpPr>
        <p:sp>
          <p:nvSpPr>
            <p:cNvPr id="49" name="任意多边形 4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0" name="任意多边形 4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1" name="组合 50"/>
          <p:cNvGrpSpPr/>
          <p:nvPr/>
        </p:nvGrpSpPr>
        <p:grpSpPr>
          <a:xfrm rot="16200000">
            <a:off x="574965" y="1112540"/>
            <a:ext cx="764867" cy="862996"/>
            <a:chOff x="8439634" y="3544648"/>
            <a:chExt cx="1611146" cy="1817848"/>
          </a:xfrm>
        </p:grpSpPr>
        <p:sp>
          <p:nvSpPr>
            <p:cNvPr id="5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54" name="Group 17"/>
          <p:cNvGrpSpPr>
            <a:grpSpLocks noChangeAspect="1"/>
          </p:cNvGrpSpPr>
          <p:nvPr/>
        </p:nvGrpSpPr>
        <p:grpSpPr bwMode="auto">
          <a:xfrm>
            <a:off x="827767" y="1409941"/>
            <a:ext cx="259260" cy="278300"/>
            <a:chOff x="231" y="1205"/>
            <a:chExt cx="640" cy="687"/>
          </a:xfrm>
          <a:solidFill>
            <a:sysClr val="window" lastClr="FFFFFF"/>
          </a:solidFill>
          <a:effectLst/>
        </p:grpSpPr>
        <p:sp>
          <p:nvSpPr>
            <p:cNvPr id="55"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57" name="矩形 3"/>
          <p:cNvSpPr>
            <a:spLocks noChangeArrowheads="1"/>
          </p:cNvSpPr>
          <p:nvPr/>
        </p:nvSpPr>
        <p:spPr bwMode="auto">
          <a:xfrm>
            <a:off x="1448766" y="1397204"/>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58" name="文本框 37"/>
          <p:cNvSpPr>
            <a:spLocks noChangeArrowheads="1"/>
          </p:cNvSpPr>
          <p:nvPr/>
        </p:nvSpPr>
        <p:spPr bwMode="auto">
          <a:xfrm>
            <a:off x="2591414" y="1524483"/>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59" name="组合 58"/>
          <p:cNvGrpSpPr/>
          <p:nvPr/>
        </p:nvGrpSpPr>
        <p:grpSpPr>
          <a:xfrm>
            <a:off x="2033657" y="3999150"/>
            <a:ext cx="3058841" cy="1518082"/>
            <a:chOff x="1591195" y="3531392"/>
            <a:chExt cx="1721136" cy="774463"/>
          </a:xfrm>
          <a:effectLst>
            <a:outerShdw blurRad="444500" dist="254000" dir="8100000" algn="tr" rotWithShape="0">
              <a:prstClr val="black">
                <a:alpha val="50000"/>
              </a:prstClr>
            </a:outerShdw>
          </a:effectLst>
        </p:grpSpPr>
        <p:sp>
          <p:nvSpPr>
            <p:cNvPr id="6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组合 61"/>
          <p:cNvGrpSpPr/>
          <p:nvPr/>
        </p:nvGrpSpPr>
        <p:grpSpPr>
          <a:xfrm>
            <a:off x="893559" y="2106790"/>
            <a:ext cx="3058841" cy="1518082"/>
            <a:chOff x="1591195" y="3531392"/>
            <a:chExt cx="1721136" cy="774463"/>
          </a:xfrm>
          <a:effectLst>
            <a:outerShdw blurRad="444500" dist="254000" dir="8100000" algn="tr" rotWithShape="0">
              <a:prstClr val="black">
                <a:alpha val="50000"/>
              </a:prstClr>
            </a:outerShdw>
          </a:effectLst>
        </p:grpSpPr>
        <p:sp>
          <p:nvSpPr>
            <p:cNvPr id="6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5" name="Freeform 9"/>
          <p:cNvSpPr>
            <a:spLocks noEditPoints="1"/>
          </p:cNvSpPr>
          <p:nvPr/>
        </p:nvSpPr>
        <p:spPr bwMode="auto">
          <a:xfrm>
            <a:off x="1252548" y="2628153"/>
            <a:ext cx="583749" cy="58162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sp>
        <p:nvSpPr>
          <p:cNvPr id="66" name="Freeform 8"/>
          <p:cNvSpPr>
            <a:spLocks noEditPoints="1"/>
          </p:cNvSpPr>
          <p:nvPr/>
        </p:nvSpPr>
        <p:spPr bwMode="auto">
          <a:xfrm>
            <a:off x="2250201" y="4480385"/>
            <a:ext cx="634137" cy="555608"/>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sp>
        <p:nvSpPr>
          <p:cNvPr id="67" name="TextBox 18"/>
          <p:cNvSpPr txBox="1"/>
          <p:nvPr/>
        </p:nvSpPr>
        <p:spPr>
          <a:xfrm>
            <a:off x="1966879" y="2747218"/>
            <a:ext cx="1907753" cy="632481"/>
          </a:xfrm>
          <a:prstGeom prst="rect">
            <a:avLst/>
          </a:prstGeom>
          <a:noFill/>
        </p:spPr>
        <p:txBody>
          <a:bodyPr wrap="square" rtlCol="0">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68" name="TextBox 19"/>
          <p:cNvSpPr txBox="1"/>
          <p:nvPr/>
        </p:nvSpPr>
        <p:spPr>
          <a:xfrm>
            <a:off x="1970219" y="2400968"/>
            <a:ext cx="1395482" cy="346249"/>
          </a:xfrm>
          <a:prstGeom prst="rect">
            <a:avLst/>
          </a:prstGeom>
          <a:noFill/>
        </p:spPr>
        <p:txBody>
          <a:bodyPr wrap="square" tIns="0" bIns="0" rtlCol="0" anchor="t">
            <a:spAutoFit/>
          </a:bodyPr>
          <a:lstStyle/>
          <a:p>
            <a:pPr marL="0" marR="0" lvl="0" indent="0" algn="l" defTabSz="914126"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cs typeface="华文黑体" pitchFamily="2" charset="-122"/>
              </a:rPr>
              <a:t>项目名称</a:t>
            </a:r>
          </a:p>
        </p:txBody>
      </p:sp>
      <p:grpSp>
        <p:nvGrpSpPr>
          <p:cNvPr id="69" name="组合 68"/>
          <p:cNvGrpSpPr/>
          <p:nvPr/>
        </p:nvGrpSpPr>
        <p:grpSpPr>
          <a:xfrm>
            <a:off x="4241035" y="2106790"/>
            <a:ext cx="3058841" cy="1518082"/>
            <a:chOff x="1591195" y="3531392"/>
            <a:chExt cx="1721136" cy="774463"/>
          </a:xfrm>
          <a:effectLst>
            <a:outerShdw blurRad="444500" dist="254000" dir="8100000" algn="tr" rotWithShape="0">
              <a:prstClr val="black">
                <a:alpha val="50000"/>
              </a:prstClr>
            </a:outerShdw>
          </a:effectLst>
        </p:grpSpPr>
        <p:sp>
          <p:nvSpPr>
            <p:cNvPr id="7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2" name="Freeform 6"/>
          <p:cNvSpPr>
            <a:spLocks noEditPoints="1"/>
          </p:cNvSpPr>
          <p:nvPr/>
        </p:nvSpPr>
        <p:spPr bwMode="auto">
          <a:xfrm>
            <a:off x="4428292" y="2688236"/>
            <a:ext cx="664204" cy="41725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sp>
        <p:nvSpPr>
          <p:cNvPr id="73" name="TextBox 24"/>
          <p:cNvSpPr txBox="1"/>
          <p:nvPr/>
        </p:nvSpPr>
        <p:spPr>
          <a:xfrm>
            <a:off x="5166292" y="2747218"/>
            <a:ext cx="1907753" cy="632481"/>
          </a:xfrm>
          <a:prstGeom prst="rect">
            <a:avLst/>
          </a:prstGeom>
          <a:noFill/>
        </p:spPr>
        <p:txBody>
          <a:bodyPr wrap="square" rtlCol="0">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74" name="TextBox 25"/>
          <p:cNvSpPr txBox="1"/>
          <p:nvPr/>
        </p:nvSpPr>
        <p:spPr>
          <a:xfrm>
            <a:off x="5169631" y="2400968"/>
            <a:ext cx="1395482" cy="346249"/>
          </a:xfrm>
          <a:prstGeom prst="rect">
            <a:avLst/>
          </a:prstGeom>
          <a:noFill/>
        </p:spPr>
        <p:txBody>
          <a:bodyPr wrap="square" tIns="0" bIns="0" rtlCol="0" anchor="t">
            <a:spAutoFit/>
          </a:bodyPr>
          <a:lstStyle/>
          <a:p>
            <a:pPr marL="0" marR="0" lvl="0" indent="0" algn="l" defTabSz="914126"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cs typeface="华文黑体" pitchFamily="2" charset="-122"/>
              </a:rPr>
              <a:t>项目名称</a:t>
            </a:r>
          </a:p>
        </p:txBody>
      </p:sp>
      <p:sp>
        <p:nvSpPr>
          <p:cNvPr id="75" name="TextBox 26"/>
          <p:cNvSpPr txBox="1"/>
          <p:nvPr/>
        </p:nvSpPr>
        <p:spPr>
          <a:xfrm>
            <a:off x="3036691" y="4645951"/>
            <a:ext cx="1907753" cy="632481"/>
          </a:xfrm>
          <a:prstGeom prst="rect">
            <a:avLst/>
          </a:prstGeom>
          <a:noFill/>
        </p:spPr>
        <p:txBody>
          <a:bodyPr wrap="square" rtlCol="0">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76" name="TextBox 27"/>
          <p:cNvSpPr txBox="1"/>
          <p:nvPr/>
        </p:nvSpPr>
        <p:spPr>
          <a:xfrm>
            <a:off x="3040030" y="4299703"/>
            <a:ext cx="1395482" cy="346249"/>
          </a:xfrm>
          <a:prstGeom prst="rect">
            <a:avLst/>
          </a:prstGeom>
          <a:noFill/>
        </p:spPr>
        <p:txBody>
          <a:bodyPr wrap="square" tIns="0" bIns="0" rtlCol="0" anchor="t">
            <a:spAutoFit/>
          </a:bodyPr>
          <a:lstStyle/>
          <a:p>
            <a:pPr marL="0" marR="0" lvl="0" indent="0" algn="l" defTabSz="914126"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cs typeface="华文黑体" pitchFamily="2" charset="-122"/>
              </a:rPr>
              <a:t>项目名称</a:t>
            </a:r>
          </a:p>
        </p:txBody>
      </p:sp>
      <p:grpSp>
        <p:nvGrpSpPr>
          <p:cNvPr id="77" name="组合 76"/>
          <p:cNvGrpSpPr/>
          <p:nvPr/>
        </p:nvGrpSpPr>
        <p:grpSpPr>
          <a:xfrm>
            <a:off x="5321986" y="3999150"/>
            <a:ext cx="3058841" cy="1518082"/>
            <a:chOff x="1591195" y="3531392"/>
            <a:chExt cx="1721136" cy="774463"/>
          </a:xfrm>
          <a:effectLst>
            <a:outerShdw blurRad="444500" dist="254000" dir="8100000" algn="tr" rotWithShape="0">
              <a:prstClr val="black">
                <a:alpha val="50000"/>
              </a:prstClr>
            </a:outerShdw>
          </a:effectLst>
        </p:grpSpPr>
        <p:sp>
          <p:nvSpPr>
            <p:cNvPr id="78"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0" name="Freeform 7"/>
          <p:cNvSpPr>
            <a:spLocks noEditPoints="1"/>
          </p:cNvSpPr>
          <p:nvPr/>
        </p:nvSpPr>
        <p:spPr bwMode="auto">
          <a:xfrm>
            <a:off x="5514371" y="4516472"/>
            <a:ext cx="605797" cy="489219"/>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sp>
        <p:nvSpPr>
          <p:cNvPr id="81" name="TextBox 32"/>
          <p:cNvSpPr txBox="1"/>
          <p:nvPr/>
        </p:nvSpPr>
        <p:spPr>
          <a:xfrm>
            <a:off x="6308939" y="4645951"/>
            <a:ext cx="1907753" cy="632481"/>
          </a:xfrm>
          <a:prstGeom prst="rect">
            <a:avLst/>
          </a:prstGeom>
          <a:noFill/>
        </p:spPr>
        <p:txBody>
          <a:bodyPr wrap="square" rtlCol="0">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82" name="TextBox 33"/>
          <p:cNvSpPr txBox="1"/>
          <p:nvPr/>
        </p:nvSpPr>
        <p:spPr>
          <a:xfrm>
            <a:off x="6312279" y="4299703"/>
            <a:ext cx="1395482" cy="346249"/>
          </a:xfrm>
          <a:prstGeom prst="rect">
            <a:avLst/>
          </a:prstGeom>
          <a:noFill/>
        </p:spPr>
        <p:txBody>
          <a:bodyPr wrap="square" tIns="0" bIns="0" rtlCol="0" anchor="t">
            <a:spAutoFit/>
          </a:bodyPr>
          <a:lstStyle/>
          <a:p>
            <a:pPr marL="0" marR="0" lvl="0" indent="0" algn="l" defTabSz="914126"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cs typeface="华文黑体" pitchFamily="2" charset="-122"/>
              </a:rPr>
              <a:t>项目名称</a:t>
            </a:r>
          </a:p>
        </p:txBody>
      </p:sp>
      <p:sp>
        <p:nvSpPr>
          <p:cNvPr id="83" name="矩形 82"/>
          <p:cNvSpPr/>
          <p:nvPr/>
        </p:nvSpPr>
        <p:spPr>
          <a:xfrm>
            <a:off x="0" y="96263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A5A5A5">
                    <a:lumMod val="40000"/>
                    <a:lumOff val="60000"/>
                  </a:srgbClr>
                </a:solidFill>
                <a:effectLst/>
                <a:uLnTx/>
                <a:uFillTx/>
              </a:rPr>
              <a:t>PPT</a:t>
            </a:r>
            <a:r>
              <a:rPr kumimoji="0" lang="zh-CN" altLang="en-US" sz="100" b="0" i="0" u="none" strike="noStrike" kern="0" cap="none" spc="0" normalizeH="0" baseline="0" noProof="0" dirty="0">
                <a:ln>
                  <a:noFill/>
                </a:ln>
                <a:solidFill>
                  <a:srgbClr val="A5A5A5">
                    <a:lumMod val="40000"/>
                    <a:lumOff val="60000"/>
                  </a:srgbClr>
                </a:solidFill>
                <a:effectLst/>
                <a:uLnTx/>
                <a:uFillTx/>
              </a:rPr>
              <a:t>模板下载：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www.1ppt.com/moban/     </a:t>
            </a:r>
            <a:r>
              <a:rPr kumimoji="0" lang="zh-CN" altLang="en-US" sz="100" b="0" i="0" u="none" strike="noStrike" kern="0" cap="none" spc="0" normalizeH="0" baseline="0" noProof="0" dirty="0">
                <a:ln>
                  <a:noFill/>
                </a:ln>
                <a:solidFill>
                  <a:srgbClr val="A5A5A5">
                    <a:lumMod val="40000"/>
                    <a:lumOff val="60000"/>
                  </a:srgbClr>
                </a:solidFill>
                <a:effectLst/>
                <a:uLnTx/>
                <a:uFillTx/>
              </a:rPr>
              <a:t>行业</a:t>
            </a:r>
            <a:r>
              <a:rPr kumimoji="0" lang="en-US" altLang="zh-CN" sz="100" b="0" i="0" u="none" strike="noStrike" kern="0" cap="none" spc="0" normalizeH="0" baseline="0" noProof="0" dirty="0">
                <a:ln>
                  <a:noFill/>
                </a:ln>
                <a:solidFill>
                  <a:srgbClr val="A5A5A5">
                    <a:lumMod val="40000"/>
                    <a:lumOff val="60000"/>
                  </a:srgbClr>
                </a:solidFill>
                <a:effectLst/>
                <a:uLnTx/>
                <a:uFillTx/>
              </a:rPr>
              <a:t>PPT</a:t>
            </a:r>
            <a:r>
              <a:rPr kumimoji="0" lang="zh-CN" altLang="en-US" sz="100" b="0" i="0" u="none" strike="noStrike" kern="0" cap="none" spc="0" normalizeH="0" baseline="0" noProof="0" dirty="0">
                <a:ln>
                  <a:noFill/>
                </a:ln>
                <a:solidFill>
                  <a:srgbClr val="A5A5A5">
                    <a:lumMod val="40000"/>
                    <a:lumOff val="60000"/>
                  </a:srgbClr>
                </a:solidFill>
                <a:effectLst/>
                <a:uLnTx/>
                <a:uFillTx/>
              </a:rPr>
              <a:t>模板：</a:t>
            </a:r>
            <a:r>
              <a:rPr kumimoji="0" lang="en-US" altLang="zh-CN" sz="100" b="0" i="0" u="none" strike="noStrike" kern="0" cap="none" spc="0" normalizeH="0" baseline="0" noProof="0" dirty="0">
                <a:ln>
                  <a:noFill/>
                </a:ln>
                <a:solidFill>
                  <a:srgbClr val="A5A5A5">
                    <a:lumMod val="40000"/>
                    <a:lumOff val="60000"/>
                  </a:srgb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A5A5A5">
                    <a:lumMod val="40000"/>
                    <a:lumOff val="60000"/>
                  </a:srgbClr>
                </a:solidFill>
                <a:effectLst/>
                <a:uLnTx/>
                <a:uFillTx/>
              </a:rPr>
              <a:t>节日</a:t>
            </a:r>
            <a:r>
              <a:rPr kumimoji="0" lang="en-US" altLang="zh-CN" sz="100" b="0" i="0" u="none" strike="noStrike" kern="0" cap="none" spc="0" normalizeH="0" baseline="0" noProof="0" dirty="0">
                <a:ln>
                  <a:noFill/>
                </a:ln>
                <a:solidFill>
                  <a:srgbClr val="A5A5A5">
                    <a:lumMod val="40000"/>
                    <a:lumOff val="60000"/>
                  </a:srgbClr>
                </a:solidFill>
                <a:effectLst/>
                <a:uLnTx/>
                <a:uFillTx/>
              </a:rPr>
              <a:t>PPT</a:t>
            </a:r>
            <a:r>
              <a:rPr kumimoji="0" lang="zh-CN" altLang="en-US" sz="100" b="0" i="0" u="none" strike="noStrike" kern="0" cap="none" spc="0" normalizeH="0" baseline="0" noProof="0" dirty="0">
                <a:ln>
                  <a:noFill/>
                </a:ln>
                <a:solidFill>
                  <a:srgbClr val="A5A5A5">
                    <a:lumMod val="40000"/>
                    <a:lumOff val="60000"/>
                  </a:srgbClr>
                </a:solidFill>
                <a:effectLst/>
                <a:uLnTx/>
                <a:uFillTx/>
              </a:rPr>
              <a:t>模板：</a:t>
            </a:r>
            <a:r>
              <a:rPr kumimoji="0" lang="en-US" altLang="zh-CN" sz="100" b="0" i="0" u="none" strike="noStrike" kern="0" cap="none" spc="0" normalizeH="0" baseline="0" noProof="0" dirty="0">
                <a:ln>
                  <a:noFill/>
                </a:ln>
                <a:solidFill>
                  <a:srgbClr val="A5A5A5">
                    <a:lumMod val="40000"/>
                    <a:lumOff val="60000"/>
                  </a:srgbClr>
                </a:solidFill>
                <a:effectLst/>
                <a:uLnTx/>
                <a:uFillTx/>
              </a:rPr>
              <a:t>www.1ppt.com/jieri/           PPT</a:t>
            </a:r>
            <a:r>
              <a:rPr kumimoji="0" lang="zh-CN" altLang="en-US" sz="100" b="0" i="0" u="none" strike="noStrike" kern="0" cap="none" spc="0" normalizeH="0" baseline="0" noProof="0" dirty="0">
                <a:ln>
                  <a:noFill/>
                </a:ln>
                <a:solidFill>
                  <a:srgbClr val="A5A5A5">
                    <a:lumMod val="40000"/>
                    <a:lumOff val="60000"/>
                  </a:srgbClr>
                </a:solidFill>
                <a:effectLst/>
                <a:uLnTx/>
                <a:uFillTx/>
              </a:rPr>
              <a:t>素材下载：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A5A5A5">
                    <a:lumMod val="40000"/>
                    <a:lumOff val="60000"/>
                  </a:srgbClr>
                </a:solidFill>
                <a:effectLst/>
                <a:uLnTx/>
                <a:uFillTx/>
              </a:rPr>
              <a:t>PPT</a:t>
            </a:r>
            <a:r>
              <a:rPr kumimoji="0" lang="zh-CN" altLang="en-US" sz="100" b="0" i="0" u="none" strike="noStrike" kern="0" cap="none" spc="0" normalizeH="0" baseline="0" noProof="0" dirty="0">
                <a:ln>
                  <a:noFill/>
                </a:ln>
                <a:solidFill>
                  <a:srgbClr val="A5A5A5">
                    <a:lumMod val="40000"/>
                    <a:lumOff val="60000"/>
                  </a:srgbClr>
                </a:solidFill>
                <a:effectLst/>
                <a:uLnTx/>
                <a:uFillTx/>
              </a:rPr>
              <a:t>背景图片：</a:t>
            </a:r>
            <a:r>
              <a:rPr kumimoji="0" lang="en-US" altLang="zh-CN" sz="100" b="0" i="0" u="none" strike="noStrike" kern="0" cap="none" spc="0" normalizeH="0" baseline="0" noProof="0" dirty="0">
                <a:ln>
                  <a:noFill/>
                </a:ln>
                <a:solidFill>
                  <a:srgbClr val="A5A5A5">
                    <a:lumMod val="40000"/>
                    <a:lumOff val="60000"/>
                  </a:srgbClr>
                </a:solidFill>
                <a:effectLst/>
                <a:uLnTx/>
                <a:uFillTx/>
              </a:rPr>
              <a:t>www.1ppt.com/beijing/      PPT</a:t>
            </a:r>
            <a:r>
              <a:rPr kumimoji="0" lang="zh-CN" altLang="en-US" sz="100" b="0" i="0" u="none" strike="noStrike" kern="0" cap="none" spc="0" normalizeH="0" baseline="0" noProof="0" dirty="0">
                <a:ln>
                  <a:noFill/>
                </a:ln>
                <a:solidFill>
                  <a:srgbClr val="A5A5A5">
                    <a:lumMod val="40000"/>
                    <a:lumOff val="60000"/>
                  </a:srgbClr>
                </a:solidFill>
                <a:effectLst/>
                <a:uLnTx/>
                <a:uFillTx/>
              </a:rPr>
              <a:t>图表下载：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A5A5A5">
                    <a:lumMod val="40000"/>
                    <a:lumOff val="60000"/>
                  </a:srgbClr>
                </a:solidFill>
                <a:effectLst/>
                <a:uLnTx/>
                <a:uFillTx/>
              </a:rPr>
              <a:t>优秀</a:t>
            </a:r>
            <a:r>
              <a:rPr kumimoji="0" lang="en-US" altLang="zh-CN" sz="100" b="0" i="0" u="none" strike="noStrike" kern="0" cap="none" spc="0" normalizeH="0" baseline="0" noProof="0" dirty="0">
                <a:ln>
                  <a:noFill/>
                </a:ln>
                <a:solidFill>
                  <a:srgbClr val="A5A5A5">
                    <a:lumMod val="40000"/>
                    <a:lumOff val="60000"/>
                  </a:srgbClr>
                </a:solidFill>
                <a:effectLst/>
                <a:uLnTx/>
                <a:uFillTx/>
              </a:rPr>
              <a:t>PPT</a:t>
            </a:r>
            <a:r>
              <a:rPr kumimoji="0" lang="zh-CN" altLang="en-US" sz="100" b="0" i="0" u="none" strike="noStrike" kern="0" cap="none" spc="0" normalizeH="0" baseline="0" noProof="0" dirty="0">
                <a:ln>
                  <a:noFill/>
                </a:ln>
                <a:solidFill>
                  <a:srgbClr val="A5A5A5">
                    <a:lumMod val="40000"/>
                    <a:lumOff val="60000"/>
                  </a:srgbClr>
                </a:solidFill>
                <a:effectLst/>
                <a:uLnTx/>
                <a:uFillTx/>
              </a:rPr>
              <a:t>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www.1ppt.com/xiazai/        PPT</a:t>
            </a:r>
            <a:r>
              <a:rPr kumimoji="0" lang="zh-CN" altLang="en-US" sz="100" b="0" i="0" u="none" strike="noStrike" kern="0" cap="none" spc="0" normalizeH="0" baseline="0" noProof="0" dirty="0">
                <a:ln>
                  <a:noFill/>
                </a:ln>
                <a:solidFill>
                  <a:srgbClr val="A5A5A5">
                    <a:lumMod val="40000"/>
                    <a:lumOff val="60000"/>
                  </a:srgbClr>
                </a:solidFill>
                <a:effectLst/>
                <a:uLnTx/>
                <a:uFillTx/>
              </a:rPr>
              <a:t>教程： </a:t>
            </a:r>
            <a:r>
              <a:rPr kumimoji="0" lang="en-US" altLang="zh-CN" sz="100" b="0" i="0" u="none" strike="noStrike" kern="0" cap="none" spc="0" normalizeH="0" baseline="0" noProof="0" dirty="0">
                <a:ln>
                  <a:noFill/>
                </a:ln>
                <a:solidFill>
                  <a:srgbClr val="A5A5A5">
                    <a:lumMod val="40000"/>
                    <a:lumOff val="60000"/>
                  </a:srgb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A5A5A5">
                    <a:lumMod val="40000"/>
                    <a:lumOff val="60000"/>
                  </a:srgbClr>
                </a:solidFill>
                <a:effectLst/>
                <a:uLnTx/>
                <a:uFillTx/>
              </a:rPr>
              <a:t>Word</a:t>
            </a:r>
            <a:r>
              <a:rPr kumimoji="0" lang="zh-CN" altLang="en-US" sz="100" b="0" i="0" u="none" strike="noStrike" kern="0" cap="none" spc="0" normalizeH="0" baseline="0" noProof="0" dirty="0">
                <a:ln>
                  <a:noFill/>
                </a:ln>
                <a:solidFill>
                  <a:srgbClr val="A5A5A5">
                    <a:lumMod val="40000"/>
                    <a:lumOff val="60000"/>
                  </a:srgbClr>
                </a:solidFill>
                <a:effectLst/>
                <a:uLnTx/>
                <a:uFillTx/>
              </a:rPr>
              <a:t>教程： </a:t>
            </a:r>
            <a:r>
              <a:rPr kumimoji="0" lang="en-US" altLang="zh-CN" sz="100" b="0" i="0" u="none" strike="noStrike" kern="0" cap="none" spc="0" normalizeH="0" baseline="0" noProof="0" dirty="0">
                <a:ln>
                  <a:noFill/>
                </a:ln>
                <a:solidFill>
                  <a:srgbClr val="A5A5A5">
                    <a:lumMod val="40000"/>
                    <a:lumOff val="60000"/>
                  </a:srgbClr>
                </a:solidFill>
                <a:effectLst/>
                <a:uLnTx/>
                <a:uFillTx/>
              </a:rPr>
              <a:t>www.1ppt.com/word/              Excel</a:t>
            </a:r>
            <a:r>
              <a:rPr kumimoji="0" lang="zh-CN" altLang="en-US" sz="100" b="0" i="0" u="none" strike="noStrike" kern="0" cap="none" spc="0" normalizeH="0" baseline="0" noProof="0" dirty="0">
                <a:ln>
                  <a:noFill/>
                </a:ln>
                <a:solidFill>
                  <a:srgbClr val="A5A5A5">
                    <a:lumMod val="40000"/>
                    <a:lumOff val="60000"/>
                  </a:srgbClr>
                </a:solidFill>
                <a:effectLst/>
                <a:uLnTx/>
                <a:uFillTx/>
              </a:rPr>
              <a:t>教程：</a:t>
            </a:r>
            <a:r>
              <a:rPr kumimoji="0" lang="en-US" altLang="zh-CN" sz="100" b="0" i="0" u="none" strike="noStrike" kern="0" cap="none" spc="0" normalizeH="0" baseline="0" noProof="0" dirty="0">
                <a:ln>
                  <a:noFill/>
                </a:ln>
                <a:solidFill>
                  <a:srgbClr val="A5A5A5">
                    <a:lumMod val="40000"/>
                    <a:lumOff val="60000"/>
                  </a:srgb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A5A5A5">
                    <a:lumMod val="40000"/>
                    <a:lumOff val="60000"/>
                  </a:srgbClr>
                </a:solidFill>
                <a:effectLst/>
                <a:uLnTx/>
                <a:uFillTx/>
              </a:rPr>
              <a:t>资料下载：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www.1ppt.com/ziliao/                PPT</a:t>
            </a:r>
            <a:r>
              <a:rPr kumimoji="0" lang="zh-CN" altLang="en-US" sz="100" b="0" i="0" u="none" strike="noStrike" kern="0" cap="none" spc="0" normalizeH="0" baseline="0" noProof="0" dirty="0">
                <a:ln>
                  <a:noFill/>
                </a:ln>
                <a:solidFill>
                  <a:srgbClr val="A5A5A5">
                    <a:lumMod val="40000"/>
                    <a:lumOff val="60000"/>
                  </a:srgbClr>
                </a:solidFill>
                <a:effectLst/>
                <a:uLnTx/>
                <a:uFillTx/>
              </a:rPr>
              <a:t>课件下载：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A5A5A5">
                    <a:lumMod val="40000"/>
                    <a:lumOff val="60000"/>
                  </a:srgbClr>
                </a:solidFill>
                <a:effectLst/>
                <a:uLnTx/>
                <a:uFillTx/>
              </a:rPr>
              <a:t>范文下载：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www.1ppt.com/fanwen/             </a:t>
            </a:r>
            <a:r>
              <a:rPr kumimoji="0" lang="zh-CN" altLang="en-US" sz="100" b="0" i="0" u="none" strike="noStrike" kern="0" cap="none" spc="0" normalizeH="0" baseline="0" noProof="0" dirty="0">
                <a:ln>
                  <a:noFill/>
                </a:ln>
                <a:solidFill>
                  <a:srgbClr val="A5A5A5">
                    <a:lumMod val="40000"/>
                    <a:lumOff val="60000"/>
                  </a:srgbClr>
                </a:solidFill>
                <a:effectLst/>
                <a:uLnTx/>
                <a:uFillTx/>
              </a:rPr>
              <a:t>试卷下载：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A5A5A5">
                    <a:lumMod val="40000"/>
                    <a:lumOff val="60000"/>
                  </a:srgbClr>
                </a:solidFill>
                <a:effectLst/>
                <a:uLnTx/>
                <a:uFillTx/>
              </a:rPr>
              <a:t>教案下载：</a:t>
            </a:r>
            <a:r>
              <a:rPr kumimoji="0" lang="en-US" altLang="zh-CN" sz="100" b="0" i="0" u="none" strike="noStrike" kern="0" cap="none" spc="0" normalizeH="0" baseline="0" noProof="0" dirty="0">
                <a:ln>
                  <a:noFill/>
                </a:ln>
                <a:solidFill>
                  <a:srgbClr val="A5A5A5">
                    <a:lumMod val="40000"/>
                    <a:lumOff val="60000"/>
                  </a:srgbClr>
                </a:solidFill>
                <a:effectLst/>
                <a:uLnTx/>
                <a:uFillTx/>
              </a:rPr>
              <a:t>www.1ppt.com/jiaoan/  </a:t>
            </a:r>
            <a:r>
              <a:rPr kumimoji="0" lang="en-US" altLang="zh-CN" sz="100" b="0" i="0" u="none" strike="noStrike" kern="0" cap="none" spc="0" normalizeH="0" baseline="0" noProof="0" dirty="0" smtClean="0">
                <a:ln>
                  <a:noFill/>
                </a:ln>
                <a:solidFill>
                  <a:srgbClr val="A5A5A5">
                    <a:lumMod val="40000"/>
                    <a:lumOff val="60000"/>
                  </a:srgbClr>
                </a:solidFill>
                <a:effectLst/>
                <a:uLnTx/>
                <a:uFillTx/>
              </a:rPr>
              <a:t>      PPT</a:t>
            </a:r>
            <a:r>
              <a:rPr kumimoji="0" lang="zh-CN" altLang="en-US" sz="100" b="0" i="0" u="none" strike="noStrike" kern="0" cap="none" spc="0" normalizeH="0" baseline="0" noProof="0" dirty="0" smtClean="0">
                <a:ln>
                  <a:noFill/>
                </a:ln>
                <a:solidFill>
                  <a:srgbClr val="A5A5A5">
                    <a:lumMod val="40000"/>
                    <a:lumOff val="60000"/>
                  </a:srgbClr>
                </a:solidFill>
                <a:effectLst/>
                <a:uLnTx/>
                <a:uFillTx/>
              </a:rPr>
              <a:t>论坛：</a:t>
            </a:r>
            <a:r>
              <a:rPr kumimoji="0" lang="en-US" altLang="zh-CN" sz="100" b="0" i="0" u="none" strike="noStrike" kern="0" cap="none" spc="0" normalizeH="0" baseline="0" noProof="0" dirty="0" smtClean="0">
                <a:ln>
                  <a:noFill/>
                </a:ln>
                <a:solidFill>
                  <a:srgbClr val="A5A5A5">
                    <a:lumMod val="40000"/>
                    <a:lumOff val="60000"/>
                  </a:srgbClr>
                </a:solidFill>
                <a:effectLst/>
                <a:uLnTx/>
                <a:uFillTx/>
              </a:rPr>
              <a:t>www.1ppt.cn</a:t>
            </a:r>
            <a:endParaRPr kumimoji="0" lang="en-US" altLang="zh-CN" sz="100" b="0" i="0" u="none" strike="noStrike" kern="0" cap="none" spc="0" normalizeH="0" baseline="0" noProof="0" dirty="0">
              <a:ln>
                <a:noFill/>
              </a:ln>
              <a:solidFill>
                <a:srgbClr val="A5A5A5">
                  <a:lumMod val="40000"/>
                  <a:lumOff val="60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A5A5A5">
                    <a:lumMod val="40000"/>
                    <a:lumOff val="60000"/>
                  </a:srgbClr>
                </a:solidFill>
                <a:effectLst/>
                <a:uLnTx/>
                <a:uFillTx/>
              </a:rPr>
              <a:t> </a:t>
            </a:r>
            <a:endParaRPr kumimoji="0" lang="zh-CN" altLang="en-US" sz="100" b="0" i="0" u="none" strike="noStrike" kern="0" cap="none" spc="0" normalizeH="0" baseline="0" noProof="0" dirty="0">
              <a:ln>
                <a:noFill/>
              </a:ln>
              <a:solidFill>
                <a:srgbClr val="A5A5A5">
                  <a:lumMod val="40000"/>
                  <a:lumOff val="60000"/>
                </a:srgbClr>
              </a:solidFill>
              <a:effectLst/>
              <a:uLnTx/>
              <a:uFillTx/>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par>
                                <p:cTn id="13" presetID="22" presetClass="entr" presetSubtype="8"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par>
                                <p:cTn id="16" presetID="53" presetClass="entr" presetSubtype="16"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500"/>
                                        <p:tgtEl>
                                          <p:spTgt spid="5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par>
                          <p:cTn id="28" fill="hold">
                            <p:stCondLst>
                              <p:cond delay="1900"/>
                            </p:stCondLst>
                            <p:childTnLst>
                              <p:par>
                                <p:cTn id="29" presetID="16" presetClass="entr" presetSubtype="21"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barn(inVertical)">
                                      <p:cBhvr>
                                        <p:cTn id="31" dur="500"/>
                                        <p:tgtEl>
                                          <p:spTgt spid="62"/>
                                        </p:tgtEl>
                                      </p:cBhvr>
                                    </p:animEffect>
                                  </p:childTnLst>
                                </p:cTn>
                              </p:par>
                            </p:childTnLst>
                          </p:cTn>
                        </p:par>
                        <p:par>
                          <p:cTn id="32" fill="hold">
                            <p:stCondLst>
                              <p:cond delay="2400"/>
                            </p:stCondLst>
                            <p:childTnLst>
                              <p:par>
                                <p:cTn id="33" presetID="53" presetClass="entr" presetSubtype="16"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childTnLst>
                                </p:cTn>
                              </p:par>
                            </p:childTnLst>
                          </p:cTn>
                        </p:par>
                        <p:par>
                          <p:cTn id="38" fill="hold">
                            <p:stCondLst>
                              <p:cond delay="2900"/>
                            </p:stCondLst>
                            <p:childTnLst>
                              <p:par>
                                <p:cTn id="39" presetID="22" presetClass="entr" presetSubtype="8"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wipe(left)">
                                      <p:cBhvr>
                                        <p:cTn id="44" dur="500"/>
                                        <p:tgtEl>
                                          <p:spTgt spid="68"/>
                                        </p:tgtEl>
                                      </p:cBhvr>
                                    </p:animEffect>
                                  </p:childTnLst>
                                </p:cTn>
                              </p:par>
                            </p:childTnLst>
                          </p:cTn>
                        </p:par>
                        <p:par>
                          <p:cTn id="45" fill="hold">
                            <p:stCondLst>
                              <p:cond delay="3400"/>
                            </p:stCondLst>
                            <p:childTnLst>
                              <p:par>
                                <p:cTn id="46" presetID="16" presetClass="entr" presetSubtype="21" fill="hold" nodeType="after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barn(inVertical)">
                                      <p:cBhvr>
                                        <p:cTn id="48" dur="500"/>
                                        <p:tgtEl>
                                          <p:spTgt spid="69"/>
                                        </p:tgtEl>
                                      </p:cBhvr>
                                    </p:animEffect>
                                  </p:childTnLst>
                                </p:cTn>
                              </p:par>
                            </p:childTnLst>
                          </p:cTn>
                        </p:par>
                        <p:par>
                          <p:cTn id="49" fill="hold">
                            <p:stCondLst>
                              <p:cond delay="3900"/>
                            </p:stCondLst>
                            <p:childTnLst>
                              <p:par>
                                <p:cTn id="50" presetID="53" presetClass="entr" presetSubtype="16" fill="hold" grpId="0" nodeType="after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Effect transition="in" filter="fade">
                                      <p:cBhvr>
                                        <p:cTn id="54" dur="500"/>
                                        <p:tgtEl>
                                          <p:spTgt spid="72"/>
                                        </p:tgtEl>
                                      </p:cBhvr>
                                    </p:animEffect>
                                  </p:childTnLst>
                                </p:cTn>
                              </p:par>
                            </p:childTnLst>
                          </p:cTn>
                        </p:par>
                        <p:par>
                          <p:cTn id="55" fill="hold">
                            <p:stCondLst>
                              <p:cond delay="4400"/>
                            </p:stCondLst>
                            <p:childTnLst>
                              <p:par>
                                <p:cTn id="56" presetID="22" presetClass="entr" presetSubtype="8" fill="hold" grpId="0" nodeType="after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wipe(left)">
                                      <p:cBhvr>
                                        <p:cTn id="58" dur="500"/>
                                        <p:tgtEl>
                                          <p:spTgt spid="7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wipe(left)">
                                      <p:cBhvr>
                                        <p:cTn id="61" dur="500"/>
                                        <p:tgtEl>
                                          <p:spTgt spid="74"/>
                                        </p:tgtEl>
                                      </p:cBhvr>
                                    </p:animEffect>
                                  </p:childTnLst>
                                </p:cTn>
                              </p:par>
                            </p:childTnLst>
                          </p:cTn>
                        </p:par>
                        <p:par>
                          <p:cTn id="62" fill="hold">
                            <p:stCondLst>
                              <p:cond delay="4900"/>
                            </p:stCondLst>
                            <p:childTnLst>
                              <p:par>
                                <p:cTn id="63" presetID="16" presetClass="entr" presetSubtype="21"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barn(inVertical)">
                                      <p:cBhvr>
                                        <p:cTn id="65" dur="500"/>
                                        <p:tgtEl>
                                          <p:spTgt spid="59"/>
                                        </p:tgtEl>
                                      </p:cBhvr>
                                    </p:animEffect>
                                  </p:childTnLst>
                                </p:cTn>
                              </p:par>
                            </p:childTnLst>
                          </p:cTn>
                        </p:par>
                        <p:par>
                          <p:cTn id="66" fill="hold">
                            <p:stCondLst>
                              <p:cond delay="5400"/>
                            </p:stCondLst>
                            <p:childTnLst>
                              <p:par>
                                <p:cTn id="67" presetID="53" presetClass="entr" presetSubtype="16"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childTnLst>
                          </p:cTn>
                        </p:par>
                        <p:par>
                          <p:cTn id="72" fill="hold">
                            <p:stCondLst>
                              <p:cond delay="590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500"/>
                                        <p:tgtEl>
                                          <p:spTgt spid="7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500"/>
                                        <p:tgtEl>
                                          <p:spTgt spid="76"/>
                                        </p:tgtEl>
                                      </p:cBhvr>
                                    </p:animEffect>
                                  </p:childTnLst>
                                </p:cTn>
                              </p:par>
                            </p:childTnLst>
                          </p:cTn>
                        </p:par>
                        <p:par>
                          <p:cTn id="79" fill="hold">
                            <p:stCondLst>
                              <p:cond delay="6400"/>
                            </p:stCondLst>
                            <p:childTnLst>
                              <p:par>
                                <p:cTn id="80" presetID="16" presetClass="entr" presetSubtype="21" fill="hold" nodeType="afterEffect">
                                  <p:stCondLst>
                                    <p:cond delay="0"/>
                                  </p:stCondLst>
                                  <p:childTnLst>
                                    <p:set>
                                      <p:cBhvr>
                                        <p:cTn id="81" dur="1" fill="hold">
                                          <p:stCondLst>
                                            <p:cond delay="0"/>
                                          </p:stCondLst>
                                        </p:cTn>
                                        <p:tgtEl>
                                          <p:spTgt spid="77"/>
                                        </p:tgtEl>
                                        <p:attrNameLst>
                                          <p:attrName>style.visibility</p:attrName>
                                        </p:attrNameLst>
                                      </p:cBhvr>
                                      <p:to>
                                        <p:strVal val="visible"/>
                                      </p:to>
                                    </p:set>
                                    <p:animEffect transition="in" filter="barn(inVertical)">
                                      <p:cBhvr>
                                        <p:cTn id="82" dur="500"/>
                                        <p:tgtEl>
                                          <p:spTgt spid="77"/>
                                        </p:tgtEl>
                                      </p:cBhvr>
                                    </p:animEffect>
                                  </p:childTnLst>
                                </p:cTn>
                              </p:par>
                            </p:childTnLst>
                          </p:cTn>
                        </p:par>
                        <p:par>
                          <p:cTn id="83" fill="hold">
                            <p:stCondLst>
                              <p:cond delay="6900"/>
                            </p:stCondLst>
                            <p:childTnLst>
                              <p:par>
                                <p:cTn id="84" presetID="53" presetClass="entr" presetSubtype="16" fill="hold" grpId="0" nodeType="afterEffect">
                                  <p:stCondLst>
                                    <p:cond delay="0"/>
                                  </p:stCondLst>
                                  <p:childTnLst>
                                    <p:set>
                                      <p:cBhvr>
                                        <p:cTn id="85" dur="1" fill="hold">
                                          <p:stCondLst>
                                            <p:cond delay="0"/>
                                          </p:stCondLst>
                                        </p:cTn>
                                        <p:tgtEl>
                                          <p:spTgt spid="80"/>
                                        </p:tgtEl>
                                        <p:attrNameLst>
                                          <p:attrName>style.visibility</p:attrName>
                                        </p:attrNameLst>
                                      </p:cBhvr>
                                      <p:to>
                                        <p:strVal val="visible"/>
                                      </p:to>
                                    </p:set>
                                    <p:anim calcmode="lin" valueType="num">
                                      <p:cBhvr>
                                        <p:cTn id="86" dur="500" fill="hold"/>
                                        <p:tgtEl>
                                          <p:spTgt spid="80"/>
                                        </p:tgtEl>
                                        <p:attrNameLst>
                                          <p:attrName>ppt_w</p:attrName>
                                        </p:attrNameLst>
                                      </p:cBhvr>
                                      <p:tavLst>
                                        <p:tav tm="0">
                                          <p:val>
                                            <p:fltVal val="0"/>
                                          </p:val>
                                        </p:tav>
                                        <p:tav tm="100000">
                                          <p:val>
                                            <p:strVal val="#ppt_w"/>
                                          </p:val>
                                        </p:tav>
                                      </p:tavLst>
                                    </p:anim>
                                    <p:anim calcmode="lin" valueType="num">
                                      <p:cBhvr>
                                        <p:cTn id="87" dur="500" fill="hold"/>
                                        <p:tgtEl>
                                          <p:spTgt spid="80"/>
                                        </p:tgtEl>
                                        <p:attrNameLst>
                                          <p:attrName>ppt_h</p:attrName>
                                        </p:attrNameLst>
                                      </p:cBhvr>
                                      <p:tavLst>
                                        <p:tav tm="0">
                                          <p:val>
                                            <p:fltVal val="0"/>
                                          </p:val>
                                        </p:tav>
                                        <p:tav tm="100000">
                                          <p:val>
                                            <p:strVal val="#ppt_h"/>
                                          </p:val>
                                        </p:tav>
                                      </p:tavLst>
                                    </p:anim>
                                    <p:animEffect transition="in" filter="fade">
                                      <p:cBhvr>
                                        <p:cTn id="88" dur="500"/>
                                        <p:tgtEl>
                                          <p:spTgt spid="80"/>
                                        </p:tgtEl>
                                      </p:cBhvr>
                                    </p:animEffect>
                                  </p:childTnLst>
                                </p:cTn>
                              </p:par>
                            </p:childTnLst>
                          </p:cTn>
                        </p:par>
                        <p:par>
                          <p:cTn id="89" fill="hold">
                            <p:stCondLst>
                              <p:cond delay="74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wipe(left)">
                                      <p:cBhvr>
                                        <p:cTn id="9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5" grpId="0" animBg="1"/>
      <p:bldP spid="66" grpId="0" animBg="1"/>
      <p:bldP spid="67" grpId="0"/>
      <p:bldP spid="68" grpId="0"/>
      <p:bldP spid="72" grpId="0" animBg="1"/>
      <p:bldP spid="73" grpId="0"/>
      <p:bldP spid="74" grpId="0"/>
      <p:bldP spid="75" grpId="0"/>
      <p:bldP spid="76" grpId="0"/>
      <p:bldP spid="80" grpId="0" animBg="1"/>
      <p:bldP spid="81" grpId="0"/>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8264978" y="836712"/>
            <a:ext cx="593292" cy="761765"/>
            <a:chOff x="8266914" y="-18254"/>
            <a:chExt cx="593475" cy="762000"/>
          </a:xfrm>
        </p:grpSpPr>
        <p:sp>
          <p:nvSpPr>
            <p:cNvPr id="63"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4" name="组合 63"/>
            <p:cNvGrpSpPr/>
            <p:nvPr/>
          </p:nvGrpSpPr>
          <p:grpSpPr>
            <a:xfrm>
              <a:off x="8266914" y="134144"/>
              <a:ext cx="593475" cy="475620"/>
              <a:chOff x="235091" y="185120"/>
              <a:chExt cx="593475" cy="475620"/>
            </a:xfrm>
          </p:grpSpPr>
          <p:sp>
            <p:nvSpPr>
              <p:cNvPr id="65" name="矩形 64"/>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66" name="矩形 65"/>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67" name="组合 66"/>
          <p:cNvGrpSpPr/>
          <p:nvPr/>
        </p:nvGrpSpPr>
        <p:grpSpPr>
          <a:xfrm>
            <a:off x="903710" y="1104828"/>
            <a:ext cx="2830349" cy="679489"/>
            <a:chOff x="903371" y="249943"/>
            <a:chExt cx="2831223" cy="679699"/>
          </a:xfrm>
        </p:grpSpPr>
        <p:sp>
          <p:nvSpPr>
            <p:cNvPr id="68" name="任意多边形 6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 name="任意多边形 6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0" name="组合 69"/>
          <p:cNvGrpSpPr/>
          <p:nvPr/>
        </p:nvGrpSpPr>
        <p:grpSpPr>
          <a:xfrm rot="16200000">
            <a:off x="574965" y="1013074"/>
            <a:ext cx="764867" cy="862996"/>
            <a:chOff x="8439634" y="3544648"/>
            <a:chExt cx="1611146" cy="1817848"/>
          </a:xfrm>
        </p:grpSpPr>
        <p:sp>
          <p:nvSpPr>
            <p:cNvPr id="7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3" name="Group 17"/>
          <p:cNvGrpSpPr>
            <a:grpSpLocks noChangeAspect="1"/>
          </p:cNvGrpSpPr>
          <p:nvPr/>
        </p:nvGrpSpPr>
        <p:grpSpPr bwMode="auto">
          <a:xfrm>
            <a:off x="827767" y="1310475"/>
            <a:ext cx="259260" cy="278300"/>
            <a:chOff x="231" y="1205"/>
            <a:chExt cx="640" cy="687"/>
          </a:xfrm>
          <a:solidFill>
            <a:sysClr val="window" lastClr="FFFFFF"/>
          </a:solidFill>
          <a:effectLst/>
        </p:grpSpPr>
        <p:sp>
          <p:nvSpPr>
            <p:cNvPr id="7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6" name="矩形 3"/>
          <p:cNvSpPr>
            <a:spLocks noChangeArrowheads="1"/>
          </p:cNvSpPr>
          <p:nvPr/>
        </p:nvSpPr>
        <p:spPr bwMode="auto">
          <a:xfrm>
            <a:off x="1448766" y="1297738"/>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77" name="文本框 37"/>
          <p:cNvSpPr>
            <a:spLocks noChangeArrowheads="1"/>
          </p:cNvSpPr>
          <p:nvPr/>
        </p:nvSpPr>
        <p:spPr bwMode="auto">
          <a:xfrm>
            <a:off x="2591414" y="1425017"/>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78" name="组合 77"/>
          <p:cNvGrpSpPr/>
          <p:nvPr/>
        </p:nvGrpSpPr>
        <p:grpSpPr>
          <a:xfrm>
            <a:off x="695989" y="1926202"/>
            <a:ext cx="1609079" cy="1608497"/>
            <a:chOff x="1367367" y="1923540"/>
            <a:chExt cx="2091076" cy="2091076"/>
          </a:xfrm>
        </p:grpSpPr>
        <p:pic>
          <p:nvPicPr>
            <p:cNvPr id="79" name="图片 7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80" name="组合 79"/>
            <p:cNvGrpSpPr/>
            <p:nvPr/>
          </p:nvGrpSpPr>
          <p:grpSpPr>
            <a:xfrm>
              <a:off x="1367367" y="1923540"/>
              <a:ext cx="2091076" cy="2091076"/>
              <a:chOff x="4742449" y="2216782"/>
              <a:chExt cx="3801476" cy="3801476"/>
            </a:xfrm>
          </p:grpSpPr>
          <p:sp>
            <p:nvSpPr>
              <p:cNvPr id="81" name="任意多边形 8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2" name="圆角矩形 81"/>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3" name="圆角矩形 82"/>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84" name="组合 83"/>
          <p:cNvGrpSpPr/>
          <p:nvPr/>
        </p:nvGrpSpPr>
        <p:grpSpPr>
          <a:xfrm>
            <a:off x="2742812" y="1926202"/>
            <a:ext cx="1609079" cy="1608497"/>
            <a:chOff x="3751324" y="1923540"/>
            <a:chExt cx="2091076" cy="2091076"/>
          </a:xfrm>
        </p:grpSpPr>
        <p:pic>
          <p:nvPicPr>
            <p:cNvPr id="85" name="图片 8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86" name="组合 85"/>
            <p:cNvGrpSpPr/>
            <p:nvPr/>
          </p:nvGrpSpPr>
          <p:grpSpPr>
            <a:xfrm>
              <a:off x="3751324" y="1923540"/>
              <a:ext cx="2091076" cy="2091076"/>
              <a:chOff x="4742449" y="2216782"/>
              <a:chExt cx="3801476" cy="3801476"/>
            </a:xfrm>
          </p:grpSpPr>
          <p:sp>
            <p:nvSpPr>
              <p:cNvPr id="87" name="任意多边形 8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8" name="圆角矩形 87"/>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9" name="圆角矩形 88"/>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90" name="组合 89"/>
          <p:cNvGrpSpPr/>
          <p:nvPr/>
        </p:nvGrpSpPr>
        <p:grpSpPr>
          <a:xfrm>
            <a:off x="4786448" y="1926202"/>
            <a:ext cx="1615449" cy="1608497"/>
            <a:chOff x="6258959" y="1923540"/>
            <a:chExt cx="2099355" cy="2091076"/>
          </a:xfrm>
        </p:grpSpPr>
        <p:pic>
          <p:nvPicPr>
            <p:cNvPr id="91" name="图片 9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92" name="组合 91"/>
            <p:cNvGrpSpPr/>
            <p:nvPr/>
          </p:nvGrpSpPr>
          <p:grpSpPr>
            <a:xfrm>
              <a:off x="6258959" y="1923540"/>
              <a:ext cx="2091076" cy="2091076"/>
              <a:chOff x="4742449" y="2216782"/>
              <a:chExt cx="3801476" cy="3801476"/>
            </a:xfrm>
          </p:grpSpPr>
          <p:sp>
            <p:nvSpPr>
              <p:cNvPr id="93" name="任意多边形 9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4" name="圆角矩形 93"/>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圆角矩形 94"/>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96" name="组合 95"/>
          <p:cNvGrpSpPr/>
          <p:nvPr/>
        </p:nvGrpSpPr>
        <p:grpSpPr>
          <a:xfrm>
            <a:off x="6832783" y="1926202"/>
            <a:ext cx="1616423" cy="1608497"/>
            <a:chOff x="8787513" y="1923540"/>
            <a:chExt cx="2100620" cy="2091076"/>
          </a:xfrm>
        </p:grpSpPr>
        <p:pic>
          <p:nvPicPr>
            <p:cNvPr id="97" name="图片 9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98" name="组合 97"/>
            <p:cNvGrpSpPr/>
            <p:nvPr/>
          </p:nvGrpSpPr>
          <p:grpSpPr>
            <a:xfrm>
              <a:off x="8787513" y="1923540"/>
              <a:ext cx="2091076" cy="2091076"/>
              <a:chOff x="4742449" y="2216782"/>
              <a:chExt cx="3801476" cy="3801476"/>
            </a:xfrm>
          </p:grpSpPr>
          <p:sp>
            <p:nvSpPr>
              <p:cNvPr id="99" name="任意多边形 9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ysClr val="window" lastClr="FFFFFF">
                      <a:lumMod val="95000"/>
                    </a:sysClr>
                  </a:gs>
                  <a:gs pos="100000">
                    <a:sysClr val="window" lastClr="FFFFFF">
                      <a:lumMod val="75000"/>
                    </a:sysClr>
                  </a:gs>
                </a:gsLst>
                <a:lin ang="2700000" scaled="1"/>
                <a:tileRect/>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0" name="圆角矩形 99"/>
              <p:cNvSpPr/>
              <p:nvPr/>
            </p:nvSpPr>
            <p:spPr>
              <a:xfrm>
                <a:off x="5052512" y="2526845"/>
                <a:ext cx="3181350" cy="3181350"/>
              </a:xfrm>
              <a:prstGeom prst="roundRect">
                <a:avLst>
                  <a:gd name="adj" fmla="val 9970"/>
                </a:avLst>
              </a:prstGeom>
              <a:noFill/>
              <a:ln w="76200" cap="flat" cmpd="sng" algn="ctr">
                <a:gradFill flip="none" rotWithShape="1">
                  <a:gsLst>
                    <a:gs pos="100000">
                      <a:sysClr val="window" lastClr="FFFFFF">
                        <a:lumMod val="96000"/>
                      </a:sysClr>
                    </a:gs>
                    <a:gs pos="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1" name="圆角矩形 100"/>
              <p:cNvSpPr/>
              <p:nvPr/>
            </p:nvSpPr>
            <p:spPr>
              <a:xfrm>
                <a:off x="4742449" y="2216782"/>
                <a:ext cx="3801476" cy="3801476"/>
              </a:xfrm>
              <a:prstGeom prst="roundRect">
                <a:avLst>
                  <a:gd name="adj" fmla="val 9970"/>
                </a:avLst>
              </a:prstGeom>
              <a:noFill/>
              <a:ln w="22225"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sp>
        <p:nvSpPr>
          <p:cNvPr id="102" name="文本框 23"/>
          <p:cNvSpPr txBox="1"/>
          <p:nvPr/>
        </p:nvSpPr>
        <p:spPr>
          <a:xfrm>
            <a:off x="718069" y="453574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103" name="组合 102"/>
          <p:cNvGrpSpPr/>
          <p:nvPr/>
        </p:nvGrpSpPr>
        <p:grpSpPr>
          <a:xfrm>
            <a:off x="705647" y="3891393"/>
            <a:ext cx="1447988" cy="478780"/>
            <a:chOff x="940739" y="4267247"/>
            <a:chExt cx="1930400" cy="638521"/>
          </a:xfrm>
        </p:grpSpPr>
        <p:sp>
          <p:nvSpPr>
            <p:cNvPr id="104" name="任意多边形 10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05" name="任意多边形 10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06" name="文本框 146"/>
            <p:cNvSpPr txBox="1"/>
            <p:nvPr/>
          </p:nvSpPr>
          <p:spPr>
            <a:xfrm>
              <a:off x="1009001" y="4323745"/>
              <a:ext cx="1793875"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C00000"/>
                  </a:solidFill>
                  <a:effectLst/>
                  <a:uLnTx/>
                  <a:uFillTx/>
                  <a:latin typeface="宋体"/>
                </a:rPr>
                <a:t>输入待用名</a:t>
              </a:r>
            </a:p>
          </p:txBody>
        </p:sp>
      </p:grpSp>
      <p:grpSp>
        <p:nvGrpSpPr>
          <p:cNvPr id="107" name="组合 106"/>
          <p:cNvGrpSpPr/>
          <p:nvPr/>
        </p:nvGrpSpPr>
        <p:grpSpPr>
          <a:xfrm>
            <a:off x="2802550" y="3891393"/>
            <a:ext cx="1447988" cy="478780"/>
            <a:chOff x="940739" y="4267247"/>
            <a:chExt cx="1930400" cy="638521"/>
          </a:xfrm>
        </p:grpSpPr>
        <p:sp>
          <p:nvSpPr>
            <p:cNvPr id="108" name="任意多边形 10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09" name="任意多边形 10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10" name="文本框 146"/>
            <p:cNvSpPr txBox="1"/>
            <p:nvPr/>
          </p:nvSpPr>
          <p:spPr>
            <a:xfrm>
              <a:off x="1009001" y="4323745"/>
              <a:ext cx="1793875"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C00000"/>
                  </a:solidFill>
                  <a:effectLst/>
                  <a:uLnTx/>
                  <a:uFillTx/>
                  <a:latin typeface="宋体"/>
                </a:rPr>
                <a:t>输入待用名</a:t>
              </a:r>
            </a:p>
          </p:txBody>
        </p:sp>
      </p:grpSp>
      <p:grpSp>
        <p:nvGrpSpPr>
          <p:cNvPr id="111" name="组合 110"/>
          <p:cNvGrpSpPr/>
          <p:nvPr/>
        </p:nvGrpSpPr>
        <p:grpSpPr>
          <a:xfrm>
            <a:off x="4899453" y="3891393"/>
            <a:ext cx="1447988" cy="478780"/>
            <a:chOff x="940739" y="4267247"/>
            <a:chExt cx="1930400" cy="638521"/>
          </a:xfrm>
        </p:grpSpPr>
        <p:sp>
          <p:nvSpPr>
            <p:cNvPr id="112" name="任意多边形 11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13" name="任意多边形 11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14" name="文本框 146"/>
            <p:cNvSpPr txBox="1"/>
            <p:nvPr/>
          </p:nvSpPr>
          <p:spPr>
            <a:xfrm>
              <a:off x="1009001" y="4323745"/>
              <a:ext cx="1793875"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C00000"/>
                  </a:solidFill>
                  <a:effectLst/>
                  <a:uLnTx/>
                  <a:uFillTx/>
                  <a:latin typeface="宋体"/>
                </a:rPr>
                <a:t>输入待用名</a:t>
              </a:r>
            </a:p>
          </p:txBody>
        </p:sp>
      </p:grpSp>
      <p:grpSp>
        <p:nvGrpSpPr>
          <p:cNvPr id="115" name="组合 114"/>
          <p:cNvGrpSpPr/>
          <p:nvPr/>
        </p:nvGrpSpPr>
        <p:grpSpPr>
          <a:xfrm>
            <a:off x="6996357" y="3891393"/>
            <a:ext cx="1447988" cy="478780"/>
            <a:chOff x="940739" y="4267247"/>
            <a:chExt cx="1930400" cy="638521"/>
          </a:xfrm>
        </p:grpSpPr>
        <p:sp>
          <p:nvSpPr>
            <p:cNvPr id="116" name="任意多边形 11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ysClr val="window" lastClr="FFFFFF"/>
                </a:gs>
                <a:gs pos="100000">
                  <a:sysClr val="window" lastClr="FFFFFF">
                    <a:lumMod val="80000"/>
                  </a:sysClr>
                </a:gs>
              </a:gsLst>
              <a:lin ang="2700000" scaled="1"/>
            </a:gra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17" name="任意多边形 11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ysClr val="window" lastClr="FFFFFF">
                    <a:lumMod val="98000"/>
                  </a:sysClr>
                </a:gs>
                <a:gs pos="0">
                  <a:sysClr val="window" lastClr="FFFFFF">
                    <a:lumMod val="88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18" name="文本框 146"/>
            <p:cNvSpPr txBox="1"/>
            <p:nvPr/>
          </p:nvSpPr>
          <p:spPr>
            <a:xfrm>
              <a:off x="1009001" y="4323745"/>
              <a:ext cx="1793875" cy="33102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a:ln>
                    <a:noFill/>
                  </a:ln>
                  <a:solidFill>
                    <a:srgbClr val="C00000"/>
                  </a:solidFill>
                  <a:effectLst/>
                  <a:uLnTx/>
                  <a:uFillTx/>
                  <a:latin typeface="宋体"/>
                </a:rPr>
                <a:t>输入待用名</a:t>
              </a:r>
            </a:p>
          </p:txBody>
        </p:sp>
      </p:grpSp>
      <p:sp>
        <p:nvSpPr>
          <p:cNvPr id="119" name="文本框 23"/>
          <p:cNvSpPr txBox="1"/>
          <p:nvPr/>
        </p:nvSpPr>
        <p:spPr>
          <a:xfrm>
            <a:off x="2853753" y="453574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20" name="文本框 23"/>
          <p:cNvSpPr txBox="1"/>
          <p:nvPr/>
        </p:nvSpPr>
        <p:spPr>
          <a:xfrm>
            <a:off x="4954546" y="453574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21" name="文本框 23"/>
          <p:cNvSpPr txBox="1"/>
          <p:nvPr/>
        </p:nvSpPr>
        <p:spPr>
          <a:xfrm>
            <a:off x="7069993" y="453574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500"/>
                                        <p:tgtEl>
                                          <p:spTgt spid="73"/>
                                        </p:tgtEl>
                                      </p:cBhvr>
                                    </p:animEffect>
                                  </p:childTnLst>
                                </p:cTn>
                              </p:par>
                              <p:par>
                                <p:cTn id="13" presetID="22" presetClass="entr" presetSubtype="8" fill="hold" nodeType="withEffect">
                                  <p:stCondLst>
                                    <p:cond delay="400"/>
                                  </p:stCondLst>
                                  <p:childTnLst>
                                    <p:set>
                                      <p:cBhvr>
                                        <p:cTn id="14" dur="1" fill="hold">
                                          <p:stCondLst>
                                            <p:cond delay="0"/>
                                          </p:stCondLst>
                                        </p:cTn>
                                        <p:tgtEl>
                                          <p:spTgt spid="67"/>
                                        </p:tgtEl>
                                        <p:attrNameLst>
                                          <p:attrName>style.visibility</p:attrName>
                                        </p:attrNameLst>
                                      </p:cBhvr>
                                      <p:to>
                                        <p:strVal val="visible"/>
                                      </p:to>
                                    </p:set>
                                    <p:animEffect transition="in" filter="wipe(left)">
                                      <p:cBhvr>
                                        <p:cTn id="15" dur="500"/>
                                        <p:tgtEl>
                                          <p:spTgt spid="67"/>
                                        </p:tgtEl>
                                      </p:cBhvr>
                                    </p:animEffect>
                                  </p:childTnLst>
                                </p:cTn>
                              </p:par>
                              <p:par>
                                <p:cTn id="16" presetID="53" presetClass="entr" presetSubtype="16" fill="hold" nodeType="with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wipe(left)">
                                      <p:cBhvr>
                                        <p:cTn id="24" dur="500"/>
                                        <p:tgtEl>
                                          <p:spTgt spid="7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100" fill="hold"/>
                                        <p:tgtEl>
                                          <p:spTgt spid="78"/>
                                        </p:tgtEl>
                                        <p:attrNameLst>
                                          <p:attrName>ppt_w</p:attrName>
                                        </p:attrNameLst>
                                      </p:cBhvr>
                                      <p:tavLst>
                                        <p:tav tm="0">
                                          <p:val>
                                            <p:fltVal val="0"/>
                                          </p:val>
                                        </p:tav>
                                        <p:tav tm="100000">
                                          <p:val>
                                            <p:strVal val="#ppt_w"/>
                                          </p:val>
                                        </p:tav>
                                      </p:tavLst>
                                    </p:anim>
                                    <p:anim calcmode="lin" valueType="num">
                                      <p:cBhvr>
                                        <p:cTn id="32" dur="100" fill="hold"/>
                                        <p:tgtEl>
                                          <p:spTgt spid="78"/>
                                        </p:tgtEl>
                                        <p:attrNameLst>
                                          <p:attrName>ppt_h</p:attrName>
                                        </p:attrNameLst>
                                      </p:cBhvr>
                                      <p:tavLst>
                                        <p:tav tm="0">
                                          <p:val>
                                            <p:fltVal val="0"/>
                                          </p:val>
                                        </p:tav>
                                        <p:tav tm="100000">
                                          <p:val>
                                            <p:strVal val="#ppt_h"/>
                                          </p:val>
                                        </p:tav>
                                      </p:tavLst>
                                    </p:anim>
                                    <p:animEffect transition="in" filter="fade">
                                      <p:cBhvr>
                                        <p:cTn id="33" dur="100"/>
                                        <p:tgtEl>
                                          <p:spTgt spid="78"/>
                                        </p:tgtEl>
                                      </p:cBhvr>
                                    </p:animEffect>
                                  </p:childTnLst>
                                </p:cTn>
                              </p:par>
                              <p:par>
                                <p:cTn id="34" presetID="6" presetClass="emph" presetSubtype="0" fill="hold" nodeType="withEffect">
                                  <p:stCondLst>
                                    <p:cond delay="100"/>
                                  </p:stCondLst>
                                  <p:childTnLst>
                                    <p:animScale>
                                      <p:cBhvr>
                                        <p:cTn id="35" dur="100" fill="hold"/>
                                        <p:tgtEl>
                                          <p:spTgt spid="78"/>
                                        </p:tgtEl>
                                      </p:cBhvr>
                                      <p:by x="110000" y="110000"/>
                                    </p:animScale>
                                  </p:childTnLst>
                                </p:cTn>
                              </p:par>
                              <p:par>
                                <p:cTn id="36" presetID="6" presetClass="emph" presetSubtype="0" fill="hold" nodeType="withEffect">
                                  <p:stCondLst>
                                    <p:cond delay="200"/>
                                  </p:stCondLst>
                                  <p:childTnLst>
                                    <p:animScale>
                                      <p:cBhvr>
                                        <p:cTn id="37" dur="200" fill="hold"/>
                                        <p:tgtEl>
                                          <p:spTgt spid="78"/>
                                        </p:tgtEl>
                                      </p:cBhvr>
                                      <p:by x="90000" y="90000"/>
                                    </p:animScale>
                                  </p:childTnLst>
                                </p:cTn>
                              </p:par>
                              <p:par>
                                <p:cTn id="38" presetID="6" presetClass="emph" presetSubtype="0" fill="hold" nodeType="withEffect">
                                  <p:stCondLst>
                                    <p:cond delay="400"/>
                                  </p:stCondLst>
                                  <p:childTnLst>
                                    <p:animScale>
                                      <p:cBhvr>
                                        <p:cTn id="39" dur="100" fill="hold"/>
                                        <p:tgtEl>
                                          <p:spTgt spid="78"/>
                                        </p:tgtEl>
                                      </p:cBhvr>
                                      <p:by x="105000" y="105000"/>
                                    </p:animScale>
                                  </p:childTnLst>
                                </p:cTn>
                              </p:par>
                              <p:par>
                                <p:cTn id="40" presetID="6" presetClass="emph" presetSubtype="0" fill="hold" nodeType="withEffect">
                                  <p:stCondLst>
                                    <p:cond delay="500"/>
                                  </p:stCondLst>
                                  <p:childTnLst>
                                    <p:animScale>
                                      <p:cBhvr>
                                        <p:cTn id="41" dur="200" fill="hold"/>
                                        <p:tgtEl>
                                          <p:spTgt spid="78"/>
                                        </p:tgtEl>
                                      </p:cBhvr>
                                      <p:by x="95000" y="95000"/>
                                    </p:animScale>
                                  </p:childTnLst>
                                </p:cTn>
                              </p:par>
                            </p:childTnLst>
                          </p:cTn>
                        </p:par>
                        <p:par>
                          <p:cTn id="42" fill="hold">
                            <p:stCondLst>
                              <p:cond delay="2600"/>
                            </p:stCondLst>
                            <p:childTnLst>
                              <p:par>
                                <p:cTn id="43" presetID="53" presetClass="entr" presetSubtype="16" fill="hold" nodeType="afterEffect">
                                  <p:stCondLst>
                                    <p:cond delay="0"/>
                                  </p:stCondLst>
                                  <p:childTnLst>
                                    <p:set>
                                      <p:cBhvr>
                                        <p:cTn id="44" dur="1" fill="hold">
                                          <p:stCondLst>
                                            <p:cond delay="0"/>
                                          </p:stCondLst>
                                        </p:cTn>
                                        <p:tgtEl>
                                          <p:spTgt spid="84"/>
                                        </p:tgtEl>
                                        <p:attrNameLst>
                                          <p:attrName>style.visibility</p:attrName>
                                        </p:attrNameLst>
                                      </p:cBhvr>
                                      <p:to>
                                        <p:strVal val="visible"/>
                                      </p:to>
                                    </p:set>
                                    <p:anim calcmode="lin" valueType="num">
                                      <p:cBhvr>
                                        <p:cTn id="45" dur="100" fill="hold"/>
                                        <p:tgtEl>
                                          <p:spTgt spid="84"/>
                                        </p:tgtEl>
                                        <p:attrNameLst>
                                          <p:attrName>ppt_w</p:attrName>
                                        </p:attrNameLst>
                                      </p:cBhvr>
                                      <p:tavLst>
                                        <p:tav tm="0">
                                          <p:val>
                                            <p:fltVal val="0"/>
                                          </p:val>
                                        </p:tav>
                                        <p:tav tm="100000">
                                          <p:val>
                                            <p:strVal val="#ppt_w"/>
                                          </p:val>
                                        </p:tav>
                                      </p:tavLst>
                                    </p:anim>
                                    <p:anim calcmode="lin" valueType="num">
                                      <p:cBhvr>
                                        <p:cTn id="46" dur="100" fill="hold"/>
                                        <p:tgtEl>
                                          <p:spTgt spid="84"/>
                                        </p:tgtEl>
                                        <p:attrNameLst>
                                          <p:attrName>ppt_h</p:attrName>
                                        </p:attrNameLst>
                                      </p:cBhvr>
                                      <p:tavLst>
                                        <p:tav tm="0">
                                          <p:val>
                                            <p:fltVal val="0"/>
                                          </p:val>
                                        </p:tav>
                                        <p:tav tm="100000">
                                          <p:val>
                                            <p:strVal val="#ppt_h"/>
                                          </p:val>
                                        </p:tav>
                                      </p:tavLst>
                                    </p:anim>
                                    <p:animEffect transition="in" filter="fade">
                                      <p:cBhvr>
                                        <p:cTn id="47" dur="100"/>
                                        <p:tgtEl>
                                          <p:spTgt spid="84"/>
                                        </p:tgtEl>
                                      </p:cBhvr>
                                    </p:animEffect>
                                  </p:childTnLst>
                                </p:cTn>
                              </p:par>
                              <p:par>
                                <p:cTn id="48" presetID="6" presetClass="emph" presetSubtype="0" fill="hold" nodeType="withEffect">
                                  <p:stCondLst>
                                    <p:cond delay="100"/>
                                  </p:stCondLst>
                                  <p:childTnLst>
                                    <p:animScale>
                                      <p:cBhvr>
                                        <p:cTn id="49" dur="100" fill="hold"/>
                                        <p:tgtEl>
                                          <p:spTgt spid="84"/>
                                        </p:tgtEl>
                                      </p:cBhvr>
                                      <p:by x="110000" y="110000"/>
                                    </p:animScale>
                                  </p:childTnLst>
                                </p:cTn>
                              </p:par>
                              <p:par>
                                <p:cTn id="50" presetID="6" presetClass="emph" presetSubtype="0" fill="hold" nodeType="withEffect">
                                  <p:stCondLst>
                                    <p:cond delay="200"/>
                                  </p:stCondLst>
                                  <p:childTnLst>
                                    <p:animScale>
                                      <p:cBhvr>
                                        <p:cTn id="51" dur="200" fill="hold"/>
                                        <p:tgtEl>
                                          <p:spTgt spid="84"/>
                                        </p:tgtEl>
                                      </p:cBhvr>
                                      <p:by x="90000" y="90000"/>
                                    </p:animScale>
                                  </p:childTnLst>
                                </p:cTn>
                              </p:par>
                              <p:par>
                                <p:cTn id="52" presetID="6" presetClass="emph" presetSubtype="0" fill="hold" nodeType="withEffect">
                                  <p:stCondLst>
                                    <p:cond delay="400"/>
                                  </p:stCondLst>
                                  <p:childTnLst>
                                    <p:animScale>
                                      <p:cBhvr>
                                        <p:cTn id="53" dur="100" fill="hold"/>
                                        <p:tgtEl>
                                          <p:spTgt spid="84"/>
                                        </p:tgtEl>
                                      </p:cBhvr>
                                      <p:by x="105000" y="105000"/>
                                    </p:animScale>
                                  </p:childTnLst>
                                </p:cTn>
                              </p:par>
                              <p:par>
                                <p:cTn id="54" presetID="6" presetClass="emph" presetSubtype="0" fill="hold" nodeType="withEffect">
                                  <p:stCondLst>
                                    <p:cond delay="500"/>
                                  </p:stCondLst>
                                  <p:childTnLst>
                                    <p:animScale>
                                      <p:cBhvr>
                                        <p:cTn id="55" dur="200" fill="hold"/>
                                        <p:tgtEl>
                                          <p:spTgt spid="84"/>
                                        </p:tgtEl>
                                      </p:cBhvr>
                                      <p:by x="95000" y="95000"/>
                                    </p:animScale>
                                  </p:childTnLst>
                                </p:cTn>
                              </p:par>
                            </p:childTnLst>
                          </p:cTn>
                        </p:par>
                        <p:par>
                          <p:cTn id="56" fill="hold">
                            <p:stCondLst>
                              <p:cond delay="3300"/>
                            </p:stCondLst>
                            <p:childTnLst>
                              <p:par>
                                <p:cTn id="57" presetID="53" presetClass="entr" presetSubtype="16" fill="hold" nodeType="afterEffect">
                                  <p:stCondLst>
                                    <p:cond delay="0"/>
                                  </p:stCondLst>
                                  <p:childTnLst>
                                    <p:set>
                                      <p:cBhvr>
                                        <p:cTn id="58" dur="1" fill="hold">
                                          <p:stCondLst>
                                            <p:cond delay="0"/>
                                          </p:stCondLst>
                                        </p:cTn>
                                        <p:tgtEl>
                                          <p:spTgt spid="90"/>
                                        </p:tgtEl>
                                        <p:attrNameLst>
                                          <p:attrName>style.visibility</p:attrName>
                                        </p:attrNameLst>
                                      </p:cBhvr>
                                      <p:to>
                                        <p:strVal val="visible"/>
                                      </p:to>
                                    </p:set>
                                    <p:anim calcmode="lin" valueType="num">
                                      <p:cBhvr>
                                        <p:cTn id="59" dur="100" fill="hold"/>
                                        <p:tgtEl>
                                          <p:spTgt spid="90"/>
                                        </p:tgtEl>
                                        <p:attrNameLst>
                                          <p:attrName>ppt_w</p:attrName>
                                        </p:attrNameLst>
                                      </p:cBhvr>
                                      <p:tavLst>
                                        <p:tav tm="0">
                                          <p:val>
                                            <p:fltVal val="0"/>
                                          </p:val>
                                        </p:tav>
                                        <p:tav tm="100000">
                                          <p:val>
                                            <p:strVal val="#ppt_w"/>
                                          </p:val>
                                        </p:tav>
                                      </p:tavLst>
                                    </p:anim>
                                    <p:anim calcmode="lin" valueType="num">
                                      <p:cBhvr>
                                        <p:cTn id="60" dur="100" fill="hold"/>
                                        <p:tgtEl>
                                          <p:spTgt spid="90"/>
                                        </p:tgtEl>
                                        <p:attrNameLst>
                                          <p:attrName>ppt_h</p:attrName>
                                        </p:attrNameLst>
                                      </p:cBhvr>
                                      <p:tavLst>
                                        <p:tav tm="0">
                                          <p:val>
                                            <p:fltVal val="0"/>
                                          </p:val>
                                        </p:tav>
                                        <p:tav tm="100000">
                                          <p:val>
                                            <p:strVal val="#ppt_h"/>
                                          </p:val>
                                        </p:tav>
                                      </p:tavLst>
                                    </p:anim>
                                    <p:animEffect transition="in" filter="fade">
                                      <p:cBhvr>
                                        <p:cTn id="61" dur="100"/>
                                        <p:tgtEl>
                                          <p:spTgt spid="90"/>
                                        </p:tgtEl>
                                      </p:cBhvr>
                                    </p:animEffect>
                                  </p:childTnLst>
                                </p:cTn>
                              </p:par>
                              <p:par>
                                <p:cTn id="62" presetID="6" presetClass="emph" presetSubtype="0" fill="hold" nodeType="withEffect">
                                  <p:stCondLst>
                                    <p:cond delay="100"/>
                                  </p:stCondLst>
                                  <p:childTnLst>
                                    <p:animScale>
                                      <p:cBhvr>
                                        <p:cTn id="63" dur="100" fill="hold"/>
                                        <p:tgtEl>
                                          <p:spTgt spid="90"/>
                                        </p:tgtEl>
                                      </p:cBhvr>
                                      <p:by x="110000" y="110000"/>
                                    </p:animScale>
                                  </p:childTnLst>
                                </p:cTn>
                              </p:par>
                              <p:par>
                                <p:cTn id="64" presetID="6" presetClass="emph" presetSubtype="0" fill="hold" nodeType="withEffect">
                                  <p:stCondLst>
                                    <p:cond delay="200"/>
                                  </p:stCondLst>
                                  <p:childTnLst>
                                    <p:animScale>
                                      <p:cBhvr>
                                        <p:cTn id="65" dur="200" fill="hold"/>
                                        <p:tgtEl>
                                          <p:spTgt spid="90"/>
                                        </p:tgtEl>
                                      </p:cBhvr>
                                      <p:by x="90000" y="90000"/>
                                    </p:animScale>
                                  </p:childTnLst>
                                </p:cTn>
                              </p:par>
                              <p:par>
                                <p:cTn id="66" presetID="6" presetClass="emph" presetSubtype="0" fill="hold" nodeType="withEffect">
                                  <p:stCondLst>
                                    <p:cond delay="400"/>
                                  </p:stCondLst>
                                  <p:childTnLst>
                                    <p:animScale>
                                      <p:cBhvr>
                                        <p:cTn id="67" dur="100" fill="hold"/>
                                        <p:tgtEl>
                                          <p:spTgt spid="90"/>
                                        </p:tgtEl>
                                      </p:cBhvr>
                                      <p:by x="105000" y="105000"/>
                                    </p:animScale>
                                  </p:childTnLst>
                                </p:cTn>
                              </p:par>
                              <p:par>
                                <p:cTn id="68" presetID="6" presetClass="emph" presetSubtype="0" fill="hold" nodeType="withEffect">
                                  <p:stCondLst>
                                    <p:cond delay="500"/>
                                  </p:stCondLst>
                                  <p:childTnLst>
                                    <p:animScale>
                                      <p:cBhvr>
                                        <p:cTn id="69" dur="200" fill="hold"/>
                                        <p:tgtEl>
                                          <p:spTgt spid="90"/>
                                        </p:tgtEl>
                                      </p:cBhvr>
                                      <p:by x="95000" y="95000"/>
                                    </p:animScale>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 fill="hold"/>
                                        <p:tgtEl>
                                          <p:spTgt spid="96"/>
                                        </p:tgtEl>
                                        <p:attrNameLst>
                                          <p:attrName>ppt_w</p:attrName>
                                        </p:attrNameLst>
                                      </p:cBhvr>
                                      <p:tavLst>
                                        <p:tav tm="0">
                                          <p:val>
                                            <p:fltVal val="0"/>
                                          </p:val>
                                        </p:tav>
                                        <p:tav tm="100000">
                                          <p:val>
                                            <p:strVal val="#ppt_w"/>
                                          </p:val>
                                        </p:tav>
                                      </p:tavLst>
                                    </p:anim>
                                    <p:anim calcmode="lin" valueType="num">
                                      <p:cBhvr>
                                        <p:cTn id="74" dur="100" fill="hold"/>
                                        <p:tgtEl>
                                          <p:spTgt spid="96"/>
                                        </p:tgtEl>
                                        <p:attrNameLst>
                                          <p:attrName>ppt_h</p:attrName>
                                        </p:attrNameLst>
                                      </p:cBhvr>
                                      <p:tavLst>
                                        <p:tav tm="0">
                                          <p:val>
                                            <p:fltVal val="0"/>
                                          </p:val>
                                        </p:tav>
                                        <p:tav tm="100000">
                                          <p:val>
                                            <p:strVal val="#ppt_h"/>
                                          </p:val>
                                        </p:tav>
                                      </p:tavLst>
                                    </p:anim>
                                    <p:animEffect transition="in" filter="fade">
                                      <p:cBhvr>
                                        <p:cTn id="75" dur="100"/>
                                        <p:tgtEl>
                                          <p:spTgt spid="96"/>
                                        </p:tgtEl>
                                      </p:cBhvr>
                                    </p:animEffect>
                                  </p:childTnLst>
                                </p:cTn>
                              </p:par>
                              <p:par>
                                <p:cTn id="76" presetID="6" presetClass="emph" presetSubtype="0" fill="hold" nodeType="withEffect">
                                  <p:stCondLst>
                                    <p:cond delay="100"/>
                                  </p:stCondLst>
                                  <p:childTnLst>
                                    <p:animScale>
                                      <p:cBhvr>
                                        <p:cTn id="77" dur="100" fill="hold"/>
                                        <p:tgtEl>
                                          <p:spTgt spid="96"/>
                                        </p:tgtEl>
                                      </p:cBhvr>
                                      <p:by x="110000" y="110000"/>
                                    </p:animScale>
                                  </p:childTnLst>
                                </p:cTn>
                              </p:par>
                              <p:par>
                                <p:cTn id="78" presetID="6" presetClass="emph" presetSubtype="0" fill="hold" nodeType="withEffect">
                                  <p:stCondLst>
                                    <p:cond delay="200"/>
                                  </p:stCondLst>
                                  <p:childTnLst>
                                    <p:animScale>
                                      <p:cBhvr>
                                        <p:cTn id="79" dur="200" fill="hold"/>
                                        <p:tgtEl>
                                          <p:spTgt spid="96"/>
                                        </p:tgtEl>
                                      </p:cBhvr>
                                      <p:by x="90000" y="90000"/>
                                    </p:animScale>
                                  </p:childTnLst>
                                </p:cTn>
                              </p:par>
                              <p:par>
                                <p:cTn id="80" presetID="6" presetClass="emph" presetSubtype="0" fill="hold" nodeType="withEffect">
                                  <p:stCondLst>
                                    <p:cond delay="400"/>
                                  </p:stCondLst>
                                  <p:childTnLst>
                                    <p:animScale>
                                      <p:cBhvr>
                                        <p:cTn id="81" dur="100" fill="hold"/>
                                        <p:tgtEl>
                                          <p:spTgt spid="96"/>
                                        </p:tgtEl>
                                      </p:cBhvr>
                                      <p:by x="105000" y="105000"/>
                                    </p:animScale>
                                  </p:childTnLst>
                                </p:cTn>
                              </p:par>
                              <p:par>
                                <p:cTn id="82" presetID="6" presetClass="emph" presetSubtype="0" fill="hold" nodeType="withEffect">
                                  <p:stCondLst>
                                    <p:cond delay="500"/>
                                  </p:stCondLst>
                                  <p:childTnLst>
                                    <p:animScale>
                                      <p:cBhvr>
                                        <p:cTn id="83" dur="200" fill="hold"/>
                                        <p:tgtEl>
                                          <p:spTgt spid="96"/>
                                        </p:tgtEl>
                                      </p:cBhvr>
                                      <p:by x="95000" y="95000"/>
                                    </p:animScale>
                                  </p:childTnLst>
                                </p:cTn>
                              </p:par>
                            </p:childTnLst>
                          </p:cTn>
                        </p:par>
                        <p:par>
                          <p:cTn id="84" fill="hold">
                            <p:stCondLst>
                              <p:cond delay="4700"/>
                            </p:stCondLst>
                            <p:childTnLst>
                              <p:par>
                                <p:cTn id="85" presetID="42" presetClass="entr" presetSubtype="0" fill="hold"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fade">
                                      <p:cBhvr>
                                        <p:cTn id="87" dur="500"/>
                                        <p:tgtEl>
                                          <p:spTgt spid="103"/>
                                        </p:tgtEl>
                                      </p:cBhvr>
                                    </p:animEffect>
                                    <p:anim calcmode="lin" valueType="num">
                                      <p:cBhvr>
                                        <p:cTn id="88" dur="500" fill="hold"/>
                                        <p:tgtEl>
                                          <p:spTgt spid="103"/>
                                        </p:tgtEl>
                                        <p:attrNameLst>
                                          <p:attrName>ppt_x</p:attrName>
                                        </p:attrNameLst>
                                      </p:cBhvr>
                                      <p:tavLst>
                                        <p:tav tm="0">
                                          <p:val>
                                            <p:strVal val="#ppt_x"/>
                                          </p:val>
                                        </p:tav>
                                        <p:tav tm="100000">
                                          <p:val>
                                            <p:strVal val="#ppt_x"/>
                                          </p:val>
                                        </p:tav>
                                      </p:tavLst>
                                    </p:anim>
                                    <p:anim calcmode="lin" valueType="num">
                                      <p:cBhvr>
                                        <p:cTn id="89" dur="500" fill="hold"/>
                                        <p:tgtEl>
                                          <p:spTgt spid="103"/>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fade">
                                      <p:cBhvr>
                                        <p:cTn id="92" dur="500"/>
                                        <p:tgtEl>
                                          <p:spTgt spid="107"/>
                                        </p:tgtEl>
                                      </p:cBhvr>
                                    </p:animEffect>
                                    <p:anim calcmode="lin" valueType="num">
                                      <p:cBhvr>
                                        <p:cTn id="93" dur="500" fill="hold"/>
                                        <p:tgtEl>
                                          <p:spTgt spid="107"/>
                                        </p:tgtEl>
                                        <p:attrNameLst>
                                          <p:attrName>ppt_x</p:attrName>
                                        </p:attrNameLst>
                                      </p:cBhvr>
                                      <p:tavLst>
                                        <p:tav tm="0">
                                          <p:val>
                                            <p:strVal val="#ppt_x"/>
                                          </p:val>
                                        </p:tav>
                                        <p:tav tm="100000">
                                          <p:val>
                                            <p:strVal val="#ppt_x"/>
                                          </p:val>
                                        </p:tav>
                                      </p:tavLst>
                                    </p:anim>
                                    <p:anim calcmode="lin" valueType="num">
                                      <p:cBhvr>
                                        <p:cTn id="94" dur="500" fill="hold"/>
                                        <p:tgtEl>
                                          <p:spTgt spid="10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1"/>
                                        </p:tgtEl>
                                        <p:attrNameLst>
                                          <p:attrName>style.visibility</p:attrName>
                                        </p:attrNameLst>
                                      </p:cBhvr>
                                      <p:to>
                                        <p:strVal val="visible"/>
                                      </p:to>
                                    </p:set>
                                    <p:animEffect transition="in" filter="fade">
                                      <p:cBhvr>
                                        <p:cTn id="97" dur="500"/>
                                        <p:tgtEl>
                                          <p:spTgt spid="111"/>
                                        </p:tgtEl>
                                      </p:cBhvr>
                                    </p:animEffect>
                                    <p:anim calcmode="lin" valueType="num">
                                      <p:cBhvr>
                                        <p:cTn id="98" dur="500" fill="hold"/>
                                        <p:tgtEl>
                                          <p:spTgt spid="111"/>
                                        </p:tgtEl>
                                        <p:attrNameLst>
                                          <p:attrName>ppt_x</p:attrName>
                                        </p:attrNameLst>
                                      </p:cBhvr>
                                      <p:tavLst>
                                        <p:tav tm="0">
                                          <p:val>
                                            <p:strVal val="#ppt_x"/>
                                          </p:val>
                                        </p:tav>
                                        <p:tav tm="100000">
                                          <p:val>
                                            <p:strVal val="#ppt_x"/>
                                          </p:val>
                                        </p:tav>
                                      </p:tavLst>
                                    </p:anim>
                                    <p:anim calcmode="lin" valueType="num">
                                      <p:cBhvr>
                                        <p:cTn id="99" dur="500" fill="hold"/>
                                        <p:tgtEl>
                                          <p:spTgt spid="111"/>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5"/>
                                        </p:tgtEl>
                                        <p:attrNameLst>
                                          <p:attrName>style.visibility</p:attrName>
                                        </p:attrNameLst>
                                      </p:cBhvr>
                                      <p:to>
                                        <p:strVal val="visible"/>
                                      </p:to>
                                    </p:set>
                                    <p:animEffect transition="in" filter="fade">
                                      <p:cBhvr>
                                        <p:cTn id="102" dur="500"/>
                                        <p:tgtEl>
                                          <p:spTgt spid="115"/>
                                        </p:tgtEl>
                                      </p:cBhvr>
                                    </p:animEffect>
                                    <p:anim calcmode="lin" valueType="num">
                                      <p:cBhvr>
                                        <p:cTn id="103" dur="500" fill="hold"/>
                                        <p:tgtEl>
                                          <p:spTgt spid="115"/>
                                        </p:tgtEl>
                                        <p:attrNameLst>
                                          <p:attrName>ppt_x</p:attrName>
                                        </p:attrNameLst>
                                      </p:cBhvr>
                                      <p:tavLst>
                                        <p:tav tm="0">
                                          <p:val>
                                            <p:strVal val="#ppt_x"/>
                                          </p:val>
                                        </p:tav>
                                        <p:tav tm="100000">
                                          <p:val>
                                            <p:strVal val="#ppt_x"/>
                                          </p:val>
                                        </p:tav>
                                      </p:tavLst>
                                    </p:anim>
                                    <p:anim calcmode="lin" valueType="num">
                                      <p:cBhvr>
                                        <p:cTn id="104" dur="500" fill="hold"/>
                                        <p:tgtEl>
                                          <p:spTgt spid="115"/>
                                        </p:tgtEl>
                                        <p:attrNameLst>
                                          <p:attrName>ppt_y</p:attrName>
                                        </p:attrNameLst>
                                      </p:cBhvr>
                                      <p:tavLst>
                                        <p:tav tm="0">
                                          <p:val>
                                            <p:strVal val="#ppt_y+.1"/>
                                          </p:val>
                                        </p:tav>
                                        <p:tav tm="100000">
                                          <p:val>
                                            <p:strVal val="#ppt_y"/>
                                          </p:val>
                                        </p:tav>
                                      </p:tavLst>
                                    </p:anim>
                                  </p:childTnLst>
                                </p:cTn>
                              </p:par>
                            </p:childTnLst>
                          </p:cTn>
                        </p:par>
                        <p:par>
                          <p:cTn id="105" fill="hold">
                            <p:stCondLst>
                              <p:cond delay="5200"/>
                            </p:stCondLst>
                            <p:childTnLst>
                              <p:par>
                                <p:cTn id="106" presetID="22" presetClass="entr" presetSubtype="1" fill="hold" grpId="0" nodeType="afterEffect">
                                  <p:stCondLst>
                                    <p:cond delay="0"/>
                                  </p:stCondLst>
                                  <p:childTnLst>
                                    <p:set>
                                      <p:cBhvr>
                                        <p:cTn id="107" dur="1" fill="hold">
                                          <p:stCondLst>
                                            <p:cond delay="0"/>
                                          </p:stCondLst>
                                        </p:cTn>
                                        <p:tgtEl>
                                          <p:spTgt spid="102"/>
                                        </p:tgtEl>
                                        <p:attrNameLst>
                                          <p:attrName>style.visibility</p:attrName>
                                        </p:attrNameLst>
                                      </p:cBhvr>
                                      <p:to>
                                        <p:strVal val="visible"/>
                                      </p:to>
                                    </p:set>
                                    <p:animEffect transition="in" filter="wipe(up)">
                                      <p:cBhvr>
                                        <p:cTn id="108" dur="500"/>
                                        <p:tgtEl>
                                          <p:spTgt spid="102"/>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119"/>
                                        </p:tgtEl>
                                        <p:attrNameLst>
                                          <p:attrName>style.visibility</p:attrName>
                                        </p:attrNameLst>
                                      </p:cBhvr>
                                      <p:to>
                                        <p:strVal val="visible"/>
                                      </p:to>
                                    </p:set>
                                    <p:animEffect transition="in" filter="wipe(up)">
                                      <p:cBhvr>
                                        <p:cTn id="111" dur="500"/>
                                        <p:tgtEl>
                                          <p:spTgt spid="119"/>
                                        </p:tgtEl>
                                      </p:cBhvr>
                                    </p:animEffect>
                                  </p:childTnLst>
                                </p:cTn>
                              </p:par>
                              <p:par>
                                <p:cTn id="112" presetID="22" presetClass="entr" presetSubtype="1" fill="hold" grpId="0" nodeType="withEffect">
                                  <p:stCondLst>
                                    <p:cond delay="0"/>
                                  </p:stCondLst>
                                  <p:childTnLst>
                                    <p:set>
                                      <p:cBhvr>
                                        <p:cTn id="113" dur="1" fill="hold">
                                          <p:stCondLst>
                                            <p:cond delay="0"/>
                                          </p:stCondLst>
                                        </p:cTn>
                                        <p:tgtEl>
                                          <p:spTgt spid="120"/>
                                        </p:tgtEl>
                                        <p:attrNameLst>
                                          <p:attrName>style.visibility</p:attrName>
                                        </p:attrNameLst>
                                      </p:cBhvr>
                                      <p:to>
                                        <p:strVal val="visible"/>
                                      </p:to>
                                    </p:set>
                                    <p:animEffect transition="in" filter="wipe(up)">
                                      <p:cBhvr>
                                        <p:cTn id="114" dur="500"/>
                                        <p:tgtEl>
                                          <p:spTgt spid="120"/>
                                        </p:tgtEl>
                                      </p:cBhvr>
                                    </p:animEffect>
                                  </p:childTnLst>
                                </p:cTn>
                              </p:par>
                              <p:par>
                                <p:cTn id="115" presetID="22" presetClass="entr" presetSubtype="1" fill="hold" grpId="0" nodeType="withEffect">
                                  <p:stCondLst>
                                    <p:cond delay="0"/>
                                  </p:stCondLst>
                                  <p:childTnLst>
                                    <p:set>
                                      <p:cBhvr>
                                        <p:cTn id="116" dur="1" fill="hold">
                                          <p:stCondLst>
                                            <p:cond delay="0"/>
                                          </p:stCondLst>
                                        </p:cTn>
                                        <p:tgtEl>
                                          <p:spTgt spid="121"/>
                                        </p:tgtEl>
                                        <p:attrNameLst>
                                          <p:attrName>style.visibility</p:attrName>
                                        </p:attrNameLst>
                                      </p:cBhvr>
                                      <p:to>
                                        <p:strVal val="visible"/>
                                      </p:to>
                                    </p:set>
                                    <p:animEffect transition="in" filter="wipe(up)">
                                      <p:cBhvr>
                                        <p:cTn id="117"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102" grpId="0"/>
      <p:bldP spid="119" grpId="0"/>
      <p:bldP spid="120" grpId="0"/>
      <p:bldP spid="1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8264978" y="980728"/>
            <a:ext cx="593292" cy="761765"/>
            <a:chOff x="8266914" y="-18254"/>
            <a:chExt cx="593475" cy="762000"/>
          </a:xfrm>
        </p:grpSpPr>
        <p:sp>
          <p:nvSpPr>
            <p:cNvPr id="30"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31" name="组合 30"/>
            <p:cNvGrpSpPr/>
            <p:nvPr/>
          </p:nvGrpSpPr>
          <p:grpSpPr>
            <a:xfrm>
              <a:off x="8266914" y="134144"/>
              <a:ext cx="593475" cy="475620"/>
              <a:chOff x="235091" y="185120"/>
              <a:chExt cx="593475" cy="475620"/>
            </a:xfrm>
          </p:grpSpPr>
          <p:sp>
            <p:nvSpPr>
              <p:cNvPr id="32" name="矩形 31"/>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33" name="矩形 32"/>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34" name="组合 33"/>
          <p:cNvGrpSpPr/>
          <p:nvPr/>
        </p:nvGrpSpPr>
        <p:grpSpPr>
          <a:xfrm>
            <a:off x="903710" y="1248844"/>
            <a:ext cx="2830349" cy="679489"/>
            <a:chOff x="903371" y="249943"/>
            <a:chExt cx="2831223" cy="679699"/>
          </a:xfrm>
        </p:grpSpPr>
        <p:sp>
          <p:nvSpPr>
            <p:cNvPr id="35" name="任意多边形 3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6" name="任意多边形 3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7" name="组合 36"/>
          <p:cNvGrpSpPr/>
          <p:nvPr/>
        </p:nvGrpSpPr>
        <p:grpSpPr>
          <a:xfrm rot="16200000">
            <a:off x="574965" y="1157090"/>
            <a:ext cx="764867" cy="862996"/>
            <a:chOff x="8439634" y="3544648"/>
            <a:chExt cx="1611146" cy="1817848"/>
          </a:xfrm>
        </p:grpSpPr>
        <p:sp>
          <p:nvSpPr>
            <p:cNvPr id="3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40" name="Group 17"/>
          <p:cNvGrpSpPr>
            <a:grpSpLocks noChangeAspect="1"/>
          </p:cNvGrpSpPr>
          <p:nvPr/>
        </p:nvGrpSpPr>
        <p:grpSpPr bwMode="auto">
          <a:xfrm>
            <a:off x="827767" y="1454491"/>
            <a:ext cx="259260" cy="278300"/>
            <a:chOff x="231" y="1205"/>
            <a:chExt cx="640" cy="687"/>
          </a:xfrm>
          <a:solidFill>
            <a:sysClr val="window" lastClr="FFFFFF"/>
          </a:solidFill>
          <a:effectLst/>
        </p:grpSpPr>
        <p:sp>
          <p:nvSpPr>
            <p:cNvPr id="4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43" name="矩形 3"/>
          <p:cNvSpPr>
            <a:spLocks noChangeArrowheads="1"/>
          </p:cNvSpPr>
          <p:nvPr/>
        </p:nvSpPr>
        <p:spPr bwMode="auto">
          <a:xfrm>
            <a:off x="1448766" y="1441754"/>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44" name="文本框 37"/>
          <p:cNvSpPr>
            <a:spLocks noChangeArrowheads="1"/>
          </p:cNvSpPr>
          <p:nvPr/>
        </p:nvSpPr>
        <p:spPr bwMode="auto">
          <a:xfrm>
            <a:off x="2591414" y="1569033"/>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45" name="组合 44"/>
          <p:cNvGrpSpPr/>
          <p:nvPr/>
        </p:nvGrpSpPr>
        <p:grpSpPr>
          <a:xfrm>
            <a:off x="649704" y="2349548"/>
            <a:ext cx="2337050" cy="1041930"/>
            <a:chOff x="4304043" y="1286668"/>
            <a:chExt cx="3837944" cy="2757793"/>
          </a:xfrm>
          <a:effectLst>
            <a:outerShdw blurRad="381000" dist="254000" dir="8100000" algn="tr" rotWithShape="0">
              <a:prstClr val="black">
                <a:alpha val="40000"/>
              </a:prstClr>
            </a:outerShdw>
          </a:effectLst>
        </p:grpSpPr>
        <p:sp>
          <p:nvSpPr>
            <p:cNvPr id="46" name="圆角矩形 4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46"/>
            <p:cNvSpPr/>
            <p:nvPr/>
          </p:nvSpPr>
          <p:spPr>
            <a:xfrm>
              <a:off x="4351931" y="1367703"/>
              <a:ext cx="3742172" cy="2595722"/>
            </a:xfrm>
            <a:prstGeom prst="roundRect">
              <a:avLst/>
            </a:prstGeom>
            <a:blipFill>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106406" y="2885139"/>
            <a:ext cx="3036184" cy="3264417"/>
          </a:xfrm>
          <a:prstGeom prst="rect">
            <a:avLst/>
          </a:prstGeom>
          <a:noFill/>
          <a:extLst>
            <a:ext uri="{909E8E84-426E-40DD-AFC4-6F175D3DCCD1}">
              <a14:hiddenFill xmlns:a14="http://schemas.microsoft.com/office/drawing/2010/main">
                <a:solidFill>
                  <a:srgbClr val="FFFFFF"/>
                </a:solidFill>
              </a14:hiddenFill>
            </a:ext>
          </a:extLst>
        </p:spPr>
      </p:pic>
      <p:sp>
        <p:nvSpPr>
          <p:cNvPr id="49" name="矩形 48"/>
          <p:cNvSpPr/>
          <p:nvPr/>
        </p:nvSpPr>
        <p:spPr>
          <a:xfrm>
            <a:off x="610823" y="3453622"/>
            <a:ext cx="5569539" cy="1869743"/>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团队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50" name="组合 49"/>
          <p:cNvGrpSpPr/>
          <p:nvPr/>
        </p:nvGrpSpPr>
        <p:grpSpPr>
          <a:xfrm>
            <a:off x="3301421" y="2349548"/>
            <a:ext cx="2337050" cy="104193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圆角矩形 51"/>
            <p:cNvSpPr/>
            <p:nvPr/>
          </p:nvSpPr>
          <p:spPr>
            <a:xfrm>
              <a:off x="4351931" y="1367703"/>
              <a:ext cx="3742172" cy="2595722"/>
            </a:xfrm>
            <a:prstGeom prst="roundRect">
              <a:avLst/>
            </a:prstGeom>
            <a:blipFill>
              <a:blip r:embed="rId4"/>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3" name="组合 52"/>
          <p:cNvGrpSpPr/>
          <p:nvPr/>
        </p:nvGrpSpPr>
        <p:grpSpPr>
          <a:xfrm>
            <a:off x="5967599" y="2349548"/>
            <a:ext cx="2337050" cy="104193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圆角矩形 54"/>
            <p:cNvSpPr/>
            <p:nvPr/>
          </p:nvSpPr>
          <p:spPr>
            <a:xfrm>
              <a:off x="4351931" y="1367703"/>
              <a:ext cx="3742172" cy="2595722"/>
            </a:xfrm>
            <a:prstGeom prst="roundRect">
              <a:avLst/>
            </a:prstGeom>
            <a:blipFill>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22" presetClass="entr" presetSubtype="8" fill="hold" nodeType="withEffect">
                                  <p:stCondLst>
                                    <p:cond delay="40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par>
                                <p:cTn id="16" presetID="53" presetClass="entr" presetSubtype="16"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500"/>
                                        <p:tgtEl>
                                          <p:spTgt spid="43"/>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par>
                          <p:cTn id="28" fill="hold">
                            <p:stCondLst>
                              <p:cond delay="1900"/>
                            </p:stCondLst>
                            <p:childTnLst>
                              <p:par>
                                <p:cTn id="29" presetID="16" presetClass="entr" presetSubtype="21"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barn(inVertical)">
                                      <p:cBhvr>
                                        <p:cTn id="31" dur="500"/>
                                        <p:tgtEl>
                                          <p:spTgt spid="45"/>
                                        </p:tgtEl>
                                      </p:cBhvr>
                                    </p:animEffect>
                                  </p:childTnLst>
                                </p:cTn>
                              </p:par>
                            </p:childTnLst>
                          </p:cTn>
                        </p:par>
                        <p:par>
                          <p:cTn id="32" fill="hold">
                            <p:stCondLst>
                              <p:cond delay="2400"/>
                            </p:stCondLst>
                            <p:childTnLst>
                              <p:par>
                                <p:cTn id="33" presetID="16" presetClass="entr" presetSubtype="2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barn(inVertical)">
                                      <p:cBhvr>
                                        <p:cTn id="35" dur="500"/>
                                        <p:tgtEl>
                                          <p:spTgt spid="50"/>
                                        </p:tgtEl>
                                      </p:cBhvr>
                                    </p:animEffect>
                                  </p:childTnLst>
                                </p:cTn>
                              </p:par>
                            </p:childTnLst>
                          </p:cTn>
                        </p:par>
                        <p:par>
                          <p:cTn id="36" fill="hold">
                            <p:stCondLst>
                              <p:cond delay="2900"/>
                            </p:stCondLst>
                            <p:childTnLst>
                              <p:par>
                                <p:cTn id="37" presetID="16" presetClass="entr" presetSubtype="21"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barn(inVertical)">
                                      <p:cBhvr>
                                        <p:cTn id="39" dur="500"/>
                                        <p:tgtEl>
                                          <p:spTgt spid="53"/>
                                        </p:tgtEl>
                                      </p:cBhvr>
                                    </p:animEffect>
                                  </p:childTnLst>
                                </p:cTn>
                              </p:par>
                            </p:childTnLst>
                          </p:cTn>
                        </p:par>
                        <p:par>
                          <p:cTn id="40" fill="hold">
                            <p:stCondLst>
                              <p:cond delay="3400"/>
                            </p:stCondLst>
                            <p:childTnLst>
                              <p:par>
                                <p:cTn id="41" presetID="2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up)">
                                      <p:cBhvr>
                                        <p:cTn id="43" dur="1000"/>
                                        <p:tgtEl>
                                          <p:spTgt spid="49"/>
                                        </p:tgtEl>
                                      </p:cBhvr>
                                    </p:animEffect>
                                  </p:childTnLst>
                                </p:cTn>
                              </p:par>
                            </p:childTnLst>
                          </p:cTn>
                        </p:par>
                        <p:par>
                          <p:cTn id="44" fill="hold">
                            <p:stCondLst>
                              <p:cond delay="4400"/>
                            </p:stCondLst>
                            <p:childTnLst>
                              <p:par>
                                <p:cTn id="45" presetID="42" presetClass="entr" presetSubtype="0"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8264978" y="981136"/>
            <a:ext cx="593292" cy="761765"/>
            <a:chOff x="8266914" y="-18254"/>
            <a:chExt cx="593475" cy="762000"/>
          </a:xfrm>
        </p:grpSpPr>
        <p:sp>
          <p:nvSpPr>
            <p:cNvPr id="5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57" name="组合 56"/>
            <p:cNvGrpSpPr/>
            <p:nvPr/>
          </p:nvGrpSpPr>
          <p:grpSpPr>
            <a:xfrm>
              <a:off x="8266914" y="134144"/>
              <a:ext cx="593475" cy="475620"/>
              <a:chOff x="235091" y="185120"/>
              <a:chExt cx="593475" cy="475620"/>
            </a:xfrm>
          </p:grpSpPr>
          <p:sp>
            <p:nvSpPr>
              <p:cNvPr id="58" name="矩形 57"/>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59" name="矩形 58"/>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60" name="组合 59"/>
          <p:cNvGrpSpPr/>
          <p:nvPr/>
        </p:nvGrpSpPr>
        <p:grpSpPr>
          <a:xfrm>
            <a:off x="903710" y="1249252"/>
            <a:ext cx="2830349" cy="679489"/>
            <a:chOff x="903371" y="249943"/>
            <a:chExt cx="2831223" cy="679699"/>
          </a:xfrm>
        </p:grpSpPr>
        <p:sp>
          <p:nvSpPr>
            <p:cNvPr id="61" name="任意多边形 6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任意多边形 6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63" name="组合 62"/>
          <p:cNvGrpSpPr/>
          <p:nvPr/>
        </p:nvGrpSpPr>
        <p:grpSpPr>
          <a:xfrm rot="16200000">
            <a:off x="574965" y="1157498"/>
            <a:ext cx="764867" cy="862996"/>
            <a:chOff x="8439634" y="3544648"/>
            <a:chExt cx="1611146" cy="1817848"/>
          </a:xfrm>
        </p:grpSpPr>
        <p:sp>
          <p:nvSpPr>
            <p:cNvPr id="6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66" name="Group 17"/>
          <p:cNvGrpSpPr>
            <a:grpSpLocks noChangeAspect="1"/>
          </p:cNvGrpSpPr>
          <p:nvPr/>
        </p:nvGrpSpPr>
        <p:grpSpPr bwMode="auto">
          <a:xfrm>
            <a:off x="827767" y="1454899"/>
            <a:ext cx="259260" cy="278300"/>
            <a:chOff x="231" y="1205"/>
            <a:chExt cx="640" cy="687"/>
          </a:xfrm>
          <a:solidFill>
            <a:sysClr val="window" lastClr="FFFFFF"/>
          </a:solidFill>
          <a:effectLst/>
        </p:grpSpPr>
        <p:sp>
          <p:nvSpPr>
            <p:cNvPr id="6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69" name="矩形 3"/>
          <p:cNvSpPr>
            <a:spLocks noChangeArrowheads="1"/>
          </p:cNvSpPr>
          <p:nvPr/>
        </p:nvSpPr>
        <p:spPr bwMode="auto">
          <a:xfrm>
            <a:off x="1448766" y="1442162"/>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70" name="文本框 37"/>
          <p:cNvSpPr>
            <a:spLocks noChangeArrowheads="1"/>
          </p:cNvSpPr>
          <p:nvPr/>
        </p:nvSpPr>
        <p:spPr bwMode="auto">
          <a:xfrm>
            <a:off x="2591414" y="1569441"/>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sp>
        <p:nvSpPr>
          <p:cNvPr id="71" name="Freeform 6"/>
          <p:cNvSpPr>
            <a:spLocks/>
          </p:cNvSpPr>
          <p:nvPr/>
        </p:nvSpPr>
        <p:spPr bwMode="auto">
          <a:xfrm>
            <a:off x="617" y="3489286"/>
            <a:ext cx="9142766" cy="2653600"/>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rgbClr val="969696"/>
            </a:solidFill>
            <a:prstDash val="solid"/>
            <a:round/>
            <a:headEnd/>
            <a:tailEnd/>
          </a:ln>
        </p:spPr>
        <p:txBody>
          <a:bodyPr vert="horz" wrap="square" lIns="98177" tIns="49089" rIns="98177" bIns="49089"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
        <p:nvSpPr>
          <p:cNvPr id="72" name="Oval 9"/>
          <p:cNvSpPr/>
          <p:nvPr/>
        </p:nvSpPr>
        <p:spPr bwMode="auto">
          <a:xfrm>
            <a:off x="887912" y="5016137"/>
            <a:ext cx="272950" cy="269643"/>
          </a:xfrm>
          <a:prstGeom prst="hexagon">
            <a:avLst/>
          </a:prstGeom>
          <a:solidFill>
            <a:srgbClr val="0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b="0" kern="0">
              <a:solidFill>
                <a:srgbClr val="000000"/>
              </a:solidFill>
              <a:latin typeface="微软雅黑"/>
              <a:ea typeface="微软雅黑"/>
              <a:sym typeface="Gill Sans" charset="0"/>
            </a:endParaRPr>
          </a:p>
        </p:txBody>
      </p:sp>
      <p:sp>
        <p:nvSpPr>
          <p:cNvPr id="73" name="Oval 86"/>
          <p:cNvSpPr/>
          <p:nvPr/>
        </p:nvSpPr>
        <p:spPr bwMode="auto">
          <a:xfrm rot="8637565">
            <a:off x="2358550" y="4140044"/>
            <a:ext cx="272950" cy="269643"/>
          </a:xfrm>
          <a:prstGeom prst="hexagon">
            <a:avLst/>
          </a:prstGeom>
          <a:solidFill>
            <a:srgbClr val="C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kern="0">
              <a:solidFill>
                <a:srgbClr val="000000"/>
              </a:solidFill>
              <a:latin typeface="微软雅黑"/>
              <a:ea typeface="微软雅黑"/>
              <a:sym typeface="Gill Sans" charset="0"/>
            </a:endParaRPr>
          </a:p>
        </p:txBody>
      </p:sp>
      <p:sp>
        <p:nvSpPr>
          <p:cNvPr id="74" name="Oval 94"/>
          <p:cNvSpPr/>
          <p:nvPr/>
        </p:nvSpPr>
        <p:spPr bwMode="auto">
          <a:xfrm rot="9824873">
            <a:off x="5255376" y="3397926"/>
            <a:ext cx="272950" cy="269643"/>
          </a:xfrm>
          <a:prstGeom prst="hexagon">
            <a:avLst/>
          </a:prstGeom>
          <a:solidFill>
            <a:srgbClr val="0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b="0" kern="0">
              <a:solidFill>
                <a:srgbClr val="000000"/>
              </a:solidFill>
              <a:latin typeface="微软雅黑"/>
              <a:ea typeface="微软雅黑"/>
              <a:sym typeface="Gill Sans" charset="0"/>
            </a:endParaRPr>
          </a:p>
        </p:txBody>
      </p:sp>
      <p:sp>
        <p:nvSpPr>
          <p:cNvPr id="75" name="Oval 99"/>
          <p:cNvSpPr/>
          <p:nvPr/>
        </p:nvSpPr>
        <p:spPr bwMode="auto">
          <a:xfrm>
            <a:off x="3760897" y="3685446"/>
            <a:ext cx="272950" cy="269643"/>
          </a:xfrm>
          <a:prstGeom prst="hexagon">
            <a:avLst/>
          </a:prstGeom>
          <a:solidFill>
            <a:srgbClr val="C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b="0" kern="0">
              <a:solidFill>
                <a:srgbClr val="000000"/>
              </a:solidFill>
              <a:latin typeface="微软雅黑"/>
              <a:ea typeface="微软雅黑"/>
              <a:sym typeface="Gill Sans" charset="0"/>
            </a:endParaRPr>
          </a:p>
        </p:txBody>
      </p:sp>
      <p:sp>
        <p:nvSpPr>
          <p:cNvPr id="76" name="Oval 99"/>
          <p:cNvSpPr/>
          <p:nvPr/>
        </p:nvSpPr>
        <p:spPr bwMode="auto">
          <a:xfrm>
            <a:off x="6613947" y="3358647"/>
            <a:ext cx="272950" cy="269643"/>
          </a:xfrm>
          <a:prstGeom prst="hexagon">
            <a:avLst/>
          </a:prstGeom>
          <a:solidFill>
            <a:srgbClr val="0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b="0" kern="0">
              <a:solidFill>
                <a:srgbClr val="000000"/>
              </a:solidFill>
              <a:latin typeface="微软雅黑"/>
              <a:ea typeface="微软雅黑"/>
              <a:sym typeface="Gill Sans" charset="0"/>
            </a:endParaRPr>
          </a:p>
        </p:txBody>
      </p:sp>
      <p:sp>
        <p:nvSpPr>
          <p:cNvPr id="77" name="Oval 99"/>
          <p:cNvSpPr/>
          <p:nvPr/>
        </p:nvSpPr>
        <p:spPr bwMode="auto">
          <a:xfrm>
            <a:off x="8052040" y="3513981"/>
            <a:ext cx="272950" cy="269643"/>
          </a:xfrm>
          <a:prstGeom prst="hexagon">
            <a:avLst/>
          </a:prstGeom>
          <a:solidFill>
            <a:srgbClr val="C00000"/>
          </a:solid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defRPr/>
            </a:pPr>
            <a:endParaRPr lang="en-US" sz="5998" b="0" kern="0">
              <a:solidFill>
                <a:srgbClr val="000000"/>
              </a:solidFill>
              <a:latin typeface="微软雅黑"/>
              <a:ea typeface="微软雅黑"/>
              <a:sym typeface="Gill Sans" charset="0"/>
            </a:endParaRPr>
          </a:p>
        </p:txBody>
      </p:sp>
      <p:sp>
        <p:nvSpPr>
          <p:cNvPr id="78" name="Rectangle 17"/>
          <p:cNvSpPr>
            <a:spLocks/>
          </p:cNvSpPr>
          <p:nvPr/>
        </p:nvSpPr>
        <p:spPr bwMode="auto">
          <a:xfrm>
            <a:off x="915529" y="5401428"/>
            <a:ext cx="1486351" cy="83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sp>
        <p:nvSpPr>
          <p:cNvPr id="79" name="Rectangle 17"/>
          <p:cNvSpPr>
            <a:spLocks/>
          </p:cNvSpPr>
          <p:nvPr/>
        </p:nvSpPr>
        <p:spPr bwMode="auto">
          <a:xfrm>
            <a:off x="3429353" y="4106428"/>
            <a:ext cx="1412046" cy="83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sp>
        <p:nvSpPr>
          <p:cNvPr id="80" name="Rectangle 17"/>
          <p:cNvSpPr>
            <a:spLocks/>
          </p:cNvSpPr>
          <p:nvPr/>
        </p:nvSpPr>
        <p:spPr bwMode="auto">
          <a:xfrm>
            <a:off x="4724355" y="2657018"/>
            <a:ext cx="1369945" cy="800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sp>
        <p:nvSpPr>
          <p:cNvPr id="81" name="Rectangle 17"/>
          <p:cNvSpPr>
            <a:spLocks/>
          </p:cNvSpPr>
          <p:nvPr/>
        </p:nvSpPr>
        <p:spPr bwMode="auto">
          <a:xfrm>
            <a:off x="1639041" y="3376424"/>
            <a:ext cx="1369945" cy="9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sp>
        <p:nvSpPr>
          <p:cNvPr id="82" name="Rectangle 17"/>
          <p:cNvSpPr>
            <a:spLocks/>
          </p:cNvSpPr>
          <p:nvPr/>
        </p:nvSpPr>
        <p:spPr bwMode="auto">
          <a:xfrm>
            <a:off x="6095532" y="3757406"/>
            <a:ext cx="1369945" cy="800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sp>
        <p:nvSpPr>
          <p:cNvPr id="83" name="Rectangle 17"/>
          <p:cNvSpPr>
            <a:spLocks/>
          </p:cNvSpPr>
          <p:nvPr/>
        </p:nvSpPr>
        <p:spPr bwMode="auto">
          <a:xfrm>
            <a:off x="7542885" y="2785773"/>
            <a:ext cx="1369945" cy="800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00" b="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00" b="0" dirty="0">
              <a:solidFill>
                <a:srgbClr val="000000"/>
              </a:solidFill>
              <a:latin typeface="微软雅黑"/>
              <a:ea typeface="微软雅黑"/>
              <a:cs typeface="Lato Light" charset="0"/>
              <a:sym typeface="Lato Light" charset="0"/>
            </a:endParaRPr>
          </a:p>
        </p:txBody>
      </p:sp>
      <p:grpSp>
        <p:nvGrpSpPr>
          <p:cNvPr id="84" name="组合 83"/>
          <p:cNvGrpSpPr/>
          <p:nvPr/>
        </p:nvGrpSpPr>
        <p:grpSpPr>
          <a:xfrm>
            <a:off x="2743766" y="2047606"/>
            <a:ext cx="1396167" cy="1656337"/>
            <a:chOff x="-47103" y="944148"/>
            <a:chExt cx="1485965" cy="1762868"/>
          </a:xfrm>
        </p:grpSpPr>
        <p:sp>
          <p:nvSpPr>
            <p:cNvPr id="85"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C00000"/>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7" name="文本框 37"/>
          <p:cNvSpPr>
            <a:spLocks noChangeArrowheads="1"/>
          </p:cNvSpPr>
          <p:nvPr/>
        </p:nvSpPr>
        <p:spPr bwMode="auto">
          <a:xfrm>
            <a:off x="2758940" y="2428489"/>
            <a:ext cx="143661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rPr>
              <a:t>2012.6</a:t>
            </a:r>
            <a:endParaRPr kumimoji="0" lang="zh-CN" altLang="en-US"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endParaRPr>
          </a:p>
        </p:txBody>
      </p:sp>
      <p:grpSp>
        <p:nvGrpSpPr>
          <p:cNvPr id="88" name="组合 87"/>
          <p:cNvGrpSpPr/>
          <p:nvPr/>
        </p:nvGrpSpPr>
        <p:grpSpPr>
          <a:xfrm rot="10396318">
            <a:off x="2378926" y="4332807"/>
            <a:ext cx="1396167" cy="1656337"/>
            <a:chOff x="-47103" y="944148"/>
            <a:chExt cx="1485965" cy="1762868"/>
          </a:xfrm>
        </p:grpSpPr>
        <p:sp>
          <p:nvSpPr>
            <p:cNvPr id="89"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C00000"/>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91" name="文本框 37"/>
          <p:cNvSpPr>
            <a:spLocks noChangeArrowheads="1"/>
          </p:cNvSpPr>
          <p:nvPr/>
        </p:nvSpPr>
        <p:spPr bwMode="auto">
          <a:xfrm>
            <a:off x="2351622" y="5018490"/>
            <a:ext cx="1406154"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rPr>
              <a:t>2011.5</a:t>
            </a:r>
            <a:endParaRPr kumimoji="0" lang="zh-CN" altLang="en-US"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endParaRPr>
          </a:p>
        </p:txBody>
      </p:sp>
      <p:grpSp>
        <p:nvGrpSpPr>
          <p:cNvPr id="92" name="组合 91"/>
          <p:cNvGrpSpPr/>
          <p:nvPr/>
        </p:nvGrpSpPr>
        <p:grpSpPr>
          <a:xfrm rot="12460646">
            <a:off x="7486097" y="3876807"/>
            <a:ext cx="1396167" cy="1656337"/>
            <a:chOff x="-47103" y="944148"/>
            <a:chExt cx="1485965" cy="1762868"/>
          </a:xfrm>
        </p:grpSpPr>
        <p:sp>
          <p:nvSpPr>
            <p:cNvPr id="93"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C00000"/>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95" name="文本框 37"/>
          <p:cNvSpPr>
            <a:spLocks noChangeArrowheads="1"/>
          </p:cNvSpPr>
          <p:nvPr/>
        </p:nvSpPr>
        <p:spPr bwMode="auto">
          <a:xfrm>
            <a:off x="7412541" y="4561431"/>
            <a:ext cx="143661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rPr>
              <a:t>2015.9</a:t>
            </a:r>
            <a:endParaRPr kumimoji="0" lang="zh-CN" altLang="en-US" sz="3199"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sym typeface="微软雅黑" pitchFamily="34" charset="-122"/>
            </a:endParaRPr>
          </a:p>
        </p:txBody>
      </p:sp>
      <p:grpSp>
        <p:nvGrpSpPr>
          <p:cNvPr id="96" name="组合 95"/>
          <p:cNvGrpSpPr/>
          <p:nvPr/>
        </p:nvGrpSpPr>
        <p:grpSpPr>
          <a:xfrm rot="780460">
            <a:off x="17551" y="3302454"/>
            <a:ext cx="1396167" cy="1656337"/>
            <a:chOff x="-47103" y="944148"/>
            <a:chExt cx="1485965" cy="1762868"/>
          </a:xfrm>
        </p:grpSpPr>
        <p:sp>
          <p:nvSpPr>
            <p:cNvPr id="97"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BFBFBF"/>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99" name="文本框 37"/>
          <p:cNvSpPr>
            <a:spLocks noChangeArrowheads="1"/>
          </p:cNvSpPr>
          <p:nvPr/>
        </p:nvSpPr>
        <p:spPr bwMode="auto">
          <a:xfrm>
            <a:off x="65142" y="3723489"/>
            <a:ext cx="143661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rPr>
              <a:t>2010.3</a:t>
            </a:r>
            <a:endParaRPr kumimoji="0" lang="zh-CN" altLang="en-US"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endParaRPr>
          </a:p>
        </p:txBody>
      </p:sp>
      <p:grpSp>
        <p:nvGrpSpPr>
          <p:cNvPr id="100" name="组合 99"/>
          <p:cNvGrpSpPr/>
          <p:nvPr/>
        </p:nvGrpSpPr>
        <p:grpSpPr>
          <a:xfrm rot="972900">
            <a:off x="5899337" y="1600185"/>
            <a:ext cx="1396167" cy="1656337"/>
            <a:chOff x="-47103" y="944148"/>
            <a:chExt cx="1485965" cy="1762868"/>
          </a:xfrm>
        </p:grpSpPr>
        <p:sp>
          <p:nvSpPr>
            <p:cNvPr id="101"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2"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BFBFBF"/>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03" name="文本框 37"/>
          <p:cNvSpPr>
            <a:spLocks noChangeArrowheads="1"/>
          </p:cNvSpPr>
          <p:nvPr/>
        </p:nvSpPr>
        <p:spPr bwMode="auto">
          <a:xfrm>
            <a:off x="5965186" y="2047607"/>
            <a:ext cx="143661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rPr>
              <a:t>2014.8</a:t>
            </a:r>
            <a:endParaRPr kumimoji="0" lang="zh-CN" altLang="en-US"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endParaRPr>
          </a:p>
        </p:txBody>
      </p:sp>
      <p:grpSp>
        <p:nvGrpSpPr>
          <p:cNvPr id="104" name="组合 103"/>
          <p:cNvGrpSpPr/>
          <p:nvPr/>
        </p:nvGrpSpPr>
        <p:grpSpPr>
          <a:xfrm rot="11479611">
            <a:off x="4931186" y="3719337"/>
            <a:ext cx="1396167" cy="1656337"/>
            <a:chOff x="-47103" y="944148"/>
            <a:chExt cx="1485965" cy="1762868"/>
          </a:xfrm>
        </p:grpSpPr>
        <p:sp>
          <p:nvSpPr>
            <p:cNvPr id="105" name="Freeform 21"/>
            <p:cNvSpPr>
              <a:spLocks/>
            </p:cNvSpPr>
            <p:nvPr/>
          </p:nvSpPr>
          <p:spPr bwMode="auto">
            <a:xfrm>
              <a:off x="-47103" y="944148"/>
              <a:ext cx="1485965" cy="1762868"/>
            </a:xfrm>
            <a:custGeom>
              <a:avLst/>
              <a:gdLst>
                <a:gd name="T0" fmla="*/ 417 w 526"/>
                <a:gd name="T1" fmla="*/ 58 h 624"/>
                <a:gd name="T2" fmla="*/ 506 w 526"/>
                <a:gd name="T3" fmla="*/ 180 h 624"/>
                <a:gd name="T4" fmla="*/ 491 w 526"/>
                <a:gd name="T5" fmla="*/ 366 h 624"/>
                <a:gd name="T6" fmla="*/ 364 w 526"/>
                <a:gd name="T7" fmla="*/ 482 h 624"/>
                <a:gd name="T8" fmla="*/ 410 w 526"/>
                <a:gd name="T9" fmla="*/ 567 h 624"/>
                <a:gd name="T10" fmla="*/ 407 w 526"/>
                <a:gd name="T11" fmla="*/ 609 h 624"/>
                <a:gd name="T12" fmla="*/ 365 w 526"/>
                <a:gd name="T13" fmla="*/ 618 h 624"/>
                <a:gd name="T14" fmla="*/ 190 w 526"/>
                <a:gd name="T15" fmla="*/ 519 h 624"/>
                <a:gd name="T16" fmla="*/ 42 w 526"/>
                <a:gd name="T17" fmla="*/ 331 h 624"/>
                <a:gd name="T18" fmla="*/ 199 w 526"/>
                <a:gd name="T19" fmla="*/ 24 h 624"/>
                <a:gd name="T20" fmla="*/ 417 w 526"/>
                <a:gd name="T21" fmla="*/ 58 h 624"/>
                <a:gd name="T22" fmla="*/ 417 w 526"/>
                <a:gd name="T23" fmla="*/ 58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6" h="624">
                  <a:moveTo>
                    <a:pt x="417" y="58"/>
                  </a:moveTo>
                  <a:cubicBezTo>
                    <a:pt x="459" y="89"/>
                    <a:pt x="490" y="131"/>
                    <a:pt x="506" y="180"/>
                  </a:cubicBezTo>
                  <a:cubicBezTo>
                    <a:pt x="526" y="242"/>
                    <a:pt x="521" y="308"/>
                    <a:pt x="491" y="366"/>
                  </a:cubicBezTo>
                  <a:cubicBezTo>
                    <a:pt x="464" y="420"/>
                    <a:pt x="419" y="460"/>
                    <a:pt x="364" y="482"/>
                  </a:cubicBezTo>
                  <a:cubicBezTo>
                    <a:pt x="373" y="501"/>
                    <a:pt x="387" y="529"/>
                    <a:pt x="410" y="567"/>
                  </a:cubicBezTo>
                  <a:cubicBezTo>
                    <a:pt x="418" y="581"/>
                    <a:pt x="417" y="598"/>
                    <a:pt x="407" y="609"/>
                  </a:cubicBezTo>
                  <a:cubicBezTo>
                    <a:pt x="396" y="621"/>
                    <a:pt x="380" y="624"/>
                    <a:pt x="365" y="618"/>
                  </a:cubicBezTo>
                  <a:cubicBezTo>
                    <a:pt x="295" y="586"/>
                    <a:pt x="236" y="553"/>
                    <a:pt x="190" y="519"/>
                  </a:cubicBezTo>
                  <a:cubicBezTo>
                    <a:pt x="112" y="463"/>
                    <a:pt x="66" y="404"/>
                    <a:pt x="42" y="331"/>
                  </a:cubicBezTo>
                  <a:cubicBezTo>
                    <a:pt x="0" y="203"/>
                    <a:pt x="71" y="65"/>
                    <a:pt x="199" y="24"/>
                  </a:cubicBezTo>
                  <a:cubicBezTo>
                    <a:pt x="273" y="0"/>
                    <a:pt x="354" y="13"/>
                    <a:pt x="417" y="58"/>
                  </a:cubicBezTo>
                  <a:cubicBezTo>
                    <a:pt x="417" y="58"/>
                    <a:pt x="417" y="58"/>
                    <a:pt x="417" y="58"/>
                  </a:cubicBez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Freeform 23"/>
            <p:cNvSpPr>
              <a:spLocks/>
            </p:cNvSpPr>
            <p:nvPr/>
          </p:nvSpPr>
          <p:spPr bwMode="auto">
            <a:xfrm>
              <a:off x="130735" y="1088567"/>
              <a:ext cx="1192353" cy="1484771"/>
            </a:xfrm>
            <a:custGeom>
              <a:avLst/>
              <a:gdLst>
                <a:gd name="T0" fmla="*/ 307 w 422"/>
                <a:gd name="T1" fmla="*/ 526 h 526"/>
                <a:gd name="T2" fmla="*/ 17 w 422"/>
                <a:gd name="T3" fmla="*/ 268 h 526"/>
                <a:gd name="T4" fmla="*/ 29 w 422"/>
                <a:gd name="T5" fmla="*/ 112 h 526"/>
                <a:gd name="T6" fmla="*/ 148 w 422"/>
                <a:gd name="T7" fmla="*/ 10 h 526"/>
                <a:gd name="T8" fmla="*/ 211 w 422"/>
                <a:gd name="T9" fmla="*/ 0 h 526"/>
                <a:gd name="T10" fmla="*/ 405 w 422"/>
                <a:gd name="T11" fmla="*/ 141 h 526"/>
                <a:gd name="T12" fmla="*/ 393 w 422"/>
                <a:gd name="T13" fmla="*/ 297 h 526"/>
                <a:gd name="T14" fmla="*/ 274 w 422"/>
                <a:gd name="T15" fmla="*/ 399 h 526"/>
                <a:gd name="T16" fmla="*/ 255 w 422"/>
                <a:gd name="T17" fmla="*/ 405 h 526"/>
                <a:gd name="T18" fmla="*/ 251 w 422"/>
                <a:gd name="T19" fmla="*/ 409 h 526"/>
                <a:gd name="T20" fmla="*/ 251 w 422"/>
                <a:gd name="T21" fmla="*/ 414 h 526"/>
                <a:gd name="T22" fmla="*/ 307 w 422"/>
                <a:gd name="T23" fmla="*/ 52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2" h="526">
                  <a:moveTo>
                    <a:pt x="307" y="526"/>
                  </a:moveTo>
                  <a:cubicBezTo>
                    <a:pt x="92" y="427"/>
                    <a:pt x="39" y="336"/>
                    <a:pt x="17" y="268"/>
                  </a:cubicBezTo>
                  <a:cubicBezTo>
                    <a:pt x="0" y="216"/>
                    <a:pt x="4" y="161"/>
                    <a:pt x="29" y="112"/>
                  </a:cubicBezTo>
                  <a:cubicBezTo>
                    <a:pt x="54" y="63"/>
                    <a:pt x="96" y="27"/>
                    <a:pt x="148" y="10"/>
                  </a:cubicBezTo>
                  <a:cubicBezTo>
                    <a:pt x="168" y="4"/>
                    <a:pt x="190" y="0"/>
                    <a:pt x="211" y="0"/>
                  </a:cubicBezTo>
                  <a:cubicBezTo>
                    <a:pt x="300" y="0"/>
                    <a:pt x="378" y="57"/>
                    <a:pt x="405" y="141"/>
                  </a:cubicBezTo>
                  <a:cubicBezTo>
                    <a:pt x="422" y="193"/>
                    <a:pt x="418" y="249"/>
                    <a:pt x="393" y="297"/>
                  </a:cubicBezTo>
                  <a:cubicBezTo>
                    <a:pt x="368" y="346"/>
                    <a:pt x="326" y="382"/>
                    <a:pt x="274" y="399"/>
                  </a:cubicBezTo>
                  <a:cubicBezTo>
                    <a:pt x="255" y="405"/>
                    <a:pt x="255" y="405"/>
                    <a:pt x="255" y="405"/>
                  </a:cubicBezTo>
                  <a:cubicBezTo>
                    <a:pt x="254" y="406"/>
                    <a:pt x="252" y="407"/>
                    <a:pt x="251" y="409"/>
                  </a:cubicBezTo>
                  <a:cubicBezTo>
                    <a:pt x="250" y="410"/>
                    <a:pt x="250" y="412"/>
                    <a:pt x="251" y="414"/>
                  </a:cubicBezTo>
                  <a:cubicBezTo>
                    <a:pt x="254" y="423"/>
                    <a:pt x="267" y="457"/>
                    <a:pt x="307" y="526"/>
                  </a:cubicBezTo>
                  <a:close/>
                </a:path>
              </a:pathLst>
            </a:custGeom>
            <a:solidFill>
              <a:srgbClr val="BFBFBF"/>
            </a:solidFill>
            <a:ln w="28575"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07" name="文本框 37"/>
          <p:cNvSpPr>
            <a:spLocks noChangeArrowheads="1"/>
          </p:cNvSpPr>
          <p:nvPr/>
        </p:nvSpPr>
        <p:spPr bwMode="auto">
          <a:xfrm>
            <a:off x="4898717" y="4409078"/>
            <a:ext cx="1436612" cy="584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en-US" altLang="zh-CN"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rPr>
              <a:t>2013.7</a:t>
            </a:r>
            <a:endParaRPr kumimoji="0" lang="zh-CN" altLang="en-US" sz="3199" b="0" i="0" u="none" strike="noStrike" kern="0" cap="none" spc="0" normalizeH="0" baseline="0" noProof="0" dirty="0">
              <a:ln>
                <a:noFill/>
              </a:ln>
              <a:solidFill>
                <a:srgbClr val="A5A5A5">
                  <a:lumMod val="50000"/>
                </a:srgbClr>
              </a:solidFill>
              <a:effectLst/>
              <a:uLnTx/>
              <a:uFillTx/>
              <a:latin typeface="Agency FB" panose="020B0503020202020204" pitchFamily="34" charset="0"/>
              <a:ea typeface="微软雅黑" pitchFamily="34" charset="-122"/>
              <a:sym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anim calcmode="lin" valueType="num">
                                      <p:cBhvr>
                                        <p:cTn id="8" dur="500" fill="hold"/>
                                        <p:tgtEl>
                                          <p:spTgt spid="55"/>
                                        </p:tgtEl>
                                        <p:attrNameLst>
                                          <p:attrName>ppt_x</p:attrName>
                                        </p:attrNameLst>
                                      </p:cBhvr>
                                      <p:tavLst>
                                        <p:tav tm="0">
                                          <p:val>
                                            <p:strVal val="#ppt_x"/>
                                          </p:val>
                                        </p:tav>
                                        <p:tav tm="100000">
                                          <p:val>
                                            <p:strVal val="#ppt_x"/>
                                          </p:val>
                                        </p:tav>
                                      </p:tavLst>
                                    </p:anim>
                                    <p:anim calcmode="lin" valueType="num">
                                      <p:cBhvr>
                                        <p:cTn id="9" dur="500" fill="hold"/>
                                        <p:tgtEl>
                                          <p:spTgt spid="5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par>
                                <p:cTn id="13" presetID="22" presetClass="entr" presetSubtype="8" fill="hold" nodeType="withEffect">
                                  <p:stCondLst>
                                    <p:cond delay="400"/>
                                  </p:stCondLst>
                                  <p:childTnLst>
                                    <p:set>
                                      <p:cBhvr>
                                        <p:cTn id="14" dur="1" fill="hold">
                                          <p:stCondLst>
                                            <p:cond delay="0"/>
                                          </p:stCondLst>
                                        </p:cTn>
                                        <p:tgtEl>
                                          <p:spTgt spid="60"/>
                                        </p:tgtEl>
                                        <p:attrNameLst>
                                          <p:attrName>style.visibility</p:attrName>
                                        </p:attrNameLst>
                                      </p:cBhvr>
                                      <p:to>
                                        <p:strVal val="visible"/>
                                      </p:to>
                                    </p:set>
                                    <p:animEffect transition="in" filter="wipe(left)">
                                      <p:cBhvr>
                                        <p:cTn id="15" dur="500"/>
                                        <p:tgtEl>
                                          <p:spTgt spid="60"/>
                                        </p:tgtEl>
                                      </p:cBhvr>
                                    </p:animEffect>
                                  </p:childTnLst>
                                </p:cTn>
                              </p:par>
                              <p:par>
                                <p:cTn id="16" presetID="53" presetClass="entr" presetSubtype="16"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p:cTn id="18" dur="500" fill="hold"/>
                                        <p:tgtEl>
                                          <p:spTgt spid="63"/>
                                        </p:tgtEl>
                                        <p:attrNameLst>
                                          <p:attrName>ppt_w</p:attrName>
                                        </p:attrNameLst>
                                      </p:cBhvr>
                                      <p:tavLst>
                                        <p:tav tm="0">
                                          <p:val>
                                            <p:fltVal val="0"/>
                                          </p:val>
                                        </p:tav>
                                        <p:tav tm="100000">
                                          <p:val>
                                            <p:strVal val="#ppt_w"/>
                                          </p:val>
                                        </p:tav>
                                      </p:tavLst>
                                    </p:anim>
                                    <p:anim calcmode="lin" valueType="num">
                                      <p:cBhvr>
                                        <p:cTn id="19" dur="500" fill="hold"/>
                                        <p:tgtEl>
                                          <p:spTgt spid="63"/>
                                        </p:tgtEl>
                                        <p:attrNameLst>
                                          <p:attrName>ppt_h</p:attrName>
                                        </p:attrNameLst>
                                      </p:cBhvr>
                                      <p:tavLst>
                                        <p:tav tm="0">
                                          <p:val>
                                            <p:fltVal val="0"/>
                                          </p:val>
                                        </p:tav>
                                        <p:tav tm="100000">
                                          <p:val>
                                            <p:strVal val="#ppt_h"/>
                                          </p:val>
                                        </p:tav>
                                      </p:tavLst>
                                    </p:anim>
                                    <p:animEffect transition="in" filter="fade">
                                      <p:cBhvr>
                                        <p:cTn id="20" dur="500"/>
                                        <p:tgtEl>
                                          <p:spTgt spid="63"/>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left)">
                                      <p:cBhvr>
                                        <p:cTn id="24" dur="500"/>
                                        <p:tgtEl>
                                          <p:spTgt spid="69"/>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0"/>
                                        </p:tgtEl>
                                        <p:attrNameLst>
                                          <p:attrName>style.visibility</p:attrName>
                                        </p:attrNameLst>
                                      </p:cBhvr>
                                      <p:to>
                                        <p:strVal val="visible"/>
                                      </p:to>
                                    </p:set>
                                    <p:animEffect transition="in" filter="wipe(left)">
                                      <p:cBhvr>
                                        <p:cTn id="27" dur="500"/>
                                        <p:tgtEl>
                                          <p:spTgt spid="70"/>
                                        </p:tgtEl>
                                      </p:cBhvr>
                                    </p:animEffect>
                                  </p:childTnLst>
                                </p:cTn>
                              </p:par>
                              <p:par>
                                <p:cTn id="28" presetID="22" presetClass="entr" presetSubtype="4" fill="hold" grpId="0" nodeType="withEffect">
                                  <p:stCondLst>
                                    <p:cond delay="500"/>
                                  </p:stCondLst>
                                  <p:childTnLst>
                                    <p:set>
                                      <p:cBhvr>
                                        <p:cTn id="29" dur="1" fill="hold">
                                          <p:stCondLst>
                                            <p:cond delay="0"/>
                                          </p:stCondLst>
                                        </p:cTn>
                                        <p:tgtEl>
                                          <p:spTgt spid="71"/>
                                        </p:tgtEl>
                                        <p:attrNameLst>
                                          <p:attrName>style.visibility</p:attrName>
                                        </p:attrNameLst>
                                      </p:cBhvr>
                                      <p:to>
                                        <p:strVal val="visible"/>
                                      </p:to>
                                    </p:set>
                                    <p:animEffect transition="in" filter="wipe(down)">
                                      <p:cBhvr>
                                        <p:cTn id="30" dur="500"/>
                                        <p:tgtEl>
                                          <p:spTgt spid="71"/>
                                        </p:tgtEl>
                                      </p:cBhvr>
                                    </p:animEffect>
                                  </p:childTnLst>
                                </p:cTn>
                              </p:par>
                            </p:childTnLst>
                          </p:cTn>
                        </p:par>
                        <p:par>
                          <p:cTn id="31" fill="hold">
                            <p:stCondLst>
                              <p:cond delay="1900"/>
                            </p:stCondLst>
                            <p:childTnLst>
                              <p:par>
                                <p:cTn id="32" presetID="53" presetClass="entr" presetSubtype="16"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p:cTn id="34" dur="250" fill="hold"/>
                                        <p:tgtEl>
                                          <p:spTgt spid="72"/>
                                        </p:tgtEl>
                                        <p:attrNameLst>
                                          <p:attrName>ppt_w</p:attrName>
                                        </p:attrNameLst>
                                      </p:cBhvr>
                                      <p:tavLst>
                                        <p:tav tm="0">
                                          <p:val>
                                            <p:fltVal val="0"/>
                                          </p:val>
                                        </p:tav>
                                        <p:tav tm="100000">
                                          <p:val>
                                            <p:strVal val="#ppt_w"/>
                                          </p:val>
                                        </p:tav>
                                      </p:tavLst>
                                    </p:anim>
                                    <p:anim calcmode="lin" valueType="num">
                                      <p:cBhvr>
                                        <p:cTn id="35" dur="250" fill="hold"/>
                                        <p:tgtEl>
                                          <p:spTgt spid="72"/>
                                        </p:tgtEl>
                                        <p:attrNameLst>
                                          <p:attrName>ppt_h</p:attrName>
                                        </p:attrNameLst>
                                      </p:cBhvr>
                                      <p:tavLst>
                                        <p:tav tm="0">
                                          <p:val>
                                            <p:fltVal val="0"/>
                                          </p:val>
                                        </p:tav>
                                        <p:tav tm="100000">
                                          <p:val>
                                            <p:strVal val="#ppt_h"/>
                                          </p:val>
                                        </p:tav>
                                      </p:tavLst>
                                    </p:anim>
                                    <p:animEffect transition="in" filter="fade">
                                      <p:cBhvr>
                                        <p:cTn id="36" dur="250"/>
                                        <p:tgtEl>
                                          <p:spTgt spid="72"/>
                                        </p:tgtEl>
                                      </p:cBhvr>
                                    </p:animEffect>
                                  </p:childTnLst>
                                </p:cTn>
                              </p:par>
                            </p:childTnLst>
                          </p:cTn>
                        </p:par>
                        <p:par>
                          <p:cTn id="37" fill="hold">
                            <p:stCondLst>
                              <p:cond delay="2150"/>
                            </p:stCondLst>
                            <p:childTnLst>
                              <p:par>
                                <p:cTn id="38" presetID="53" presetClass="entr" presetSubtype="16"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 calcmode="lin" valueType="num">
                                      <p:cBhvr>
                                        <p:cTn id="40" dur="250" fill="hold"/>
                                        <p:tgtEl>
                                          <p:spTgt spid="73"/>
                                        </p:tgtEl>
                                        <p:attrNameLst>
                                          <p:attrName>ppt_w</p:attrName>
                                        </p:attrNameLst>
                                      </p:cBhvr>
                                      <p:tavLst>
                                        <p:tav tm="0">
                                          <p:val>
                                            <p:fltVal val="0"/>
                                          </p:val>
                                        </p:tav>
                                        <p:tav tm="100000">
                                          <p:val>
                                            <p:strVal val="#ppt_w"/>
                                          </p:val>
                                        </p:tav>
                                      </p:tavLst>
                                    </p:anim>
                                    <p:anim calcmode="lin" valueType="num">
                                      <p:cBhvr>
                                        <p:cTn id="41" dur="250" fill="hold"/>
                                        <p:tgtEl>
                                          <p:spTgt spid="73"/>
                                        </p:tgtEl>
                                        <p:attrNameLst>
                                          <p:attrName>ppt_h</p:attrName>
                                        </p:attrNameLst>
                                      </p:cBhvr>
                                      <p:tavLst>
                                        <p:tav tm="0">
                                          <p:val>
                                            <p:fltVal val="0"/>
                                          </p:val>
                                        </p:tav>
                                        <p:tav tm="100000">
                                          <p:val>
                                            <p:strVal val="#ppt_h"/>
                                          </p:val>
                                        </p:tav>
                                      </p:tavLst>
                                    </p:anim>
                                    <p:animEffect transition="in" filter="fade">
                                      <p:cBhvr>
                                        <p:cTn id="42" dur="250"/>
                                        <p:tgtEl>
                                          <p:spTgt spid="73"/>
                                        </p:tgtEl>
                                      </p:cBhvr>
                                    </p:animEffect>
                                  </p:childTnLst>
                                </p:cTn>
                              </p:par>
                            </p:childTnLst>
                          </p:cTn>
                        </p:par>
                        <p:par>
                          <p:cTn id="43" fill="hold">
                            <p:stCondLst>
                              <p:cond delay="2400"/>
                            </p:stCondLst>
                            <p:childTnLst>
                              <p:par>
                                <p:cTn id="44" presetID="53" presetClass="entr" presetSubtype="16"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 calcmode="lin" valueType="num">
                                      <p:cBhvr>
                                        <p:cTn id="46" dur="250" fill="hold"/>
                                        <p:tgtEl>
                                          <p:spTgt spid="75"/>
                                        </p:tgtEl>
                                        <p:attrNameLst>
                                          <p:attrName>ppt_w</p:attrName>
                                        </p:attrNameLst>
                                      </p:cBhvr>
                                      <p:tavLst>
                                        <p:tav tm="0">
                                          <p:val>
                                            <p:fltVal val="0"/>
                                          </p:val>
                                        </p:tav>
                                        <p:tav tm="100000">
                                          <p:val>
                                            <p:strVal val="#ppt_w"/>
                                          </p:val>
                                        </p:tav>
                                      </p:tavLst>
                                    </p:anim>
                                    <p:anim calcmode="lin" valueType="num">
                                      <p:cBhvr>
                                        <p:cTn id="47" dur="250" fill="hold"/>
                                        <p:tgtEl>
                                          <p:spTgt spid="75"/>
                                        </p:tgtEl>
                                        <p:attrNameLst>
                                          <p:attrName>ppt_h</p:attrName>
                                        </p:attrNameLst>
                                      </p:cBhvr>
                                      <p:tavLst>
                                        <p:tav tm="0">
                                          <p:val>
                                            <p:fltVal val="0"/>
                                          </p:val>
                                        </p:tav>
                                        <p:tav tm="100000">
                                          <p:val>
                                            <p:strVal val="#ppt_h"/>
                                          </p:val>
                                        </p:tav>
                                      </p:tavLst>
                                    </p:anim>
                                    <p:animEffect transition="in" filter="fade">
                                      <p:cBhvr>
                                        <p:cTn id="48" dur="250"/>
                                        <p:tgtEl>
                                          <p:spTgt spid="75"/>
                                        </p:tgtEl>
                                      </p:cBhvr>
                                    </p:animEffect>
                                  </p:childTnLst>
                                </p:cTn>
                              </p:par>
                            </p:childTnLst>
                          </p:cTn>
                        </p:par>
                        <p:par>
                          <p:cTn id="49" fill="hold">
                            <p:stCondLst>
                              <p:cond delay="2650"/>
                            </p:stCondLst>
                            <p:childTnLst>
                              <p:par>
                                <p:cTn id="50" presetID="53" presetClass="entr" presetSubtype="16"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p:cTn id="52" dur="250" fill="hold"/>
                                        <p:tgtEl>
                                          <p:spTgt spid="74"/>
                                        </p:tgtEl>
                                        <p:attrNameLst>
                                          <p:attrName>ppt_w</p:attrName>
                                        </p:attrNameLst>
                                      </p:cBhvr>
                                      <p:tavLst>
                                        <p:tav tm="0">
                                          <p:val>
                                            <p:fltVal val="0"/>
                                          </p:val>
                                        </p:tav>
                                        <p:tav tm="100000">
                                          <p:val>
                                            <p:strVal val="#ppt_w"/>
                                          </p:val>
                                        </p:tav>
                                      </p:tavLst>
                                    </p:anim>
                                    <p:anim calcmode="lin" valueType="num">
                                      <p:cBhvr>
                                        <p:cTn id="53" dur="250" fill="hold"/>
                                        <p:tgtEl>
                                          <p:spTgt spid="74"/>
                                        </p:tgtEl>
                                        <p:attrNameLst>
                                          <p:attrName>ppt_h</p:attrName>
                                        </p:attrNameLst>
                                      </p:cBhvr>
                                      <p:tavLst>
                                        <p:tav tm="0">
                                          <p:val>
                                            <p:fltVal val="0"/>
                                          </p:val>
                                        </p:tav>
                                        <p:tav tm="100000">
                                          <p:val>
                                            <p:strVal val="#ppt_h"/>
                                          </p:val>
                                        </p:tav>
                                      </p:tavLst>
                                    </p:anim>
                                    <p:animEffect transition="in" filter="fade">
                                      <p:cBhvr>
                                        <p:cTn id="54" dur="250"/>
                                        <p:tgtEl>
                                          <p:spTgt spid="74"/>
                                        </p:tgtEl>
                                      </p:cBhvr>
                                    </p:animEffect>
                                  </p:childTnLst>
                                </p:cTn>
                              </p:par>
                            </p:childTnLst>
                          </p:cTn>
                        </p:par>
                        <p:par>
                          <p:cTn id="55" fill="hold">
                            <p:stCondLst>
                              <p:cond delay="2900"/>
                            </p:stCondLst>
                            <p:childTnLst>
                              <p:par>
                                <p:cTn id="56" presetID="53" presetClass="entr" presetSubtype="16"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250" fill="hold"/>
                                        <p:tgtEl>
                                          <p:spTgt spid="76"/>
                                        </p:tgtEl>
                                        <p:attrNameLst>
                                          <p:attrName>ppt_w</p:attrName>
                                        </p:attrNameLst>
                                      </p:cBhvr>
                                      <p:tavLst>
                                        <p:tav tm="0">
                                          <p:val>
                                            <p:fltVal val="0"/>
                                          </p:val>
                                        </p:tav>
                                        <p:tav tm="100000">
                                          <p:val>
                                            <p:strVal val="#ppt_w"/>
                                          </p:val>
                                        </p:tav>
                                      </p:tavLst>
                                    </p:anim>
                                    <p:anim calcmode="lin" valueType="num">
                                      <p:cBhvr>
                                        <p:cTn id="59" dur="250" fill="hold"/>
                                        <p:tgtEl>
                                          <p:spTgt spid="76"/>
                                        </p:tgtEl>
                                        <p:attrNameLst>
                                          <p:attrName>ppt_h</p:attrName>
                                        </p:attrNameLst>
                                      </p:cBhvr>
                                      <p:tavLst>
                                        <p:tav tm="0">
                                          <p:val>
                                            <p:fltVal val="0"/>
                                          </p:val>
                                        </p:tav>
                                        <p:tav tm="100000">
                                          <p:val>
                                            <p:strVal val="#ppt_h"/>
                                          </p:val>
                                        </p:tav>
                                      </p:tavLst>
                                    </p:anim>
                                    <p:animEffect transition="in" filter="fade">
                                      <p:cBhvr>
                                        <p:cTn id="60" dur="250"/>
                                        <p:tgtEl>
                                          <p:spTgt spid="76"/>
                                        </p:tgtEl>
                                      </p:cBhvr>
                                    </p:animEffect>
                                  </p:childTnLst>
                                </p:cTn>
                              </p:par>
                            </p:childTnLst>
                          </p:cTn>
                        </p:par>
                        <p:par>
                          <p:cTn id="61" fill="hold">
                            <p:stCondLst>
                              <p:cond delay="3150"/>
                            </p:stCondLst>
                            <p:childTnLst>
                              <p:par>
                                <p:cTn id="62" presetID="53" presetClass="entr" presetSubtype="16"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p:cTn id="64" dur="250" fill="hold"/>
                                        <p:tgtEl>
                                          <p:spTgt spid="77"/>
                                        </p:tgtEl>
                                        <p:attrNameLst>
                                          <p:attrName>ppt_w</p:attrName>
                                        </p:attrNameLst>
                                      </p:cBhvr>
                                      <p:tavLst>
                                        <p:tav tm="0">
                                          <p:val>
                                            <p:fltVal val="0"/>
                                          </p:val>
                                        </p:tav>
                                        <p:tav tm="100000">
                                          <p:val>
                                            <p:strVal val="#ppt_w"/>
                                          </p:val>
                                        </p:tav>
                                      </p:tavLst>
                                    </p:anim>
                                    <p:anim calcmode="lin" valueType="num">
                                      <p:cBhvr>
                                        <p:cTn id="65" dur="250" fill="hold"/>
                                        <p:tgtEl>
                                          <p:spTgt spid="77"/>
                                        </p:tgtEl>
                                        <p:attrNameLst>
                                          <p:attrName>ppt_h</p:attrName>
                                        </p:attrNameLst>
                                      </p:cBhvr>
                                      <p:tavLst>
                                        <p:tav tm="0">
                                          <p:val>
                                            <p:fltVal val="0"/>
                                          </p:val>
                                        </p:tav>
                                        <p:tav tm="100000">
                                          <p:val>
                                            <p:strVal val="#ppt_h"/>
                                          </p:val>
                                        </p:tav>
                                      </p:tavLst>
                                    </p:anim>
                                    <p:animEffect transition="in" filter="fade">
                                      <p:cBhvr>
                                        <p:cTn id="66" dur="250"/>
                                        <p:tgtEl>
                                          <p:spTgt spid="77"/>
                                        </p:tgtEl>
                                      </p:cBhvr>
                                    </p:animEffect>
                                  </p:childTnLst>
                                </p:cTn>
                              </p:par>
                            </p:childTnLst>
                          </p:cTn>
                        </p:par>
                        <p:par>
                          <p:cTn id="67" fill="hold">
                            <p:stCondLst>
                              <p:cond delay="3400"/>
                            </p:stCondLst>
                            <p:childTnLst>
                              <p:par>
                                <p:cTn id="68" presetID="53" presetClass="entr" presetSubtype="16" fill="hold" nodeType="afterEffect">
                                  <p:stCondLst>
                                    <p:cond delay="0"/>
                                  </p:stCondLst>
                                  <p:childTnLst>
                                    <p:set>
                                      <p:cBhvr>
                                        <p:cTn id="69" dur="1" fill="hold">
                                          <p:stCondLst>
                                            <p:cond delay="0"/>
                                          </p:stCondLst>
                                        </p:cTn>
                                        <p:tgtEl>
                                          <p:spTgt spid="96"/>
                                        </p:tgtEl>
                                        <p:attrNameLst>
                                          <p:attrName>style.visibility</p:attrName>
                                        </p:attrNameLst>
                                      </p:cBhvr>
                                      <p:to>
                                        <p:strVal val="visible"/>
                                      </p:to>
                                    </p:set>
                                    <p:anim calcmode="lin" valueType="num">
                                      <p:cBhvr>
                                        <p:cTn id="70" dur="500" fill="hold"/>
                                        <p:tgtEl>
                                          <p:spTgt spid="96"/>
                                        </p:tgtEl>
                                        <p:attrNameLst>
                                          <p:attrName>ppt_w</p:attrName>
                                        </p:attrNameLst>
                                      </p:cBhvr>
                                      <p:tavLst>
                                        <p:tav tm="0">
                                          <p:val>
                                            <p:fltVal val="0"/>
                                          </p:val>
                                        </p:tav>
                                        <p:tav tm="100000">
                                          <p:val>
                                            <p:strVal val="#ppt_w"/>
                                          </p:val>
                                        </p:tav>
                                      </p:tavLst>
                                    </p:anim>
                                    <p:anim calcmode="lin" valueType="num">
                                      <p:cBhvr>
                                        <p:cTn id="71" dur="500" fill="hold"/>
                                        <p:tgtEl>
                                          <p:spTgt spid="96"/>
                                        </p:tgtEl>
                                        <p:attrNameLst>
                                          <p:attrName>ppt_h</p:attrName>
                                        </p:attrNameLst>
                                      </p:cBhvr>
                                      <p:tavLst>
                                        <p:tav tm="0">
                                          <p:val>
                                            <p:fltVal val="0"/>
                                          </p:val>
                                        </p:tav>
                                        <p:tav tm="100000">
                                          <p:val>
                                            <p:strVal val="#ppt_h"/>
                                          </p:val>
                                        </p:tav>
                                      </p:tavLst>
                                    </p:anim>
                                    <p:animEffect transition="in" filter="fade">
                                      <p:cBhvr>
                                        <p:cTn id="72" dur="500"/>
                                        <p:tgtEl>
                                          <p:spTgt spid="96"/>
                                        </p:tgtEl>
                                      </p:cBhvr>
                                    </p:animEffect>
                                  </p:childTnLst>
                                </p:cTn>
                              </p:par>
                            </p:childTnLst>
                          </p:cTn>
                        </p:par>
                        <p:par>
                          <p:cTn id="73" fill="hold">
                            <p:stCondLst>
                              <p:cond delay="3900"/>
                            </p:stCondLst>
                            <p:childTnLst>
                              <p:par>
                                <p:cTn id="74" presetID="53" presetClass="entr" presetSubtype="16" fill="hold" nodeType="afterEffect">
                                  <p:stCondLst>
                                    <p:cond delay="0"/>
                                  </p:stCondLst>
                                  <p:childTnLst>
                                    <p:set>
                                      <p:cBhvr>
                                        <p:cTn id="75" dur="1" fill="hold">
                                          <p:stCondLst>
                                            <p:cond delay="0"/>
                                          </p:stCondLst>
                                        </p:cTn>
                                        <p:tgtEl>
                                          <p:spTgt spid="88"/>
                                        </p:tgtEl>
                                        <p:attrNameLst>
                                          <p:attrName>style.visibility</p:attrName>
                                        </p:attrNameLst>
                                      </p:cBhvr>
                                      <p:to>
                                        <p:strVal val="visible"/>
                                      </p:to>
                                    </p:set>
                                    <p:anim calcmode="lin" valueType="num">
                                      <p:cBhvr>
                                        <p:cTn id="76" dur="500" fill="hold"/>
                                        <p:tgtEl>
                                          <p:spTgt spid="88"/>
                                        </p:tgtEl>
                                        <p:attrNameLst>
                                          <p:attrName>ppt_w</p:attrName>
                                        </p:attrNameLst>
                                      </p:cBhvr>
                                      <p:tavLst>
                                        <p:tav tm="0">
                                          <p:val>
                                            <p:fltVal val="0"/>
                                          </p:val>
                                        </p:tav>
                                        <p:tav tm="100000">
                                          <p:val>
                                            <p:strVal val="#ppt_w"/>
                                          </p:val>
                                        </p:tav>
                                      </p:tavLst>
                                    </p:anim>
                                    <p:anim calcmode="lin" valueType="num">
                                      <p:cBhvr>
                                        <p:cTn id="77" dur="500" fill="hold"/>
                                        <p:tgtEl>
                                          <p:spTgt spid="88"/>
                                        </p:tgtEl>
                                        <p:attrNameLst>
                                          <p:attrName>ppt_h</p:attrName>
                                        </p:attrNameLst>
                                      </p:cBhvr>
                                      <p:tavLst>
                                        <p:tav tm="0">
                                          <p:val>
                                            <p:fltVal val="0"/>
                                          </p:val>
                                        </p:tav>
                                        <p:tav tm="100000">
                                          <p:val>
                                            <p:strVal val="#ppt_h"/>
                                          </p:val>
                                        </p:tav>
                                      </p:tavLst>
                                    </p:anim>
                                    <p:animEffect transition="in" filter="fade">
                                      <p:cBhvr>
                                        <p:cTn id="78" dur="500"/>
                                        <p:tgtEl>
                                          <p:spTgt spid="88"/>
                                        </p:tgtEl>
                                      </p:cBhvr>
                                    </p:animEffect>
                                  </p:childTnLst>
                                </p:cTn>
                              </p:par>
                            </p:childTnLst>
                          </p:cTn>
                        </p:par>
                        <p:par>
                          <p:cTn id="79" fill="hold">
                            <p:stCondLst>
                              <p:cond delay="4400"/>
                            </p:stCondLst>
                            <p:childTnLst>
                              <p:par>
                                <p:cTn id="80" presetID="53" presetClass="entr" presetSubtype="16" fill="hold" nodeType="afterEffect">
                                  <p:stCondLst>
                                    <p:cond delay="0"/>
                                  </p:stCondLst>
                                  <p:childTnLst>
                                    <p:set>
                                      <p:cBhvr>
                                        <p:cTn id="81" dur="1" fill="hold">
                                          <p:stCondLst>
                                            <p:cond delay="0"/>
                                          </p:stCondLst>
                                        </p:cTn>
                                        <p:tgtEl>
                                          <p:spTgt spid="84"/>
                                        </p:tgtEl>
                                        <p:attrNameLst>
                                          <p:attrName>style.visibility</p:attrName>
                                        </p:attrNameLst>
                                      </p:cBhvr>
                                      <p:to>
                                        <p:strVal val="visible"/>
                                      </p:to>
                                    </p:set>
                                    <p:anim calcmode="lin" valueType="num">
                                      <p:cBhvr>
                                        <p:cTn id="82" dur="500" fill="hold"/>
                                        <p:tgtEl>
                                          <p:spTgt spid="84"/>
                                        </p:tgtEl>
                                        <p:attrNameLst>
                                          <p:attrName>ppt_w</p:attrName>
                                        </p:attrNameLst>
                                      </p:cBhvr>
                                      <p:tavLst>
                                        <p:tav tm="0">
                                          <p:val>
                                            <p:fltVal val="0"/>
                                          </p:val>
                                        </p:tav>
                                        <p:tav tm="100000">
                                          <p:val>
                                            <p:strVal val="#ppt_w"/>
                                          </p:val>
                                        </p:tav>
                                      </p:tavLst>
                                    </p:anim>
                                    <p:anim calcmode="lin" valueType="num">
                                      <p:cBhvr>
                                        <p:cTn id="83" dur="500" fill="hold"/>
                                        <p:tgtEl>
                                          <p:spTgt spid="84"/>
                                        </p:tgtEl>
                                        <p:attrNameLst>
                                          <p:attrName>ppt_h</p:attrName>
                                        </p:attrNameLst>
                                      </p:cBhvr>
                                      <p:tavLst>
                                        <p:tav tm="0">
                                          <p:val>
                                            <p:fltVal val="0"/>
                                          </p:val>
                                        </p:tav>
                                        <p:tav tm="100000">
                                          <p:val>
                                            <p:strVal val="#ppt_h"/>
                                          </p:val>
                                        </p:tav>
                                      </p:tavLst>
                                    </p:anim>
                                    <p:animEffect transition="in" filter="fade">
                                      <p:cBhvr>
                                        <p:cTn id="84" dur="500"/>
                                        <p:tgtEl>
                                          <p:spTgt spid="84"/>
                                        </p:tgtEl>
                                      </p:cBhvr>
                                    </p:animEffect>
                                  </p:childTnLst>
                                </p:cTn>
                              </p:par>
                            </p:childTnLst>
                          </p:cTn>
                        </p:par>
                        <p:par>
                          <p:cTn id="85" fill="hold">
                            <p:stCondLst>
                              <p:cond delay="4900"/>
                            </p:stCondLst>
                            <p:childTnLst>
                              <p:par>
                                <p:cTn id="86" presetID="53" presetClass="entr" presetSubtype="16" fill="hold" nodeType="afterEffect">
                                  <p:stCondLst>
                                    <p:cond delay="0"/>
                                  </p:stCondLst>
                                  <p:childTnLst>
                                    <p:set>
                                      <p:cBhvr>
                                        <p:cTn id="87" dur="1" fill="hold">
                                          <p:stCondLst>
                                            <p:cond delay="0"/>
                                          </p:stCondLst>
                                        </p:cTn>
                                        <p:tgtEl>
                                          <p:spTgt spid="104"/>
                                        </p:tgtEl>
                                        <p:attrNameLst>
                                          <p:attrName>style.visibility</p:attrName>
                                        </p:attrNameLst>
                                      </p:cBhvr>
                                      <p:to>
                                        <p:strVal val="visible"/>
                                      </p:to>
                                    </p:set>
                                    <p:anim calcmode="lin" valueType="num">
                                      <p:cBhvr>
                                        <p:cTn id="88" dur="500" fill="hold"/>
                                        <p:tgtEl>
                                          <p:spTgt spid="104"/>
                                        </p:tgtEl>
                                        <p:attrNameLst>
                                          <p:attrName>ppt_w</p:attrName>
                                        </p:attrNameLst>
                                      </p:cBhvr>
                                      <p:tavLst>
                                        <p:tav tm="0">
                                          <p:val>
                                            <p:fltVal val="0"/>
                                          </p:val>
                                        </p:tav>
                                        <p:tav tm="100000">
                                          <p:val>
                                            <p:strVal val="#ppt_w"/>
                                          </p:val>
                                        </p:tav>
                                      </p:tavLst>
                                    </p:anim>
                                    <p:anim calcmode="lin" valueType="num">
                                      <p:cBhvr>
                                        <p:cTn id="89" dur="500" fill="hold"/>
                                        <p:tgtEl>
                                          <p:spTgt spid="104"/>
                                        </p:tgtEl>
                                        <p:attrNameLst>
                                          <p:attrName>ppt_h</p:attrName>
                                        </p:attrNameLst>
                                      </p:cBhvr>
                                      <p:tavLst>
                                        <p:tav tm="0">
                                          <p:val>
                                            <p:fltVal val="0"/>
                                          </p:val>
                                        </p:tav>
                                        <p:tav tm="100000">
                                          <p:val>
                                            <p:strVal val="#ppt_h"/>
                                          </p:val>
                                        </p:tav>
                                      </p:tavLst>
                                    </p:anim>
                                    <p:animEffect transition="in" filter="fade">
                                      <p:cBhvr>
                                        <p:cTn id="90" dur="500"/>
                                        <p:tgtEl>
                                          <p:spTgt spid="104"/>
                                        </p:tgtEl>
                                      </p:cBhvr>
                                    </p:animEffect>
                                  </p:childTnLst>
                                </p:cTn>
                              </p:par>
                            </p:childTnLst>
                          </p:cTn>
                        </p:par>
                        <p:par>
                          <p:cTn id="91" fill="hold">
                            <p:stCondLst>
                              <p:cond delay="5400"/>
                            </p:stCondLst>
                            <p:childTnLst>
                              <p:par>
                                <p:cTn id="92" presetID="53" presetClass="entr" presetSubtype="16" fill="hold" nodeType="afterEffect">
                                  <p:stCondLst>
                                    <p:cond delay="0"/>
                                  </p:stCondLst>
                                  <p:childTnLst>
                                    <p:set>
                                      <p:cBhvr>
                                        <p:cTn id="93" dur="1" fill="hold">
                                          <p:stCondLst>
                                            <p:cond delay="0"/>
                                          </p:stCondLst>
                                        </p:cTn>
                                        <p:tgtEl>
                                          <p:spTgt spid="100"/>
                                        </p:tgtEl>
                                        <p:attrNameLst>
                                          <p:attrName>style.visibility</p:attrName>
                                        </p:attrNameLst>
                                      </p:cBhvr>
                                      <p:to>
                                        <p:strVal val="visible"/>
                                      </p:to>
                                    </p:set>
                                    <p:anim calcmode="lin" valueType="num">
                                      <p:cBhvr>
                                        <p:cTn id="94" dur="500" fill="hold"/>
                                        <p:tgtEl>
                                          <p:spTgt spid="100"/>
                                        </p:tgtEl>
                                        <p:attrNameLst>
                                          <p:attrName>ppt_w</p:attrName>
                                        </p:attrNameLst>
                                      </p:cBhvr>
                                      <p:tavLst>
                                        <p:tav tm="0">
                                          <p:val>
                                            <p:fltVal val="0"/>
                                          </p:val>
                                        </p:tav>
                                        <p:tav tm="100000">
                                          <p:val>
                                            <p:strVal val="#ppt_w"/>
                                          </p:val>
                                        </p:tav>
                                      </p:tavLst>
                                    </p:anim>
                                    <p:anim calcmode="lin" valueType="num">
                                      <p:cBhvr>
                                        <p:cTn id="95" dur="500" fill="hold"/>
                                        <p:tgtEl>
                                          <p:spTgt spid="100"/>
                                        </p:tgtEl>
                                        <p:attrNameLst>
                                          <p:attrName>ppt_h</p:attrName>
                                        </p:attrNameLst>
                                      </p:cBhvr>
                                      <p:tavLst>
                                        <p:tav tm="0">
                                          <p:val>
                                            <p:fltVal val="0"/>
                                          </p:val>
                                        </p:tav>
                                        <p:tav tm="100000">
                                          <p:val>
                                            <p:strVal val="#ppt_h"/>
                                          </p:val>
                                        </p:tav>
                                      </p:tavLst>
                                    </p:anim>
                                    <p:animEffect transition="in" filter="fade">
                                      <p:cBhvr>
                                        <p:cTn id="96" dur="500"/>
                                        <p:tgtEl>
                                          <p:spTgt spid="100"/>
                                        </p:tgtEl>
                                      </p:cBhvr>
                                    </p:animEffect>
                                  </p:childTnLst>
                                </p:cTn>
                              </p:par>
                            </p:childTnLst>
                          </p:cTn>
                        </p:par>
                        <p:par>
                          <p:cTn id="97" fill="hold">
                            <p:stCondLst>
                              <p:cond delay="5900"/>
                            </p:stCondLst>
                            <p:childTnLst>
                              <p:par>
                                <p:cTn id="98" presetID="53" presetClass="entr" presetSubtype="16" fill="hold" nodeType="afterEffect">
                                  <p:stCondLst>
                                    <p:cond delay="0"/>
                                  </p:stCondLst>
                                  <p:childTnLst>
                                    <p:set>
                                      <p:cBhvr>
                                        <p:cTn id="99" dur="1" fill="hold">
                                          <p:stCondLst>
                                            <p:cond delay="0"/>
                                          </p:stCondLst>
                                        </p:cTn>
                                        <p:tgtEl>
                                          <p:spTgt spid="92"/>
                                        </p:tgtEl>
                                        <p:attrNameLst>
                                          <p:attrName>style.visibility</p:attrName>
                                        </p:attrNameLst>
                                      </p:cBhvr>
                                      <p:to>
                                        <p:strVal val="visible"/>
                                      </p:to>
                                    </p:set>
                                    <p:anim calcmode="lin" valueType="num">
                                      <p:cBhvr>
                                        <p:cTn id="100" dur="500" fill="hold"/>
                                        <p:tgtEl>
                                          <p:spTgt spid="92"/>
                                        </p:tgtEl>
                                        <p:attrNameLst>
                                          <p:attrName>ppt_w</p:attrName>
                                        </p:attrNameLst>
                                      </p:cBhvr>
                                      <p:tavLst>
                                        <p:tav tm="0">
                                          <p:val>
                                            <p:fltVal val="0"/>
                                          </p:val>
                                        </p:tav>
                                        <p:tav tm="100000">
                                          <p:val>
                                            <p:strVal val="#ppt_w"/>
                                          </p:val>
                                        </p:tav>
                                      </p:tavLst>
                                    </p:anim>
                                    <p:anim calcmode="lin" valueType="num">
                                      <p:cBhvr>
                                        <p:cTn id="101" dur="500" fill="hold"/>
                                        <p:tgtEl>
                                          <p:spTgt spid="92"/>
                                        </p:tgtEl>
                                        <p:attrNameLst>
                                          <p:attrName>ppt_h</p:attrName>
                                        </p:attrNameLst>
                                      </p:cBhvr>
                                      <p:tavLst>
                                        <p:tav tm="0">
                                          <p:val>
                                            <p:fltVal val="0"/>
                                          </p:val>
                                        </p:tav>
                                        <p:tav tm="100000">
                                          <p:val>
                                            <p:strVal val="#ppt_h"/>
                                          </p:val>
                                        </p:tav>
                                      </p:tavLst>
                                    </p:anim>
                                    <p:animEffect transition="in" filter="fade">
                                      <p:cBhvr>
                                        <p:cTn id="102" dur="500"/>
                                        <p:tgtEl>
                                          <p:spTgt spid="92"/>
                                        </p:tgtEl>
                                      </p:cBhvr>
                                    </p:animEffect>
                                  </p:childTnLst>
                                </p:cTn>
                              </p:par>
                            </p:childTnLst>
                          </p:cTn>
                        </p:par>
                        <p:par>
                          <p:cTn id="103" fill="hold">
                            <p:stCondLst>
                              <p:cond delay="6400"/>
                            </p:stCondLst>
                            <p:childTnLst>
                              <p:par>
                                <p:cTn id="104" presetID="53" presetClass="entr" presetSubtype="16" fill="hold" grpId="0" nodeType="afterEffect">
                                  <p:stCondLst>
                                    <p:cond delay="0"/>
                                  </p:stCondLst>
                                  <p:childTnLst>
                                    <p:set>
                                      <p:cBhvr>
                                        <p:cTn id="105" dur="1" fill="hold">
                                          <p:stCondLst>
                                            <p:cond delay="0"/>
                                          </p:stCondLst>
                                        </p:cTn>
                                        <p:tgtEl>
                                          <p:spTgt spid="99"/>
                                        </p:tgtEl>
                                        <p:attrNameLst>
                                          <p:attrName>style.visibility</p:attrName>
                                        </p:attrNameLst>
                                      </p:cBhvr>
                                      <p:to>
                                        <p:strVal val="visible"/>
                                      </p:to>
                                    </p:set>
                                    <p:anim calcmode="lin" valueType="num">
                                      <p:cBhvr>
                                        <p:cTn id="106" dur="500" fill="hold"/>
                                        <p:tgtEl>
                                          <p:spTgt spid="99"/>
                                        </p:tgtEl>
                                        <p:attrNameLst>
                                          <p:attrName>ppt_w</p:attrName>
                                        </p:attrNameLst>
                                      </p:cBhvr>
                                      <p:tavLst>
                                        <p:tav tm="0">
                                          <p:val>
                                            <p:fltVal val="0"/>
                                          </p:val>
                                        </p:tav>
                                        <p:tav tm="100000">
                                          <p:val>
                                            <p:strVal val="#ppt_w"/>
                                          </p:val>
                                        </p:tav>
                                      </p:tavLst>
                                    </p:anim>
                                    <p:anim calcmode="lin" valueType="num">
                                      <p:cBhvr>
                                        <p:cTn id="107" dur="500" fill="hold"/>
                                        <p:tgtEl>
                                          <p:spTgt spid="99"/>
                                        </p:tgtEl>
                                        <p:attrNameLst>
                                          <p:attrName>ppt_h</p:attrName>
                                        </p:attrNameLst>
                                      </p:cBhvr>
                                      <p:tavLst>
                                        <p:tav tm="0">
                                          <p:val>
                                            <p:fltVal val="0"/>
                                          </p:val>
                                        </p:tav>
                                        <p:tav tm="100000">
                                          <p:val>
                                            <p:strVal val="#ppt_h"/>
                                          </p:val>
                                        </p:tav>
                                      </p:tavLst>
                                    </p:anim>
                                    <p:animEffect transition="in" filter="fade">
                                      <p:cBhvr>
                                        <p:cTn id="108" dur="500"/>
                                        <p:tgtEl>
                                          <p:spTgt spid="99"/>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cBhvr>
                                        <p:cTn id="111" dur="500" fill="hold"/>
                                        <p:tgtEl>
                                          <p:spTgt spid="91"/>
                                        </p:tgtEl>
                                        <p:attrNameLst>
                                          <p:attrName>ppt_w</p:attrName>
                                        </p:attrNameLst>
                                      </p:cBhvr>
                                      <p:tavLst>
                                        <p:tav tm="0">
                                          <p:val>
                                            <p:fltVal val="0"/>
                                          </p:val>
                                        </p:tav>
                                        <p:tav tm="100000">
                                          <p:val>
                                            <p:strVal val="#ppt_w"/>
                                          </p:val>
                                        </p:tav>
                                      </p:tavLst>
                                    </p:anim>
                                    <p:anim calcmode="lin" valueType="num">
                                      <p:cBhvr>
                                        <p:cTn id="112" dur="500" fill="hold"/>
                                        <p:tgtEl>
                                          <p:spTgt spid="91"/>
                                        </p:tgtEl>
                                        <p:attrNameLst>
                                          <p:attrName>ppt_h</p:attrName>
                                        </p:attrNameLst>
                                      </p:cBhvr>
                                      <p:tavLst>
                                        <p:tav tm="0">
                                          <p:val>
                                            <p:fltVal val="0"/>
                                          </p:val>
                                        </p:tav>
                                        <p:tav tm="100000">
                                          <p:val>
                                            <p:strVal val="#ppt_h"/>
                                          </p:val>
                                        </p:tav>
                                      </p:tavLst>
                                    </p:anim>
                                    <p:animEffect transition="in" filter="fade">
                                      <p:cBhvr>
                                        <p:cTn id="113" dur="500"/>
                                        <p:tgtEl>
                                          <p:spTgt spid="91"/>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87"/>
                                        </p:tgtEl>
                                        <p:attrNameLst>
                                          <p:attrName>style.visibility</p:attrName>
                                        </p:attrNameLst>
                                      </p:cBhvr>
                                      <p:to>
                                        <p:strVal val="visible"/>
                                      </p:to>
                                    </p:set>
                                    <p:anim calcmode="lin" valueType="num">
                                      <p:cBhvr>
                                        <p:cTn id="116" dur="500" fill="hold"/>
                                        <p:tgtEl>
                                          <p:spTgt spid="87"/>
                                        </p:tgtEl>
                                        <p:attrNameLst>
                                          <p:attrName>ppt_w</p:attrName>
                                        </p:attrNameLst>
                                      </p:cBhvr>
                                      <p:tavLst>
                                        <p:tav tm="0">
                                          <p:val>
                                            <p:fltVal val="0"/>
                                          </p:val>
                                        </p:tav>
                                        <p:tav tm="100000">
                                          <p:val>
                                            <p:strVal val="#ppt_w"/>
                                          </p:val>
                                        </p:tav>
                                      </p:tavLst>
                                    </p:anim>
                                    <p:anim calcmode="lin" valueType="num">
                                      <p:cBhvr>
                                        <p:cTn id="117" dur="500" fill="hold"/>
                                        <p:tgtEl>
                                          <p:spTgt spid="87"/>
                                        </p:tgtEl>
                                        <p:attrNameLst>
                                          <p:attrName>ppt_h</p:attrName>
                                        </p:attrNameLst>
                                      </p:cBhvr>
                                      <p:tavLst>
                                        <p:tav tm="0">
                                          <p:val>
                                            <p:fltVal val="0"/>
                                          </p:val>
                                        </p:tav>
                                        <p:tav tm="100000">
                                          <p:val>
                                            <p:strVal val="#ppt_h"/>
                                          </p:val>
                                        </p:tav>
                                      </p:tavLst>
                                    </p:anim>
                                    <p:animEffect transition="in" filter="fade">
                                      <p:cBhvr>
                                        <p:cTn id="118" dur="500"/>
                                        <p:tgtEl>
                                          <p:spTgt spid="87"/>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107"/>
                                        </p:tgtEl>
                                        <p:attrNameLst>
                                          <p:attrName>style.visibility</p:attrName>
                                        </p:attrNameLst>
                                      </p:cBhvr>
                                      <p:to>
                                        <p:strVal val="visible"/>
                                      </p:to>
                                    </p:set>
                                    <p:anim calcmode="lin" valueType="num">
                                      <p:cBhvr>
                                        <p:cTn id="121" dur="500" fill="hold"/>
                                        <p:tgtEl>
                                          <p:spTgt spid="107"/>
                                        </p:tgtEl>
                                        <p:attrNameLst>
                                          <p:attrName>ppt_w</p:attrName>
                                        </p:attrNameLst>
                                      </p:cBhvr>
                                      <p:tavLst>
                                        <p:tav tm="0">
                                          <p:val>
                                            <p:fltVal val="0"/>
                                          </p:val>
                                        </p:tav>
                                        <p:tav tm="100000">
                                          <p:val>
                                            <p:strVal val="#ppt_w"/>
                                          </p:val>
                                        </p:tav>
                                      </p:tavLst>
                                    </p:anim>
                                    <p:anim calcmode="lin" valueType="num">
                                      <p:cBhvr>
                                        <p:cTn id="122" dur="500" fill="hold"/>
                                        <p:tgtEl>
                                          <p:spTgt spid="107"/>
                                        </p:tgtEl>
                                        <p:attrNameLst>
                                          <p:attrName>ppt_h</p:attrName>
                                        </p:attrNameLst>
                                      </p:cBhvr>
                                      <p:tavLst>
                                        <p:tav tm="0">
                                          <p:val>
                                            <p:fltVal val="0"/>
                                          </p:val>
                                        </p:tav>
                                        <p:tav tm="100000">
                                          <p:val>
                                            <p:strVal val="#ppt_h"/>
                                          </p:val>
                                        </p:tav>
                                      </p:tavLst>
                                    </p:anim>
                                    <p:animEffect transition="in" filter="fade">
                                      <p:cBhvr>
                                        <p:cTn id="123" dur="500"/>
                                        <p:tgtEl>
                                          <p:spTgt spid="107"/>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103"/>
                                        </p:tgtEl>
                                        <p:attrNameLst>
                                          <p:attrName>style.visibility</p:attrName>
                                        </p:attrNameLst>
                                      </p:cBhvr>
                                      <p:to>
                                        <p:strVal val="visible"/>
                                      </p:to>
                                    </p:set>
                                    <p:anim calcmode="lin" valueType="num">
                                      <p:cBhvr>
                                        <p:cTn id="126" dur="500" fill="hold"/>
                                        <p:tgtEl>
                                          <p:spTgt spid="103"/>
                                        </p:tgtEl>
                                        <p:attrNameLst>
                                          <p:attrName>ppt_w</p:attrName>
                                        </p:attrNameLst>
                                      </p:cBhvr>
                                      <p:tavLst>
                                        <p:tav tm="0">
                                          <p:val>
                                            <p:fltVal val="0"/>
                                          </p:val>
                                        </p:tav>
                                        <p:tav tm="100000">
                                          <p:val>
                                            <p:strVal val="#ppt_w"/>
                                          </p:val>
                                        </p:tav>
                                      </p:tavLst>
                                    </p:anim>
                                    <p:anim calcmode="lin" valueType="num">
                                      <p:cBhvr>
                                        <p:cTn id="127" dur="500" fill="hold"/>
                                        <p:tgtEl>
                                          <p:spTgt spid="103"/>
                                        </p:tgtEl>
                                        <p:attrNameLst>
                                          <p:attrName>ppt_h</p:attrName>
                                        </p:attrNameLst>
                                      </p:cBhvr>
                                      <p:tavLst>
                                        <p:tav tm="0">
                                          <p:val>
                                            <p:fltVal val="0"/>
                                          </p:val>
                                        </p:tav>
                                        <p:tav tm="100000">
                                          <p:val>
                                            <p:strVal val="#ppt_h"/>
                                          </p:val>
                                        </p:tav>
                                      </p:tavLst>
                                    </p:anim>
                                    <p:animEffect transition="in" filter="fade">
                                      <p:cBhvr>
                                        <p:cTn id="128" dur="500"/>
                                        <p:tgtEl>
                                          <p:spTgt spid="103"/>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95"/>
                                        </p:tgtEl>
                                        <p:attrNameLst>
                                          <p:attrName>style.visibility</p:attrName>
                                        </p:attrNameLst>
                                      </p:cBhvr>
                                      <p:to>
                                        <p:strVal val="visible"/>
                                      </p:to>
                                    </p:set>
                                    <p:anim calcmode="lin" valueType="num">
                                      <p:cBhvr>
                                        <p:cTn id="131" dur="500" fill="hold"/>
                                        <p:tgtEl>
                                          <p:spTgt spid="95"/>
                                        </p:tgtEl>
                                        <p:attrNameLst>
                                          <p:attrName>ppt_w</p:attrName>
                                        </p:attrNameLst>
                                      </p:cBhvr>
                                      <p:tavLst>
                                        <p:tav tm="0">
                                          <p:val>
                                            <p:fltVal val="0"/>
                                          </p:val>
                                        </p:tav>
                                        <p:tav tm="100000">
                                          <p:val>
                                            <p:strVal val="#ppt_w"/>
                                          </p:val>
                                        </p:tav>
                                      </p:tavLst>
                                    </p:anim>
                                    <p:anim calcmode="lin" valueType="num">
                                      <p:cBhvr>
                                        <p:cTn id="132" dur="500" fill="hold"/>
                                        <p:tgtEl>
                                          <p:spTgt spid="95"/>
                                        </p:tgtEl>
                                        <p:attrNameLst>
                                          <p:attrName>ppt_h</p:attrName>
                                        </p:attrNameLst>
                                      </p:cBhvr>
                                      <p:tavLst>
                                        <p:tav tm="0">
                                          <p:val>
                                            <p:fltVal val="0"/>
                                          </p:val>
                                        </p:tav>
                                        <p:tav tm="100000">
                                          <p:val>
                                            <p:strVal val="#ppt_h"/>
                                          </p:val>
                                        </p:tav>
                                      </p:tavLst>
                                    </p:anim>
                                    <p:animEffect transition="in" filter="fade">
                                      <p:cBhvr>
                                        <p:cTn id="133" dur="500"/>
                                        <p:tgtEl>
                                          <p:spTgt spid="95"/>
                                        </p:tgtEl>
                                      </p:cBhvr>
                                    </p:animEffect>
                                  </p:childTnLst>
                                </p:cTn>
                              </p:par>
                            </p:childTnLst>
                          </p:cTn>
                        </p:par>
                        <p:par>
                          <p:cTn id="134" fill="hold">
                            <p:stCondLst>
                              <p:cond delay="6900"/>
                            </p:stCondLst>
                            <p:childTnLst>
                              <p:par>
                                <p:cTn id="135" presetID="22" presetClass="entr" presetSubtype="8" fill="hold" grpId="0" nodeType="afterEffect">
                                  <p:stCondLst>
                                    <p:cond delay="0"/>
                                  </p:stCondLst>
                                  <p:childTnLst>
                                    <p:set>
                                      <p:cBhvr>
                                        <p:cTn id="136" dur="1" fill="hold">
                                          <p:stCondLst>
                                            <p:cond delay="0"/>
                                          </p:stCondLst>
                                        </p:cTn>
                                        <p:tgtEl>
                                          <p:spTgt spid="78"/>
                                        </p:tgtEl>
                                        <p:attrNameLst>
                                          <p:attrName>style.visibility</p:attrName>
                                        </p:attrNameLst>
                                      </p:cBhvr>
                                      <p:to>
                                        <p:strVal val="visible"/>
                                      </p:to>
                                    </p:set>
                                    <p:animEffect transition="in" filter="wipe(left)">
                                      <p:cBhvr>
                                        <p:cTn id="137" dur="500"/>
                                        <p:tgtEl>
                                          <p:spTgt spid="78"/>
                                        </p:tgtEl>
                                      </p:cBhvr>
                                    </p:animEffect>
                                  </p:childTnLst>
                                </p:cTn>
                              </p:par>
                              <p:par>
                                <p:cTn id="138" presetID="22" presetClass="entr" presetSubtype="8" fill="hold" grpId="0" nodeType="withEffect">
                                  <p:stCondLst>
                                    <p:cond delay="250"/>
                                  </p:stCondLst>
                                  <p:childTnLst>
                                    <p:set>
                                      <p:cBhvr>
                                        <p:cTn id="139" dur="1" fill="hold">
                                          <p:stCondLst>
                                            <p:cond delay="0"/>
                                          </p:stCondLst>
                                        </p:cTn>
                                        <p:tgtEl>
                                          <p:spTgt spid="81"/>
                                        </p:tgtEl>
                                        <p:attrNameLst>
                                          <p:attrName>style.visibility</p:attrName>
                                        </p:attrNameLst>
                                      </p:cBhvr>
                                      <p:to>
                                        <p:strVal val="visible"/>
                                      </p:to>
                                    </p:set>
                                    <p:animEffect transition="in" filter="wipe(left)">
                                      <p:cBhvr>
                                        <p:cTn id="140" dur="500"/>
                                        <p:tgtEl>
                                          <p:spTgt spid="81"/>
                                        </p:tgtEl>
                                      </p:cBhvr>
                                    </p:animEffect>
                                  </p:childTnLst>
                                </p:cTn>
                              </p:par>
                              <p:par>
                                <p:cTn id="141" presetID="22" presetClass="entr" presetSubtype="8" fill="hold" grpId="0" nodeType="withEffect">
                                  <p:stCondLst>
                                    <p:cond delay="450"/>
                                  </p:stCondLst>
                                  <p:childTnLst>
                                    <p:set>
                                      <p:cBhvr>
                                        <p:cTn id="142" dur="1" fill="hold">
                                          <p:stCondLst>
                                            <p:cond delay="0"/>
                                          </p:stCondLst>
                                        </p:cTn>
                                        <p:tgtEl>
                                          <p:spTgt spid="79"/>
                                        </p:tgtEl>
                                        <p:attrNameLst>
                                          <p:attrName>style.visibility</p:attrName>
                                        </p:attrNameLst>
                                      </p:cBhvr>
                                      <p:to>
                                        <p:strVal val="visible"/>
                                      </p:to>
                                    </p:set>
                                    <p:animEffect transition="in" filter="wipe(left)">
                                      <p:cBhvr>
                                        <p:cTn id="143" dur="500"/>
                                        <p:tgtEl>
                                          <p:spTgt spid="79"/>
                                        </p:tgtEl>
                                      </p:cBhvr>
                                    </p:animEffect>
                                  </p:childTnLst>
                                </p:cTn>
                              </p:par>
                              <p:par>
                                <p:cTn id="144" presetID="22" presetClass="entr" presetSubtype="8" fill="hold" grpId="0" nodeType="withEffect">
                                  <p:stCondLst>
                                    <p:cond delay="650"/>
                                  </p:stCondLst>
                                  <p:childTnLst>
                                    <p:set>
                                      <p:cBhvr>
                                        <p:cTn id="145" dur="1" fill="hold">
                                          <p:stCondLst>
                                            <p:cond delay="0"/>
                                          </p:stCondLst>
                                        </p:cTn>
                                        <p:tgtEl>
                                          <p:spTgt spid="80"/>
                                        </p:tgtEl>
                                        <p:attrNameLst>
                                          <p:attrName>style.visibility</p:attrName>
                                        </p:attrNameLst>
                                      </p:cBhvr>
                                      <p:to>
                                        <p:strVal val="visible"/>
                                      </p:to>
                                    </p:set>
                                    <p:animEffect transition="in" filter="wipe(left)">
                                      <p:cBhvr>
                                        <p:cTn id="146" dur="500"/>
                                        <p:tgtEl>
                                          <p:spTgt spid="80"/>
                                        </p:tgtEl>
                                      </p:cBhvr>
                                    </p:animEffect>
                                  </p:childTnLst>
                                </p:cTn>
                              </p:par>
                              <p:par>
                                <p:cTn id="147" presetID="22" presetClass="entr" presetSubtype="8" fill="hold" grpId="0" nodeType="withEffect">
                                  <p:stCondLst>
                                    <p:cond delay="850"/>
                                  </p:stCondLst>
                                  <p:childTnLst>
                                    <p:set>
                                      <p:cBhvr>
                                        <p:cTn id="148" dur="1" fill="hold">
                                          <p:stCondLst>
                                            <p:cond delay="0"/>
                                          </p:stCondLst>
                                        </p:cTn>
                                        <p:tgtEl>
                                          <p:spTgt spid="82"/>
                                        </p:tgtEl>
                                        <p:attrNameLst>
                                          <p:attrName>style.visibility</p:attrName>
                                        </p:attrNameLst>
                                      </p:cBhvr>
                                      <p:to>
                                        <p:strVal val="visible"/>
                                      </p:to>
                                    </p:set>
                                    <p:animEffect transition="in" filter="wipe(left)">
                                      <p:cBhvr>
                                        <p:cTn id="149" dur="500"/>
                                        <p:tgtEl>
                                          <p:spTgt spid="82"/>
                                        </p:tgtEl>
                                      </p:cBhvr>
                                    </p:animEffect>
                                  </p:childTnLst>
                                </p:cTn>
                              </p:par>
                              <p:par>
                                <p:cTn id="150" presetID="22" presetClass="entr" presetSubtype="8" fill="hold" grpId="0" nodeType="withEffect">
                                  <p:stCondLst>
                                    <p:cond delay="1050"/>
                                  </p:stCondLst>
                                  <p:childTnLst>
                                    <p:set>
                                      <p:cBhvr>
                                        <p:cTn id="151" dur="1" fill="hold">
                                          <p:stCondLst>
                                            <p:cond delay="0"/>
                                          </p:stCondLst>
                                        </p:cTn>
                                        <p:tgtEl>
                                          <p:spTgt spid="83"/>
                                        </p:tgtEl>
                                        <p:attrNameLst>
                                          <p:attrName>style.visibility</p:attrName>
                                        </p:attrNameLst>
                                      </p:cBhvr>
                                      <p:to>
                                        <p:strVal val="visible"/>
                                      </p:to>
                                    </p:set>
                                    <p:animEffect transition="in" filter="wipe(left)">
                                      <p:cBhvr>
                                        <p:cTn id="152"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p:bldP spid="83" grpId="0"/>
      <p:bldP spid="87" grpId="0"/>
      <p:bldP spid="91" grpId="0"/>
      <p:bldP spid="95" grpId="0"/>
      <p:bldP spid="99" grpId="0"/>
      <p:bldP spid="103" grpId="0"/>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8264978" y="841880"/>
            <a:ext cx="593292" cy="761765"/>
            <a:chOff x="8266914" y="-18254"/>
            <a:chExt cx="593475" cy="762000"/>
          </a:xfrm>
        </p:grpSpPr>
        <p:sp>
          <p:nvSpPr>
            <p:cNvPr id="74"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75" name="组合 74"/>
            <p:cNvGrpSpPr/>
            <p:nvPr/>
          </p:nvGrpSpPr>
          <p:grpSpPr>
            <a:xfrm>
              <a:off x="8266914" y="134144"/>
              <a:ext cx="593475" cy="475620"/>
              <a:chOff x="235091" y="185120"/>
              <a:chExt cx="593475" cy="475620"/>
            </a:xfrm>
          </p:grpSpPr>
          <p:sp>
            <p:nvSpPr>
              <p:cNvPr id="76" name="矩形 75"/>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77" name="矩形 76"/>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78" name="组合 77"/>
          <p:cNvGrpSpPr/>
          <p:nvPr/>
        </p:nvGrpSpPr>
        <p:grpSpPr>
          <a:xfrm>
            <a:off x="903710" y="1109996"/>
            <a:ext cx="2830349" cy="679489"/>
            <a:chOff x="903371" y="249943"/>
            <a:chExt cx="2831223" cy="679699"/>
          </a:xfrm>
        </p:grpSpPr>
        <p:sp>
          <p:nvSpPr>
            <p:cNvPr id="79" name="任意多边形 7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 name="任意多边形 7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1" name="组合 80"/>
          <p:cNvGrpSpPr/>
          <p:nvPr/>
        </p:nvGrpSpPr>
        <p:grpSpPr>
          <a:xfrm rot="16200000">
            <a:off x="574965" y="1018242"/>
            <a:ext cx="764867" cy="862996"/>
            <a:chOff x="8439634" y="3544648"/>
            <a:chExt cx="1611146" cy="1817848"/>
          </a:xfrm>
        </p:grpSpPr>
        <p:sp>
          <p:nvSpPr>
            <p:cNvPr id="8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3"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84" name="Group 17"/>
          <p:cNvGrpSpPr>
            <a:grpSpLocks noChangeAspect="1"/>
          </p:cNvGrpSpPr>
          <p:nvPr/>
        </p:nvGrpSpPr>
        <p:grpSpPr bwMode="auto">
          <a:xfrm>
            <a:off x="827767" y="1315643"/>
            <a:ext cx="259260" cy="278300"/>
            <a:chOff x="231" y="1205"/>
            <a:chExt cx="640" cy="687"/>
          </a:xfrm>
          <a:solidFill>
            <a:sysClr val="window" lastClr="FFFFFF"/>
          </a:solidFill>
          <a:effectLst/>
        </p:grpSpPr>
        <p:sp>
          <p:nvSpPr>
            <p:cNvPr id="85"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87" name="矩形 3"/>
          <p:cNvSpPr>
            <a:spLocks noChangeArrowheads="1"/>
          </p:cNvSpPr>
          <p:nvPr/>
        </p:nvSpPr>
        <p:spPr bwMode="auto">
          <a:xfrm>
            <a:off x="1448766" y="1302906"/>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88" name="文本框 37"/>
          <p:cNvSpPr>
            <a:spLocks noChangeArrowheads="1"/>
          </p:cNvSpPr>
          <p:nvPr/>
        </p:nvSpPr>
        <p:spPr bwMode="auto">
          <a:xfrm>
            <a:off x="2591414" y="1430185"/>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89" name="组合 88"/>
          <p:cNvGrpSpPr/>
          <p:nvPr/>
        </p:nvGrpSpPr>
        <p:grpSpPr>
          <a:xfrm>
            <a:off x="827767" y="2816546"/>
            <a:ext cx="6728417" cy="2426336"/>
            <a:chOff x="1275068" y="2211288"/>
            <a:chExt cx="9897218" cy="3570332"/>
          </a:xfrm>
        </p:grpSpPr>
        <p:sp>
          <p:nvSpPr>
            <p:cNvPr id="90" name="椭圆 89"/>
            <p:cNvSpPr/>
            <p:nvPr/>
          </p:nvSpPr>
          <p:spPr>
            <a:xfrm>
              <a:off x="1275068" y="5122168"/>
              <a:ext cx="8865709" cy="659452"/>
            </a:xfrm>
            <a:prstGeom prst="ellipse">
              <a:avLst/>
            </a:prstGeom>
            <a:gradFill flip="none" rotWithShape="1">
              <a:gsLst>
                <a:gs pos="100000">
                  <a:sysClr val="window" lastClr="FFFFFF">
                    <a:lumMod val="75000"/>
                    <a:alpha val="0"/>
                  </a:sysClr>
                </a:gs>
                <a:gs pos="29000">
                  <a:sysClr val="windowText" lastClr="000000">
                    <a:alpha val="18000"/>
                  </a:sysClr>
                </a:gs>
                <a:gs pos="0">
                  <a:sysClr val="windowText" lastClr="000000">
                    <a:alpha val="3000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1" name="任意多边形 90"/>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ysClr val="window" lastClr="FFFFFF">
                    <a:lumMod val="75000"/>
                  </a:sysClr>
                </a:gs>
                <a:gs pos="71000">
                  <a:sysClr val="window" lastClr="FFFFFF">
                    <a:lumMod val="95000"/>
                  </a:sysClr>
                </a:gs>
                <a:gs pos="54000">
                  <a:sysClr val="window" lastClr="FFFFFF">
                    <a:lumMod val="75000"/>
                  </a:sysClr>
                </a:gs>
                <a:gs pos="37000">
                  <a:sysClr val="window" lastClr="FFFFFF">
                    <a:lumMod val="95000"/>
                  </a:sysClr>
                </a:gs>
                <a:gs pos="19000">
                  <a:sysClr val="window" lastClr="FFFFFF">
                    <a:lumMod val="75000"/>
                  </a:sysClr>
                </a:gs>
                <a:gs pos="100000">
                  <a:sysClr val="window" lastClr="FFFFFF">
                    <a:lumMod val="95000"/>
                  </a:sysClr>
                </a:gs>
                <a:gs pos="0">
                  <a:sysClr val="window" lastClr="FFFFFF">
                    <a:lumMod val="95000"/>
                  </a:sysClr>
                </a:gs>
              </a:gsLst>
              <a:lin ang="6000000" scaled="0"/>
            </a:gradFill>
            <a:ln w="31750" cap="flat" cmpd="sng" algn="ctr">
              <a:noFill/>
              <a:prstDash val="solid"/>
              <a:miter lim="800000"/>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ysClr val="window" lastClr="FFFFFF">
                  <a:lumMod val="65000"/>
                </a:sysClr>
              </a:extrusionClr>
              <a:contourClr>
                <a:sysClr val="window" lastClr="FFFFFF">
                  <a:lumMod val="75000"/>
                </a:sys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2" name="组合 91"/>
          <p:cNvGrpSpPr/>
          <p:nvPr/>
        </p:nvGrpSpPr>
        <p:grpSpPr>
          <a:xfrm>
            <a:off x="2034493" y="3995819"/>
            <a:ext cx="661709" cy="721683"/>
            <a:chOff x="2392531" y="3776590"/>
            <a:chExt cx="882164" cy="962467"/>
          </a:xfrm>
        </p:grpSpPr>
        <p:sp>
          <p:nvSpPr>
            <p:cNvPr id="93" name="椭圆 92"/>
            <p:cNvSpPr/>
            <p:nvPr/>
          </p:nvSpPr>
          <p:spPr>
            <a:xfrm>
              <a:off x="2392531"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grpSp>
          <p:nvGrpSpPr>
            <p:cNvPr id="94" name="组合 93"/>
            <p:cNvGrpSpPr/>
            <p:nvPr/>
          </p:nvGrpSpPr>
          <p:grpSpPr>
            <a:xfrm>
              <a:off x="2556766" y="3937626"/>
              <a:ext cx="534134" cy="801431"/>
              <a:chOff x="2693291" y="3851188"/>
              <a:chExt cx="534134" cy="801431"/>
            </a:xfrm>
          </p:grpSpPr>
          <p:sp>
            <p:nvSpPr>
              <p:cNvPr id="95" name="文本框 17"/>
              <p:cNvSpPr txBox="1"/>
              <p:nvPr/>
            </p:nvSpPr>
            <p:spPr>
              <a:xfrm>
                <a:off x="2693291" y="3851188"/>
                <a:ext cx="528293" cy="4925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96" name="文本框 18"/>
              <p:cNvSpPr txBox="1"/>
              <p:nvPr/>
            </p:nvSpPr>
            <p:spPr>
              <a:xfrm>
                <a:off x="2693291" y="4160063"/>
                <a:ext cx="534134" cy="4925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endParaRPr>
              </a:p>
            </p:txBody>
          </p:sp>
        </p:grpSp>
      </p:grpSp>
      <p:grpSp>
        <p:nvGrpSpPr>
          <p:cNvPr id="97" name="组合 96"/>
          <p:cNvGrpSpPr/>
          <p:nvPr/>
        </p:nvGrpSpPr>
        <p:grpSpPr>
          <a:xfrm>
            <a:off x="3783514" y="2943850"/>
            <a:ext cx="661709" cy="713869"/>
            <a:chOff x="4724252" y="2373641"/>
            <a:chExt cx="882164" cy="952046"/>
          </a:xfrm>
        </p:grpSpPr>
        <p:sp>
          <p:nvSpPr>
            <p:cNvPr id="98" name="椭圆 97"/>
            <p:cNvSpPr/>
            <p:nvPr/>
          </p:nvSpPr>
          <p:spPr>
            <a:xfrm>
              <a:off x="4724252" y="2373641"/>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grpSp>
          <p:nvGrpSpPr>
            <p:cNvPr id="99" name="组合 98"/>
            <p:cNvGrpSpPr/>
            <p:nvPr/>
          </p:nvGrpSpPr>
          <p:grpSpPr>
            <a:xfrm>
              <a:off x="4898266" y="2524255"/>
              <a:ext cx="565661" cy="801432"/>
              <a:chOff x="2693290" y="3851188"/>
              <a:chExt cx="565661" cy="801432"/>
            </a:xfrm>
          </p:grpSpPr>
          <p:sp>
            <p:nvSpPr>
              <p:cNvPr id="100" name="文本框 21"/>
              <p:cNvSpPr txBox="1"/>
              <p:nvPr/>
            </p:nvSpPr>
            <p:spPr>
              <a:xfrm>
                <a:off x="2693290" y="3851188"/>
                <a:ext cx="565661"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01" name="文本框 22"/>
              <p:cNvSpPr txBox="1"/>
              <p:nvPr/>
            </p:nvSpPr>
            <p:spPr>
              <a:xfrm>
                <a:off x="2693291" y="4160063"/>
                <a:ext cx="534134"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endParaRPr>
              </a:p>
            </p:txBody>
          </p:sp>
        </p:grpSp>
      </p:grpSp>
      <p:grpSp>
        <p:nvGrpSpPr>
          <p:cNvPr id="102" name="组合 101"/>
          <p:cNvGrpSpPr/>
          <p:nvPr/>
        </p:nvGrpSpPr>
        <p:grpSpPr>
          <a:xfrm>
            <a:off x="4526525" y="3995822"/>
            <a:ext cx="661709" cy="712017"/>
            <a:chOff x="5714805" y="3776590"/>
            <a:chExt cx="882164" cy="949575"/>
          </a:xfrm>
        </p:grpSpPr>
        <p:sp>
          <p:nvSpPr>
            <p:cNvPr id="103" name="椭圆 102"/>
            <p:cNvSpPr/>
            <p:nvPr/>
          </p:nvSpPr>
          <p:spPr>
            <a:xfrm>
              <a:off x="5714805"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grpSp>
          <p:nvGrpSpPr>
            <p:cNvPr id="104" name="组合 103"/>
            <p:cNvGrpSpPr/>
            <p:nvPr/>
          </p:nvGrpSpPr>
          <p:grpSpPr>
            <a:xfrm>
              <a:off x="5830820" y="3919233"/>
              <a:ext cx="630671" cy="806932"/>
              <a:chOff x="2635291" y="3845687"/>
              <a:chExt cx="630671" cy="806932"/>
            </a:xfrm>
          </p:grpSpPr>
          <p:sp>
            <p:nvSpPr>
              <p:cNvPr id="105" name="文本框 24"/>
              <p:cNvSpPr txBox="1"/>
              <p:nvPr/>
            </p:nvSpPr>
            <p:spPr>
              <a:xfrm>
                <a:off x="2635291" y="3845687"/>
                <a:ext cx="630671"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06" name="文本框 25"/>
              <p:cNvSpPr txBox="1"/>
              <p:nvPr/>
            </p:nvSpPr>
            <p:spPr>
              <a:xfrm>
                <a:off x="2693291" y="4160062"/>
                <a:ext cx="534134"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endParaRPr>
              </a:p>
            </p:txBody>
          </p:sp>
        </p:grpSp>
      </p:grpSp>
      <p:grpSp>
        <p:nvGrpSpPr>
          <p:cNvPr id="107" name="组合 106"/>
          <p:cNvGrpSpPr/>
          <p:nvPr/>
        </p:nvGrpSpPr>
        <p:grpSpPr>
          <a:xfrm>
            <a:off x="6393459" y="2800931"/>
            <a:ext cx="661709" cy="712018"/>
            <a:chOff x="8203726" y="2183036"/>
            <a:chExt cx="882164" cy="949577"/>
          </a:xfrm>
        </p:grpSpPr>
        <p:sp>
          <p:nvSpPr>
            <p:cNvPr id="108" name="椭圆 107"/>
            <p:cNvSpPr/>
            <p:nvPr/>
          </p:nvSpPr>
          <p:spPr>
            <a:xfrm>
              <a:off x="8203726" y="2183036"/>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grpSp>
          <p:nvGrpSpPr>
            <p:cNvPr id="109" name="组合 108"/>
            <p:cNvGrpSpPr/>
            <p:nvPr/>
          </p:nvGrpSpPr>
          <p:grpSpPr>
            <a:xfrm>
              <a:off x="8364352" y="2340570"/>
              <a:ext cx="620052" cy="792043"/>
              <a:chOff x="2679902" y="3860578"/>
              <a:chExt cx="620052" cy="792043"/>
            </a:xfrm>
          </p:grpSpPr>
          <p:sp>
            <p:nvSpPr>
              <p:cNvPr id="110" name="文本框 27"/>
              <p:cNvSpPr txBox="1"/>
              <p:nvPr/>
            </p:nvSpPr>
            <p:spPr>
              <a:xfrm>
                <a:off x="2679902" y="3860578"/>
                <a:ext cx="620052"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C00000"/>
                    </a:solidFill>
                    <a:effectLst/>
                    <a:uLnTx/>
                    <a:uFillTx/>
                    <a:latin typeface="Impact" panose="020B0806030902050204" pitchFamily="34" charset="0"/>
                  </a:rPr>
                  <a:t>04</a:t>
                </a:r>
                <a:endParaRPr kumimoji="0" lang="zh-CN" altLang="en-US" sz="1800" b="0" i="0" u="none" strike="noStrike" kern="0" cap="none" spc="0" normalizeH="0" baseline="0" noProof="0" dirty="0">
                  <a:ln>
                    <a:noFill/>
                  </a:ln>
                  <a:solidFill>
                    <a:srgbClr val="C00000"/>
                  </a:solidFill>
                  <a:effectLst/>
                  <a:uLnTx/>
                  <a:uFillTx/>
                  <a:latin typeface="Impact" panose="020B0806030902050204" pitchFamily="34" charset="0"/>
                </a:endParaRPr>
              </a:p>
            </p:txBody>
          </p:sp>
          <p:sp>
            <p:nvSpPr>
              <p:cNvPr id="111" name="文本框 28"/>
              <p:cNvSpPr txBox="1"/>
              <p:nvPr/>
            </p:nvSpPr>
            <p:spPr>
              <a:xfrm>
                <a:off x="2693291" y="4160064"/>
                <a:ext cx="534134"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C00000"/>
                  </a:solidFill>
                  <a:effectLst/>
                  <a:uLnTx/>
                  <a:uFillTx/>
                  <a:latin typeface="LiHei Pro" panose="020B0500000000000000" pitchFamily="34" charset="-122"/>
                  <a:ea typeface="LiHei Pro" panose="020B0500000000000000" pitchFamily="34" charset="-122"/>
                </a:endParaRPr>
              </a:p>
            </p:txBody>
          </p:sp>
        </p:grpSp>
      </p:grpSp>
      <p:grpSp>
        <p:nvGrpSpPr>
          <p:cNvPr id="112" name="组合 111"/>
          <p:cNvGrpSpPr/>
          <p:nvPr/>
        </p:nvGrpSpPr>
        <p:grpSpPr>
          <a:xfrm>
            <a:off x="1964360" y="3888577"/>
            <a:ext cx="801748" cy="1397839"/>
            <a:chOff x="2499058" y="3318525"/>
            <a:chExt cx="1068858" cy="1864217"/>
          </a:xfrm>
        </p:grpSpPr>
        <p:sp>
          <p:nvSpPr>
            <p:cNvPr id="113" name="弧形 112"/>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14" name="椭圆 113"/>
            <p:cNvSpPr/>
            <p:nvPr/>
          </p:nvSpPr>
          <p:spPr>
            <a:xfrm>
              <a:off x="3009485" y="3318525"/>
              <a:ext cx="93725" cy="9372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5" name="任意多边形 11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6" name="椭圆 115"/>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7" name="组合 116"/>
          <p:cNvGrpSpPr/>
          <p:nvPr/>
        </p:nvGrpSpPr>
        <p:grpSpPr>
          <a:xfrm>
            <a:off x="4451626" y="3888577"/>
            <a:ext cx="801748" cy="1397839"/>
            <a:chOff x="2499058" y="3318525"/>
            <a:chExt cx="1068858" cy="1864217"/>
          </a:xfrm>
        </p:grpSpPr>
        <p:sp>
          <p:nvSpPr>
            <p:cNvPr id="118" name="弧形 117"/>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19" name="椭圆 118"/>
            <p:cNvSpPr/>
            <p:nvPr/>
          </p:nvSpPr>
          <p:spPr>
            <a:xfrm>
              <a:off x="3009485" y="3318525"/>
              <a:ext cx="93725" cy="9372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0" name="任意多边形 11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椭圆 120"/>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2" name="组合 121"/>
          <p:cNvGrpSpPr/>
          <p:nvPr/>
        </p:nvGrpSpPr>
        <p:grpSpPr>
          <a:xfrm flipH="1" flipV="1">
            <a:off x="3737927" y="2328415"/>
            <a:ext cx="801748" cy="1397839"/>
            <a:chOff x="2499058" y="3318525"/>
            <a:chExt cx="1068858" cy="1864217"/>
          </a:xfrm>
        </p:grpSpPr>
        <p:sp>
          <p:nvSpPr>
            <p:cNvPr id="123" name="弧形 122"/>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24" name="椭圆 123"/>
            <p:cNvSpPr/>
            <p:nvPr/>
          </p:nvSpPr>
          <p:spPr>
            <a:xfrm>
              <a:off x="3009485" y="3318525"/>
              <a:ext cx="93725" cy="9372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C00000"/>
                </a:solidFill>
                <a:effectLst/>
                <a:uLnTx/>
                <a:uFillTx/>
                <a:latin typeface="Calibri"/>
                <a:ea typeface="宋体"/>
                <a:cs typeface="+mn-cs"/>
              </a:endParaRPr>
            </a:p>
          </p:txBody>
        </p:sp>
        <p:sp>
          <p:nvSpPr>
            <p:cNvPr id="125" name="任意多边形 12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6" name="椭圆 125"/>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7" name="组合 126"/>
          <p:cNvGrpSpPr/>
          <p:nvPr/>
        </p:nvGrpSpPr>
        <p:grpSpPr>
          <a:xfrm flipH="1" flipV="1">
            <a:off x="6327614" y="2176528"/>
            <a:ext cx="801748" cy="1397839"/>
            <a:chOff x="2499058" y="3318525"/>
            <a:chExt cx="1068858" cy="1864217"/>
          </a:xfrm>
        </p:grpSpPr>
        <p:sp>
          <p:nvSpPr>
            <p:cNvPr id="128" name="弧形 127"/>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29" name="椭圆 128"/>
            <p:cNvSpPr/>
            <p:nvPr/>
          </p:nvSpPr>
          <p:spPr>
            <a:xfrm>
              <a:off x="3009485" y="3318525"/>
              <a:ext cx="93725" cy="9372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0" name="任意多边形 1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1" name="椭圆 130"/>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32" name="组合 131"/>
          <p:cNvGrpSpPr/>
          <p:nvPr/>
        </p:nvGrpSpPr>
        <p:grpSpPr>
          <a:xfrm>
            <a:off x="1437305" y="2207622"/>
            <a:ext cx="2423881" cy="899308"/>
            <a:chOff x="1596381" y="1391773"/>
            <a:chExt cx="3231420" cy="1199355"/>
          </a:xfrm>
        </p:grpSpPr>
        <p:sp>
          <p:nvSpPr>
            <p:cNvPr id="133" name="文本框 39"/>
            <p:cNvSpPr txBox="1"/>
            <p:nvPr/>
          </p:nvSpPr>
          <p:spPr>
            <a:xfrm>
              <a:off x="2987093" y="1391773"/>
              <a:ext cx="1840708"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34" name="文本框 113"/>
            <p:cNvSpPr txBox="1"/>
            <p:nvPr/>
          </p:nvSpPr>
          <p:spPr>
            <a:xfrm>
              <a:off x="1596381" y="1775332"/>
              <a:ext cx="3096346" cy="815796"/>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35" name="组合 134"/>
          <p:cNvGrpSpPr/>
          <p:nvPr/>
        </p:nvGrpSpPr>
        <p:grpSpPr>
          <a:xfrm>
            <a:off x="4314691" y="2045734"/>
            <a:ext cx="2105690" cy="898110"/>
            <a:chOff x="5432401" y="1175873"/>
            <a:chExt cx="2807221" cy="1197755"/>
          </a:xfrm>
        </p:grpSpPr>
        <p:sp>
          <p:nvSpPr>
            <p:cNvPr id="136" name="文本框 42"/>
            <p:cNvSpPr txBox="1"/>
            <p:nvPr/>
          </p:nvSpPr>
          <p:spPr>
            <a:xfrm>
              <a:off x="6461491" y="1175873"/>
              <a:ext cx="1778131"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37" name="文本框 113"/>
            <p:cNvSpPr txBox="1"/>
            <p:nvPr/>
          </p:nvSpPr>
          <p:spPr>
            <a:xfrm>
              <a:off x="5432401" y="1557833"/>
              <a:ext cx="2754143" cy="815795"/>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38" name="组合 137"/>
          <p:cNvGrpSpPr/>
          <p:nvPr/>
        </p:nvGrpSpPr>
        <p:grpSpPr>
          <a:xfrm>
            <a:off x="2753297" y="5109565"/>
            <a:ext cx="2060437" cy="911723"/>
            <a:chOff x="3350807" y="5261927"/>
            <a:chExt cx="2746891" cy="1215912"/>
          </a:xfrm>
        </p:grpSpPr>
        <p:sp>
          <p:nvSpPr>
            <p:cNvPr id="139" name="文本框 30"/>
            <p:cNvSpPr txBox="1"/>
            <p:nvPr/>
          </p:nvSpPr>
          <p:spPr>
            <a:xfrm>
              <a:off x="3440281" y="5261927"/>
              <a:ext cx="1780852"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40" name="文本框 113"/>
            <p:cNvSpPr txBox="1"/>
            <p:nvPr/>
          </p:nvSpPr>
          <p:spPr>
            <a:xfrm>
              <a:off x="3350807" y="5662042"/>
              <a:ext cx="2746891" cy="81579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41" name="组合 140"/>
          <p:cNvGrpSpPr/>
          <p:nvPr/>
        </p:nvGrpSpPr>
        <p:grpSpPr>
          <a:xfrm>
            <a:off x="5249178" y="5109563"/>
            <a:ext cx="2317348" cy="857724"/>
            <a:chOff x="6678219" y="5261933"/>
            <a:chExt cx="3089395" cy="1143898"/>
          </a:xfrm>
        </p:grpSpPr>
        <p:sp>
          <p:nvSpPr>
            <p:cNvPr id="142" name="文本框 36"/>
            <p:cNvSpPr txBox="1"/>
            <p:nvPr/>
          </p:nvSpPr>
          <p:spPr>
            <a:xfrm>
              <a:off x="6678219" y="5261933"/>
              <a:ext cx="1791039"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在此添加标题</a:t>
              </a:r>
            </a:p>
          </p:txBody>
        </p:sp>
        <p:sp>
          <p:nvSpPr>
            <p:cNvPr id="143" name="文本框 113"/>
            <p:cNvSpPr txBox="1"/>
            <p:nvPr/>
          </p:nvSpPr>
          <p:spPr>
            <a:xfrm>
              <a:off x="6683813" y="5590033"/>
              <a:ext cx="3083801" cy="81579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anim calcmode="lin" valueType="num">
                                          <p:cBhvr>
                                            <p:cTn id="8" dur="500" fill="hold"/>
                                            <p:tgtEl>
                                              <p:spTgt spid="73"/>
                                            </p:tgtEl>
                                            <p:attrNameLst>
                                              <p:attrName>ppt_x</p:attrName>
                                            </p:attrNameLst>
                                          </p:cBhvr>
                                          <p:tavLst>
                                            <p:tav tm="0">
                                              <p:val>
                                                <p:strVal val="#ppt_x"/>
                                              </p:val>
                                            </p:tav>
                                            <p:tav tm="100000">
                                              <p:val>
                                                <p:strVal val="#ppt_x"/>
                                              </p:val>
                                            </p:tav>
                                          </p:tavLst>
                                        </p:anim>
                                        <p:anim calcmode="lin" valueType="num">
                                          <p:cBhvr>
                                            <p:cTn id="9" dur="500" fill="hold"/>
                                            <p:tgtEl>
                                              <p:spTgt spid="73"/>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childTnLst>
                                    </p:cTn>
                                  </p:par>
                                  <p:par>
                                    <p:cTn id="13" presetID="22" presetClass="entr" presetSubtype="8" fill="hold" nodeType="withEffect">
                                      <p:stCondLst>
                                        <p:cond delay="400"/>
                                      </p:stCondLst>
                                      <p:childTnLst>
                                        <p:set>
                                          <p:cBhvr>
                                            <p:cTn id="14" dur="1" fill="hold">
                                              <p:stCondLst>
                                                <p:cond delay="0"/>
                                              </p:stCondLst>
                                            </p:cTn>
                                            <p:tgtEl>
                                              <p:spTgt spid="78"/>
                                            </p:tgtEl>
                                            <p:attrNameLst>
                                              <p:attrName>style.visibility</p:attrName>
                                            </p:attrNameLst>
                                          </p:cBhvr>
                                          <p:to>
                                            <p:strVal val="visible"/>
                                          </p:to>
                                        </p:set>
                                        <p:animEffect transition="in" filter="wipe(left)">
                                          <p:cBhvr>
                                            <p:cTn id="15" dur="500"/>
                                            <p:tgtEl>
                                              <p:spTgt spid="78"/>
                                            </p:tgtEl>
                                          </p:cBhvr>
                                        </p:animEffect>
                                      </p:childTnLst>
                                    </p:cTn>
                                  </p:par>
                                  <p:par>
                                    <p:cTn id="16" presetID="53" presetClass="entr" presetSubtype="16" fill="hold" nodeType="with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left)">
                                          <p:cBhvr>
                                            <p:cTn id="24" dur="500"/>
                                            <p:tgtEl>
                                              <p:spTgt spid="8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8"/>
                                            </p:tgtEl>
                                            <p:attrNameLst>
                                              <p:attrName>style.visibility</p:attrName>
                                            </p:attrNameLst>
                                          </p:cBhvr>
                                          <p:to>
                                            <p:strVal val="visible"/>
                                          </p:to>
                                        </p:set>
                                        <p:animEffect transition="in" filter="wipe(left)">
                                          <p:cBhvr>
                                            <p:cTn id="27" dur="500"/>
                                            <p:tgtEl>
                                              <p:spTgt spid="88"/>
                                            </p:tgtEl>
                                          </p:cBhvr>
                                        </p:animEffect>
                                      </p:childTnLst>
                                    </p:cTn>
                                  </p:par>
                                </p:childTnLst>
                              </p:cTn>
                            </p:par>
                            <p:par>
                              <p:cTn id="28" fill="hold">
                                <p:stCondLst>
                                  <p:cond delay="1900"/>
                                </p:stCondLst>
                                <p:childTnLst>
                                  <p:par>
                                    <p:cTn id="29" presetID="2" presetClass="entr" presetSubtype="8" accel="40000" fill="hold" nodeType="afterEffect" p14:presetBounceEnd="40000">
                                      <p:stCondLst>
                                        <p:cond delay="0"/>
                                      </p:stCondLst>
                                      <p:childTnLst>
                                        <p:set>
                                          <p:cBhvr>
                                            <p:cTn id="30" dur="1" fill="hold">
                                              <p:stCondLst>
                                                <p:cond delay="0"/>
                                              </p:stCondLst>
                                            </p:cTn>
                                            <p:tgtEl>
                                              <p:spTgt spid="89"/>
                                            </p:tgtEl>
                                            <p:attrNameLst>
                                              <p:attrName>style.visibility</p:attrName>
                                            </p:attrNameLst>
                                          </p:cBhvr>
                                          <p:to>
                                            <p:strVal val="visible"/>
                                          </p:to>
                                        </p:set>
                                        <p:anim calcmode="lin" valueType="num" p14:bounceEnd="40000">
                                          <p:cBhvr additive="base">
                                            <p:cTn id="31" dur="1000" fill="hold"/>
                                            <p:tgtEl>
                                              <p:spTgt spid="89"/>
                                            </p:tgtEl>
                                            <p:attrNameLst>
                                              <p:attrName>ppt_x</p:attrName>
                                            </p:attrNameLst>
                                          </p:cBhvr>
                                          <p:tavLst>
                                            <p:tav tm="0">
                                              <p:val>
                                                <p:strVal val="0-#ppt_w/2"/>
                                              </p:val>
                                            </p:tav>
                                            <p:tav tm="100000">
                                              <p:val>
                                                <p:strVal val="#ppt_x"/>
                                              </p:val>
                                            </p:tav>
                                          </p:tavLst>
                                        </p:anim>
                                        <p:anim calcmode="lin" valueType="num" p14:bounceEnd="40000">
                                          <p:cBhvr additive="base">
                                            <p:cTn id="32" dur="1000" fill="hold"/>
                                            <p:tgtEl>
                                              <p:spTgt spid="89"/>
                                            </p:tgtEl>
                                            <p:attrNameLst>
                                              <p:attrName>ppt_y</p:attrName>
                                            </p:attrNameLst>
                                          </p:cBhvr>
                                          <p:tavLst>
                                            <p:tav tm="0">
                                              <p:val>
                                                <p:strVal val="#ppt_y"/>
                                              </p:val>
                                            </p:tav>
                                            <p:tav tm="100000">
                                              <p:val>
                                                <p:strVal val="#ppt_y"/>
                                              </p:val>
                                            </p:tav>
                                          </p:tavLst>
                                        </p:anim>
                                      </p:childTnLst>
                                    </p:cTn>
                                  </p:par>
                                </p:childTnLst>
                              </p:cTn>
                            </p:par>
                            <p:par>
                              <p:cTn id="33" fill="hold">
                                <p:stCondLst>
                                  <p:cond delay="2900"/>
                                </p:stCondLst>
                                <p:childTnLst>
                                  <p:par>
                                    <p:cTn id="34" presetID="53" presetClass="entr" presetSubtype="16" fill="hold" nodeType="afterEffect">
                                      <p:stCondLst>
                                        <p:cond delay="0"/>
                                      </p:stCondLst>
                                      <p:childTnLst>
                                        <p:set>
                                          <p:cBhvr>
                                            <p:cTn id="35" dur="1" fill="hold">
                                              <p:stCondLst>
                                                <p:cond delay="0"/>
                                              </p:stCondLst>
                                            </p:cTn>
                                            <p:tgtEl>
                                              <p:spTgt spid="92"/>
                                            </p:tgtEl>
                                            <p:attrNameLst>
                                              <p:attrName>style.visibility</p:attrName>
                                            </p:attrNameLst>
                                          </p:cBhvr>
                                          <p:to>
                                            <p:strVal val="visible"/>
                                          </p:to>
                                        </p:set>
                                        <p:anim calcmode="lin" valueType="num">
                                          <p:cBhvr>
                                            <p:cTn id="36" dur="100" fill="hold"/>
                                            <p:tgtEl>
                                              <p:spTgt spid="92"/>
                                            </p:tgtEl>
                                            <p:attrNameLst>
                                              <p:attrName>ppt_w</p:attrName>
                                            </p:attrNameLst>
                                          </p:cBhvr>
                                          <p:tavLst>
                                            <p:tav tm="0">
                                              <p:val>
                                                <p:fltVal val="0"/>
                                              </p:val>
                                            </p:tav>
                                            <p:tav tm="100000">
                                              <p:val>
                                                <p:strVal val="#ppt_w"/>
                                              </p:val>
                                            </p:tav>
                                          </p:tavLst>
                                        </p:anim>
                                        <p:anim calcmode="lin" valueType="num">
                                          <p:cBhvr>
                                            <p:cTn id="37" dur="100" fill="hold"/>
                                            <p:tgtEl>
                                              <p:spTgt spid="92"/>
                                            </p:tgtEl>
                                            <p:attrNameLst>
                                              <p:attrName>ppt_h</p:attrName>
                                            </p:attrNameLst>
                                          </p:cBhvr>
                                          <p:tavLst>
                                            <p:tav tm="0">
                                              <p:val>
                                                <p:fltVal val="0"/>
                                              </p:val>
                                            </p:tav>
                                            <p:tav tm="100000">
                                              <p:val>
                                                <p:strVal val="#ppt_h"/>
                                              </p:val>
                                            </p:tav>
                                          </p:tavLst>
                                        </p:anim>
                                        <p:animEffect transition="in" filter="fade">
                                          <p:cBhvr>
                                            <p:cTn id="38" dur="100"/>
                                            <p:tgtEl>
                                              <p:spTgt spid="92"/>
                                            </p:tgtEl>
                                          </p:cBhvr>
                                        </p:animEffect>
                                      </p:childTnLst>
                                    </p:cTn>
                                  </p:par>
                                  <p:par>
                                    <p:cTn id="39" presetID="6" presetClass="emph" presetSubtype="0" fill="hold" nodeType="withEffect">
                                      <p:stCondLst>
                                        <p:cond delay="100"/>
                                      </p:stCondLst>
                                      <p:childTnLst>
                                        <p:animScale>
                                          <p:cBhvr>
                                            <p:cTn id="40" dur="100" fill="hold"/>
                                            <p:tgtEl>
                                              <p:spTgt spid="92"/>
                                            </p:tgtEl>
                                          </p:cBhvr>
                                          <p:by x="110000" y="110000"/>
                                        </p:animScale>
                                      </p:childTnLst>
                                    </p:cTn>
                                  </p:par>
                                  <p:par>
                                    <p:cTn id="41" presetID="6" presetClass="emph" presetSubtype="0" fill="hold" nodeType="withEffect">
                                      <p:stCondLst>
                                        <p:cond delay="200"/>
                                      </p:stCondLst>
                                      <p:childTnLst>
                                        <p:animScale>
                                          <p:cBhvr>
                                            <p:cTn id="42" dur="200" fill="hold"/>
                                            <p:tgtEl>
                                              <p:spTgt spid="92"/>
                                            </p:tgtEl>
                                          </p:cBhvr>
                                          <p:by x="90000" y="90000"/>
                                        </p:animScale>
                                      </p:childTnLst>
                                    </p:cTn>
                                  </p:par>
                                  <p:par>
                                    <p:cTn id="43" presetID="6" presetClass="emph" presetSubtype="0" fill="hold" nodeType="withEffect">
                                      <p:stCondLst>
                                        <p:cond delay="400"/>
                                      </p:stCondLst>
                                      <p:childTnLst>
                                        <p:animScale>
                                          <p:cBhvr>
                                            <p:cTn id="44" dur="100" fill="hold"/>
                                            <p:tgtEl>
                                              <p:spTgt spid="92"/>
                                            </p:tgtEl>
                                          </p:cBhvr>
                                          <p:by x="105000" y="105000"/>
                                        </p:animScale>
                                      </p:childTnLst>
                                    </p:cTn>
                                  </p:par>
                                  <p:par>
                                    <p:cTn id="45" presetID="6" presetClass="emph" presetSubtype="0" fill="hold" nodeType="withEffect">
                                      <p:stCondLst>
                                        <p:cond delay="500"/>
                                      </p:stCondLst>
                                      <p:childTnLst>
                                        <p:animScale>
                                          <p:cBhvr>
                                            <p:cTn id="46" dur="200" fill="hold"/>
                                            <p:tgtEl>
                                              <p:spTgt spid="92"/>
                                            </p:tgtEl>
                                          </p:cBhvr>
                                          <p:by x="95000" y="95000"/>
                                        </p:animScale>
                                      </p:childTnLst>
                                    </p:cTn>
                                  </p:par>
                                </p:childTnLst>
                              </p:cTn>
                            </p:par>
                            <p:par>
                              <p:cTn id="47" fill="hold">
                                <p:stCondLst>
                                  <p:cond delay="3600"/>
                                </p:stCondLst>
                                <p:childTnLst>
                                  <p:par>
                                    <p:cTn id="48" presetID="22" presetClass="entr" presetSubtype="1" fill="hold"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wipe(up)">
                                          <p:cBhvr>
                                            <p:cTn id="50" dur="500"/>
                                            <p:tgtEl>
                                              <p:spTgt spid="112"/>
                                            </p:tgtEl>
                                          </p:cBhvr>
                                        </p:animEffect>
                                      </p:childTnLst>
                                    </p:cTn>
                                  </p:par>
                                </p:childTnLst>
                              </p:cTn>
                            </p:par>
                            <p:par>
                              <p:cTn id="51" fill="hold">
                                <p:stCondLst>
                                  <p:cond delay="4100"/>
                                </p:stCondLst>
                                <p:childTnLst>
                                  <p:par>
                                    <p:cTn id="52" presetID="22" presetClass="entr" presetSubtype="8"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wipe(left)">
                                          <p:cBhvr>
                                            <p:cTn id="54" dur="500"/>
                                            <p:tgtEl>
                                              <p:spTgt spid="138"/>
                                            </p:tgtEl>
                                          </p:cBhvr>
                                        </p:animEffect>
                                      </p:childTnLst>
                                    </p:cTn>
                                  </p:par>
                                </p:childTnLst>
                              </p:cTn>
                            </p:par>
                            <p:par>
                              <p:cTn id="55" fill="hold">
                                <p:stCondLst>
                                  <p:cond delay="4600"/>
                                </p:stCondLst>
                                <p:childTnLst>
                                  <p:par>
                                    <p:cTn id="56" presetID="53" presetClass="entr" presetSubtype="16"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p:cTn id="58" dur="100" fill="hold"/>
                                            <p:tgtEl>
                                              <p:spTgt spid="97"/>
                                            </p:tgtEl>
                                            <p:attrNameLst>
                                              <p:attrName>ppt_w</p:attrName>
                                            </p:attrNameLst>
                                          </p:cBhvr>
                                          <p:tavLst>
                                            <p:tav tm="0">
                                              <p:val>
                                                <p:fltVal val="0"/>
                                              </p:val>
                                            </p:tav>
                                            <p:tav tm="100000">
                                              <p:val>
                                                <p:strVal val="#ppt_w"/>
                                              </p:val>
                                            </p:tav>
                                          </p:tavLst>
                                        </p:anim>
                                        <p:anim calcmode="lin" valueType="num">
                                          <p:cBhvr>
                                            <p:cTn id="59" dur="100" fill="hold"/>
                                            <p:tgtEl>
                                              <p:spTgt spid="97"/>
                                            </p:tgtEl>
                                            <p:attrNameLst>
                                              <p:attrName>ppt_h</p:attrName>
                                            </p:attrNameLst>
                                          </p:cBhvr>
                                          <p:tavLst>
                                            <p:tav tm="0">
                                              <p:val>
                                                <p:fltVal val="0"/>
                                              </p:val>
                                            </p:tav>
                                            <p:tav tm="100000">
                                              <p:val>
                                                <p:strVal val="#ppt_h"/>
                                              </p:val>
                                            </p:tav>
                                          </p:tavLst>
                                        </p:anim>
                                        <p:animEffect transition="in" filter="fade">
                                          <p:cBhvr>
                                            <p:cTn id="60" dur="100"/>
                                            <p:tgtEl>
                                              <p:spTgt spid="97"/>
                                            </p:tgtEl>
                                          </p:cBhvr>
                                        </p:animEffect>
                                      </p:childTnLst>
                                    </p:cTn>
                                  </p:par>
                                  <p:par>
                                    <p:cTn id="61" presetID="6" presetClass="emph" presetSubtype="0" fill="hold" nodeType="withEffect">
                                      <p:stCondLst>
                                        <p:cond delay="100"/>
                                      </p:stCondLst>
                                      <p:childTnLst>
                                        <p:animScale>
                                          <p:cBhvr>
                                            <p:cTn id="62" dur="100" fill="hold"/>
                                            <p:tgtEl>
                                              <p:spTgt spid="97"/>
                                            </p:tgtEl>
                                          </p:cBhvr>
                                          <p:by x="110000" y="110000"/>
                                        </p:animScale>
                                      </p:childTnLst>
                                    </p:cTn>
                                  </p:par>
                                  <p:par>
                                    <p:cTn id="63" presetID="6" presetClass="emph" presetSubtype="0" fill="hold" nodeType="withEffect">
                                      <p:stCondLst>
                                        <p:cond delay="200"/>
                                      </p:stCondLst>
                                      <p:childTnLst>
                                        <p:animScale>
                                          <p:cBhvr>
                                            <p:cTn id="64" dur="200" fill="hold"/>
                                            <p:tgtEl>
                                              <p:spTgt spid="97"/>
                                            </p:tgtEl>
                                          </p:cBhvr>
                                          <p:by x="90000" y="90000"/>
                                        </p:animScale>
                                      </p:childTnLst>
                                    </p:cTn>
                                  </p:par>
                                  <p:par>
                                    <p:cTn id="65" presetID="6" presetClass="emph" presetSubtype="0" fill="hold" nodeType="withEffect">
                                      <p:stCondLst>
                                        <p:cond delay="400"/>
                                      </p:stCondLst>
                                      <p:childTnLst>
                                        <p:animScale>
                                          <p:cBhvr>
                                            <p:cTn id="66" dur="100" fill="hold"/>
                                            <p:tgtEl>
                                              <p:spTgt spid="97"/>
                                            </p:tgtEl>
                                          </p:cBhvr>
                                          <p:by x="105000" y="105000"/>
                                        </p:animScale>
                                      </p:childTnLst>
                                    </p:cTn>
                                  </p:par>
                                  <p:par>
                                    <p:cTn id="67" presetID="6" presetClass="emph" presetSubtype="0" fill="hold" nodeType="withEffect">
                                      <p:stCondLst>
                                        <p:cond delay="500"/>
                                      </p:stCondLst>
                                      <p:childTnLst>
                                        <p:animScale>
                                          <p:cBhvr>
                                            <p:cTn id="68" dur="200" fill="hold"/>
                                            <p:tgtEl>
                                              <p:spTgt spid="97"/>
                                            </p:tgtEl>
                                          </p:cBhvr>
                                          <p:by x="95000" y="95000"/>
                                        </p:animScale>
                                      </p:childTnLst>
                                    </p:cTn>
                                  </p:par>
                                </p:childTnLst>
                              </p:cTn>
                            </p:par>
                            <p:par>
                              <p:cTn id="69" fill="hold">
                                <p:stCondLst>
                                  <p:cond delay="5300"/>
                                </p:stCondLst>
                                <p:childTnLst>
                                  <p:par>
                                    <p:cTn id="70" presetID="22" presetClass="entr" presetSubtype="4" fill="hold" nodeType="after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down)">
                                          <p:cBhvr>
                                            <p:cTn id="72" dur="500"/>
                                            <p:tgtEl>
                                              <p:spTgt spid="122"/>
                                            </p:tgtEl>
                                          </p:cBhvr>
                                        </p:animEffect>
                                      </p:childTnLst>
                                    </p:cTn>
                                  </p:par>
                                </p:childTnLst>
                              </p:cTn>
                            </p:par>
                            <p:par>
                              <p:cTn id="73" fill="hold">
                                <p:stCondLst>
                                  <p:cond delay="5800"/>
                                </p:stCondLst>
                                <p:childTnLst>
                                  <p:par>
                                    <p:cTn id="74" presetID="22" presetClass="entr" presetSubtype="2" fill="hold" nodeType="afterEffect">
                                      <p:stCondLst>
                                        <p:cond delay="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childTnLst>
                              </p:cTn>
                            </p:par>
                            <p:par>
                              <p:cTn id="77" fill="hold">
                                <p:stCondLst>
                                  <p:cond delay="6300"/>
                                </p:stCondLst>
                                <p:childTnLst>
                                  <p:par>
                                    <p:cTn id="78" presetID="53" presetClass="entr" presetSubtype="16" fill="hold" nodeType="afterEffect">
                                      <p:stCondLst>
                                        <p:cond delay="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100" fill="hold"/>
                                            <p:tgtEl>
                                              <p:spTgt spid="102"/>
                                            </p:tgtEl>
                                            <p:attrNameLst>
                                              <p:attrName>ppt_w</p:attrName>
                                            </p:attrNameLst>
                                          </p:cBhvr>
                                          <p:tavLst>
                                            <p:tav tm="0">
                                              <p:val>
                                                <p:fltVal val="0"/>
                                              </p:val>
                                            </p:tav>
                                            <p:tav tm="100000">
                                              <p:val>
                                                <p:strVal val="#ppt_w"/>
                                              </p:val>
                                            </p:tav>
                                          </p:tavLst>
                                        </p:anim>
                                        <p:anim calcmode="lin" valueType="num">
                                          <p:cBhvr>
                                            <p:cTn id="81" dur="100" fill="hold"/>
                                            <p:tgtEl>
                                              <p:spTgt spid="102"/>
                                            </p:tgtEl>
                                            <p:attrNameLst>
                                              <p:attrName>ppt_h</p:attrName>
                                            </p:attrNameLst>
                                          </p:cBhvr>
                                          <p:tavLst>
                                            <p:tav tm="0">
                                              <p:val>
                                                <p:fltVal val="0"/>
                                              </p:val>
                                            </p:tav>
                                            <p:tav tm="100000">
                                              <p:val>
                                                <p:strVal val="#ppt_h"/>
                                              </p:val>
                                            </p:tav>
                                          </p:tavLst>
                                        </p:anim>
                                        <p:animEffect transition="in" filter="fade">
                                          <p:cBhvr>
                                            <p:cTn id="82" dur="100"/>
                                            <p:tgtEl>
                                              <p:spTgt spid="102"/>
                                            </p:tgtEl>
                                          </p:cBhvr>
                                        </p:animEffect>
                                      </p:childTnLst>
                                    </p:cTn>
                                  </p:par>
                                  <p:par>
                                    <p:cTn id="83" presetID="6" presetClass="emph" presetSubtype="0" fill="hold" nodeType="withEffect">
                                      <p:stCondLst>
                                        <p:cond delay="100"/>
                                      </p:stCondLst>
                                      <p:childTnLst>
                                        <p:animScale>
                                          <p:cBhvr>
                                            <p:cTn id="84" dur="100" fill="hold"/>
                                            <p:tgtEl>
                                              <p:spTgt spid="102"/>
                                            </p:tgtEl>
                                          </p:cBhvr>
                                          <p:by x="110000" y="110000"/>
                                        </p:animScale>
                                      </p:childTnLst>
                                    </p:cTn>
                                  </p:par>
                                  <p:par>
                                    <p:cTn id="85" presetID="6" presetClass="emph" presetSubtype="0" fill="hold" nodeType="withEffect">
                                      <p:stCondLst>
                                        <p:cond delay="200"/>
                                      </p:stCondLst>
                                      <p:childTnLst>
                                        <p:animScale>
                                          <p:cBhvr>
                                            <p:cTn id="86" dur="200" fill="hold"/>
                                            <p:tgtEl>
                                              <p:spTgt spid="102"/>
                                            </p:tgtEl>
                                          </p:cBhvr>
                                          <p:by x="90000" y="90000"/>
                                        </p:animScale>
                                      </p:childTnLst>
                                    </p:cTn>
                                  </p:par>
                                  <p:par>
                                    <p:cTn id="87" presetID="6" presetClass="emph" presetSubtype="0" fill="hold" nodeType="withEffect">
                                      <p:stCondLst>
                                        <p:cond delay="400"/>
                                      </p:stCondLst>
                                      <p:childTnLst>
                                        <p:animScale>
                                          <p:cBhvr>
                                            <p:cTn id="88" dur="100" fill="hold"/>
                                            <p:tgtEl>
                                              <p:spTgt spid="102"/>
                                            </p:tgtEl>
                                          </p:cBhvr>
                                          <p:by x="105000" y="105000"/>
                                        </p:animScale>
                                      </p:childTnLst>
                                    </p:cTn>
                                  </p:par>
                                  <p:par>
                                    <p:cTn id="89" presetID="6" presetClass="emph" presetSubtype="0" fill="hold" nodeType="withEffect">
                                      <p:stCondLst>
                                        <p:cond delay="500"/>
                                      </p:stCondLst>
                                      <p:childTnLst>
                                        <p:animScale>
                                          <p:cBhvr>
                                            <p:cTn id="90" dur="200" fill="hold"/>
                                            <p:tgtEl>
                                              <p:spTgt spid="102"/>
                                            </p:tgtEl>
                                          </p:cBhvr>
                                          <p:by x="95000" y="95000"/>
                                        </p:animScale>
                                      </p:childTnLst>
                                    </p:cTn>
                                  </p:par>
                                </p:childTnLst>
                              </p:cTn>
                            </p:par>
                            <p:par>
                              <p:cTn id="91" fill="hold">
                                <p:stCondLst>
                                  <p:cond delay="7000"/>
                                </p:stCondLst>
                                <p:childTnLst>
                                  <p:par>
                                    <p:cTn id="92" presetID="22" presetClass="entr" presetSubtype="1" fill="hold" nodeType="afterEffect">
                                      <p:stCondLst>
                                        <p:cond delay="0"/>
                                      </p:stCondLst>
                                      <p:childTnLst>
                                        <p:set>
                                          <p:cBhvr>
                                            <p:cTn id="93" dur="1" fill="hold">
                                              <p:stCondLst>
                                                <p:cond delay="0"/>
                                              </p:stCondLst>
                                            </p:cTn>
                                            <p:tgtEl>
                                              <p:spTgt spid="117"/>
                                            </p:tgtEl>
                                            <p:attrNameLst>
                                              <p:attrName>style.visibility</p:attrName>
                                            </p:attrNameLst>
                                          </p:cBhvr>
                                          <p:to>
                                            <p:strVal val="visible"/>
                                          </p:to>
                                        </p:set>
                                        <p:animEffect transition="in" filter="wipe(up)">
                                          <p:cBhvr>
                                            <p:cTn id="94" dur="500"/>
                                            <p:tgtEl>
                                              <p:spTgt spid="117"/>
                                            </p:tgtEl>
                                          </p:cBhvr>
                                        </p:animEffect>
                                      </p:childTnLst>
                                    </p:cTn>
                                  </p:par>
                                </p:childTnLst>
                              </p:cTn>
                            </p:par>
                            <p:par>
                              <p:cTn id="95" fill="hold">
                                <p:stCondLst>
                                  <p:cond delay="7500"/>
                                </p:stCondLst>
                                <p:childTnLst>
                                  <p:par>
                                    <p:cTn id="96" presetID="22" presetClass="entr" presetSubtype="8" fill="hold" nodeType="afterEffect">
                                      <p:stCondLst>
                                        <p:cond delay="0"/>
                                      </p:stCondLst>
                                      <p:childTnLst>
                                        <p:set>
                                          <p:cBhvr>
                                            <p:cTn id="97" dur="1" fill="hold">
                                              <p:stCondLst>
                                                <p:cond delay="0"/>
                                              </p:stCondLst>
                                            </p:cTn>
                                            <p:tgtEl>
                                              <p:spTgt spid="141"/>
                                            </p:tgtEl>
                                            <p:attrNameLst>
                                              <p:attrName>style.visibility</p:attrName>
                                            </p:attrNameLst>
                                          </p:cBhvr>
                                          <p:to>
                                            <p:strVal val="visible"/>
                                          </p:to>
                                        </p:set>
                                        <p:animEffect transition="in" filter="wipe(left)">
                                          <p:cBhvr>
                                            <p:cTn id="98" dur="500"/>
                                            <p:tgtEl>
                                              <p:spTgt spid="141"/>
                                            </p:tgtEl>
                                          </p:cBhvr>
                                        </p:animEffect>
                                      </p:childTnLst>
                                    </p:cTn>
                                  </p:par>
                                </p:childTnLst>
                              </p:cTn>
                            </p:par>
                            <p:par>
                              <p:cTn id="99" fill="hold">
                                <p:stCondLst>
                                  <p:cond delay="8000"/>
                                </p:stCondLst>
                                <p:childTnLst>
                                  <p:par>
                                    <p:cTn id="100" presetID="53" presetClass="entr" presetSubtype="16" fill="hold" nodeType="afterEffect">
                                      <p:stCondLst>
                                        <p:cond delay="0"/>
                                      </p:stCondLst>
                                      <p:childTnLst>
                                        <p:set>
                                          <p:cBhvr>
                                            <p:cTn id="101" dur="1" fill="hold">
                                              <p:stCondLst>
                                                <p:cond delay="0"/>
                                              </p:stCondLst>
                                            </p:cTn>
                                            <p:tgtEl>
                                              <p:spTgt spid="107"/>
                                            </p:tgtEl>
                                            <p:attrNameLst>
                                              <p:attrName>style.visibility</p:attrName>
                                            </p:attrNameLst>
                                          </p:cBhvr>
                                          <p:to>
                                            <p:strVal val="visible"/>
                                          </p:to>
                                        </p:set>
                                        <p:anim calcmode="lin" valueType="num">
                                          <p:cBhvr>
                                            <p:cTn id="102" dur="100" fill="hold"/>
                                            <p:tgtEl>
                                              <p:spTgt spid="107"/>
                                            </p:tgtEl>
                                            <p:attrNameLst>
                                              <p:attrName>ppt_w</p:attrName>
                                            </p:attrNameLst>
                                          </p:cBhvr>
                                          <p:tavLst>
                                            <p:tav tm="0">
                                              <p:val>
                                                <p:fltVal val="0"/>
                                              </p:val>
                                            </p:tav>
                                            <p:tav tm="100000">
                                              <p:val>
                                                <p:strVal val="#ppt_w"/>
                                              </p:val>
                                            </p:tav>
                                          </p:tavLst>
                                        </p:anim>
                                        <p:anim calcmode="lin" valueType="num">
                                          <p:cBhvr>
                                            <p:cTn id="103" dur="100" fill="hold"/>
                                            <p:tgtEl>
                                              <p:spTgt spid="107"/>
                                            </p:tgtEl>
                                            <p:attrNameLst>
                                              <p:attrName>ppt_h</p:attrName>
                                            </p:attrNameLst>
                                          </p:cBhvr>
                                          <p:tavLst>
                                            <p:tav tm="0">
                                              <p:val>
                                                <p:fltVal val="0"/>
                                              </p:val>
                                            </p:tav>
                                            <p:tav tm="100000">
                                              <p:val>
                                                <p:strVal val="#ppt_h"/>
                                              </p:val>
                                            </p:tav>
                                          </p:tavLst>
                                        </p:anim>
                                        <p:animEffect transition="in" filter="fade">
                                          <p:cBhvr>
                                            <p:cTn id="104" dur="100"/>
                                            <p:tgtEl>
                                              <p:spTgt spid="107"/>
                                            </p:tgtEl>
                                          </p:cBhvr>
                                        </p:animEffect>
                                      </p:childTnLst>
                                    </p:cTn>
                                  </p:par>
                                  <p:par>
                                    <p:cTn id="105" presetID="6" presetClass="emph" presetSubtype="0" fill="hold" nodeType="withEffect">
                                      <p:stCondLst>
                                        <p:cond delay="100"/>
                                      </p:stCondLst>
                                      <p:childTnLst>
                                        <p:animScale>
                                          <p:cBhvr>
                                            <p:cTn id="106" dur="100" fill="hold"/>
                                            <p:tgtEl>
                                              <p:spTgt spid="107"/>
                                            </p:tgtEl>
                                          </p:cBhvr>
                                          <p:by x="110000" y="110000"/>
                                        </p:animScale>
                                      </p:childTnLst>
                                    </p:cTn>
                                  </p:par>
                                  <p:par>
                                    <p:cTn id="107" presetID="6" presetClass="emph" presetSubtype="0" fill="hold" nodeType="withEffect">
                                      <p:stCondLst>
                                        <p:cond delay="200"/>
                                      </p:stCondLst>
                                      <p:childTnLst>
                                        <p:animScale>
                                          <p:cBhvr>
                                            <p:cTn id="108" dur="200" fill="hold"/>
                                            <p:tgtEl>
                                              <p:spTgt spid="107"/>
                                            </p:tgtEl>
                                          </p:cBhvr>
                                          <p:by x="90000" y="90000"/>
                                        </p:animScale>
                                      </p:childTnLst>
                                    </p:cTn>
                                  </p:par>
                                  <p:par>
                                    <p:cTn id="109" presetID="6" presetClass="emph" presetSubtype="0" fill="hold" nodeType="withEffect">
                                      <p:stCondLst>
                                        <p:cond delay="400"/>
                                      </p:stCondLst>
                                      <p:childTnLst>
                                        <p:animScale>
                                          <p:cBhvr>
                                            <p:cTn id="110" dur="100" fill="hold"/>
                                            <p:tgtEl>
                                              <p:spTgt spid="107"/>
                                            </p:tgtEl>
                                          </p:cBhvr>
                                          <p:by x="105000" y="105000"/>
                                        </p:animScale>
                                      </p:childTnLst>
                                    </p:cTn>
                                  </p:par>
                                  <p:par>
                                    <p:cTn id="111" presetID="6" presetClass="emph" presetSubtype="0" fill="hold" nodeType="withEffect">
                                      <p:stCondLst>
                                        <p:cond delay="500"/>
                                      </p:stCondLst>
                                      <p:childTnLst>
                                        <p:animScale>
                                          <p:cBhvr>
                                            <p:cTn id="112" dur="200" fill="hold"/>
                                            <p:tgtEl>
                                              <p:spTgt spid="107"/>
                                            </p:tgtEl>
                                          </p:cBhvr>
                                          <p:by x="95000" y="95000"/>
                                        </p:animScale>
                                      </p:childTnLst>
                                    </p:cTn>
                                  </p:par>
                                </p:childTnLst>
                              </p:cTn>
                            </p:par>
                            <p:par>
                              <p:cTn id="113" fill="hold">
                                <p:stCondLst>
                                  <p:cond delay="8700"/>
                                </p:stCondLst>
                                <p:childTnLst>
                                  <p:par>
                                    <p:cTn id="114" presetID="22" presetClass="entr" presetSubtype="4" fill="hold" nodeType="afterEffect">
                                      <p:stCondLst>
                                        <p:cond delay="0"/>
                                      </p:stCondLst>
                                      <p:childTnLst>
                                        <p:set>
                                          <p:cBhvr>
                                            <p:cTn id="115" dur="1" fill="hold">
                                              <p:stCondLst>
                                                <p:cond delay="0"/>
                                              </p:stCondLst>
                                            </p:cTn>
                                            <p:tgtEl>
                                              <p:spTgt spid="127"/>
                                            </p:tgtEl>
                                            <p:attrNameLst>
                                              <p:attrName>style.visibility</p:attrName>
                                            </p:attrNameLst>
                                          </p:cBhvr>
                                          <p:to>
                                            <p:strVal val="visible"/>
                                          </p:to>
                                        </p:set>
                                        <p:animEffect transition="in" filter="wipe(down)">
                                          <p:cBhvr>
                                            <p:cTn id="116" dur="500"/>
                                            <p:tgtEl>
                                              <p:spTgt spid="127"/>
                                            </p:tgtEl>
                                          </p:cBhvr>
                                        </p:animEffect>
                                      </p:childTnLst>
                                    </p:cTn>
                                  </p:par>
                                </p:childTnLst>
                              </p:cTn>
                            </p:par>
                            <p:par>
                              <p:cTn id="117" fill="hold">
                                <p:stCondLst>
                                  <p:cond delay="9200"/>
                                </p:stCondLst>
                                <p:childTnLst>
                                  <p:par>
                                    <p:cTn id="118" presetID="22" presetClass="entr" presetSubtype="2" fill="hold" nodeType="afterEffect">
                                      <p:stCondLst>
                                        <p:cond delay="0"/>
                                      </p:stCondLst>
                                      <p:childTnLst>
                                        <p:set>
                                          <p:cBhvr>
                                            <p:cTn id="119" dur="1" fill="hold">
                                              <p:stCondLst>
                                                <p:cond delay="0"/>
                                              </p:stCondLst>
                                            </p:cTn>
                                            <p:tgtEl>
                                              <p:spTgt spid="135"/>
                                            </p:tgtEl>
                                            <p:attrNameLst>
                                              <p:attrName>style.visibility</p:attrName>
                                            </p:attrNameLst>
                                          </p:cBhvr>
                                          <p:to>
                                            <p:strVal val="visible"/>
                                          </p:to>
                                        </p:set>
                                        <p:animEffect transition="in" filter="wipe(right)">
                                          <p:cBhvr>
                                            <p:cTn id="120"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anim calcmode="lin" valueType="num">
                                          <p:cBhvr>
                                            <p:cTn id="8" dur="500" fill="hold"/>
                                            <p:tgtEl>
                                              <p:spTgt spid="73"/>
                                            </p:tgtEl>
                                            <p:attrNameLst>
                                              <p:attrName>ppt_x</p:attrName>
                                            </p:attrNameLst>
                                          </p:cBhvr>
                                          <p:tavLst>
                                            <p:tav tm="0">
                                              <p:val>
                                                <p:strVal val="#ppt_x"/>
                                              </p:val>
                                            </p:tav>
                                            <p:tav tm="100000">
                                              <p:val>
                                                <p:strVal val="#ppt_x"/>
                                              </p:val>
                                            </p:tav>
                                          </p:tavLst>
                                        </p:anim>
                                        <p:anim calcmode="lin" valueType="num">
                                          <p:cBhvr>
                                            <p:cTn id="9" dur="500" fill="hold"/>
                                            <p:tgtEl>
                                              <p:spTgt spid="73"/>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childTnLst>
                                    </p:cTn>
                                  </p:par>
                                  <p:par>
                                    <p:cTn id="13" presetID="22" presetClass="entr" presetSubtype="8" fill="hold" nodeType="withEffect">
                                      <p:stCondLst>
                                        <p:cond delay="400"/>
                                      </p:stCondLst>
                                      <p:childTnLst>
                                        <p:set>
                                          <p:cBhvr>
                                            <p:cTn id="14" dur="1" fill="hold">
                                              <p:stCondLst>
                                                <p:cond delay="0"/>
                                              </p:stCondLst>
                                            </p:cTn>
                                            <p:tgtEl>
                                              <p:spTgt spid="78"/>
                                            </p:tgtEl>
                                            <p:attrNameLst>
                                              <p:attrName>style.visibility</p:attrName>
                                            </p:attrNameLst>
                                          </p:cBhvr>
                                          <p:to>
                                            <p:strVal val="visible"/>
                                          </p:to>
                                        </p:set>
                                        <p:animEffect transition="in" filter="wipe(left)">
                                          <p:cBhvr>
                                            <p:cTn id="15" dur="500"/>
                                            <p:tgtEl>
                                              <p:spTgt spid="78"/>
                                            </p:tgtEl>
                                          </p:cBhvr>
                                        </p:animEffect>
                                      </p:childTnLst>
                                    </p:cTn>
                                  </p:par>
                                  <p:par>
                                    <p:cTn id="16" presetID="53" presetClass="entr" presetSubtype="16" fill="hold" nodeType="with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left)">
                                          <p:cBhvr>
                                            <p:cTn id="24" dur="500"/>
                                            <p:tgtEl>
                                              <p:spTgt spid="8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8"/>
                                            </p:tgtEl>
                                            <p:attrNameLst>
                                              <p:attrName>style.visibility</p:attrName>
                                            </p:attrNameLst>
                                          </p:cBhvr>
                                          <p:to>
                                            <p:strVal val="visible"/>
                                          </p:to>
                                        </p:set>
                                        <p:animEffect transition="in" filter="wipe(left)">
                                          <p:cBhvr>
                                            <p:cTn id="27" dur="500"/>
                                            <p:tgtEl>
                                              <p:spTgt spid="88"/>
                                            </p:tgtEl>
                                          </p:cBhvr>
                                        </p:animEffect>
                                      </p:childTnLst>
                                    </p:cTn>
                                  </p:par>
                                </p:childTnLst>
                              </p:cTn>
                            </p:par>
                            <p:par>
                              <p:cTn id="28" fill="hold">
                                <p:stCondLst>
                                  <p:cond delay="1900"/>
                                </p:stCondLst>
                                <p:childTnLst>
                                  <p:par>
                                    <p:cTn id="29" presetID="2" presetClass="entr" presetSubtype="8" accel="40000"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 calcmode="lin" valueType="num">
                                          <p:cBhvr additive="base">
                                            <p:cTn id="31" dur="1000" fill="hold"/>
                                            <p:tgtEl>
                                              <p:spTgt spid="89"/>
                                            </p:tgtEl>
                                            <p:attrNameLst>
                                              <p:attrName>ppt_x</p:attrName>
                                            </p:attrNameLst>
                                          </p:cBhvr>
                                          <p:tavLst>
                                            <p:tav tm="0">
                                              <p:val>
                                                <p:strVal val="0-#ppt_w/2"/>
                                              </p:val>
                                            </p:tav>
                                            <p:tav tm="100000">
                                              <p:val>
                                                <p:strVal val="#ppt_x"/>
                                              </p:val>
                                            </p:tav>
                                          </p:tavLst>
                                        </p:anim>
                                        <p:anim calcmode="lin" valueType="num">
                                          <p:cBhvr additive="base">
                                            <p:cTn id="32" dur="1000" fill="hold"/>
                                            <p:tgtEl>
                                              <p:spTgt spid="89"/>
                                            </p:tgtEl>
                                            <p:attrNameLst>
                                              <p:attrName>ppt_y</p:attrName>
                                            </p:attrNameLst>
                                          </p:cBhvr>
                                          <p:tavLst>
                                            <p:tav tm="0">
                                              <p:val>
                                                <p:strVal val="#ppt_y"/>
                                              </p:val>
                                            </p:tav>
                                            <p:tav tm="100000">
                                              <p:val>
                                                <p:strVal val="#ppt_y"/>
                                              </p:val>
                                            </p:tav>
                                          </p:tavLst>
                                        </p:anim>
                                      </p:childTnLst>
                                    </p:cTn>
                                  </p:par>
                                </p:childTnLst>
                              </p:cTn>
                            </p:par>
                            <p:par>
                              <p:cTn id="33" fill="hold">
                                <p:stCondLst>
                                  <p:cond delay="2900"/>
                                </p:stCondLst>
                                <p:childTnLst>
                                  <p:par>
                                    <p:cTn id="34" presetID="53" presetClass="entr" presetSubtype="16" fill="hold" nodeType="afterEffect">
                                      <p:stCondLst>
                                        <p:cond delay="0"/>
                                      </p:stCondLst>
                                      <p:childTnLst>
                                        <p:set>
                                          <p:cBhvr>
                                            <p:cTn id="35" dur="1" fill="hold">
                                              <p:stCondLst>
                                                <p:cond delay="0"/>
                                              </p:stCondLst>
                                            </p:cTn>
                                            <p:tgtEl>
                                              <p:spTgt spid="92"/>
                                            </p:tgtEl>
                                            <p:attrNameLst>
                                              <p:attrName>style.visibility</p:attrName>
                                            </p:attrNameLst>
                                          </p:cBhvr>
                                          <p:to>
                                            <p:strVal val="visible"/>
                                          </p:to>
                                        </p:set>
                                        <p:anim calcmode="lin" valueType="num">
                                          <p:cBhvr>
                                            <p:cTn id="36" dur="100" fill="hold"/>
                                            <p:tgtEl>
                                              <p:spTgt spid="92"/>
                                            </p:tgtEl>
                                            <p:attrNameLst>
                                              <p:attrName>ppt_w</p:attrName>
                                            </p:attrNameLst>
                                          </p:cBhvr>
                                          <p:tavLst>
                                            <p:tav tm="0">
                                              <p:val>
                                                <p:fltVal val="0"/>
                                              </p:val>
                                            </p:tav>
                                            <p:tav tm="100000">
                                              <p:val>
                                                <p:strVal val="#ppt_w"/>
                                              </p:val>
                                            </p:tav>
                                          </p:tavLst>
                                        </p:anim>
                                        <p:anim calcmode="lin" valueType="num">
                                          <p:cBhvr>
                                            <p:cTn id="37" dur="100" fill="hold"/>
                                            <p:tgtEl>
                                              <p:spTgt spid="92"/>
                                            </p:tgtEl>
                                            <p:attrNameLst>
                                              <p:attrName>ppt_h</p:attrName>
                                            </p:attrNameLst>
                                          </p:cBhvr>
                                          <p:tavLst>
                                            <p:tav tm="0">
                                              <p:val>
                                                <p:fltVal val="0"/>
                                              </p:val>
                                            </p:tav>
                                            <p:tav tm="100000">
                                              <p:val>
                                                <p:strVal val="#ppt_h"/>
                                              </p:val>
                                            </p:tav>
                                          </p:tavLst>
                                        </p:anim>
                                        <p:animEffect transition="in" filter="fade">
                                          <p:cBhvr>
                                            <p:cTn id="38" dur="100"/>
                                            <p:tgtEl>
                                              <p:spTgt spid="92"/>
                                            </p:tgtEl>
                                          </p:cBhvr>
                                        </p:animEffect>
                                      </p:childTnLst>
                                    </p:cTn>
                                  </p:par>
                                  <p:par>
                                    <p:cTn id="39" presetID="6" presetClass="emph" presetSubtype="0" fill="hold" nodeType="withEffect">
                                      <p:stCondLst>
                                        <p:cond delay="100"/>
                                      </p:stCondLst>
                                      <p:childTnLst>
                                        <p:animScale>
                                          <p:cBhvr>
                                            <p:cTn id="40" dur="100" fill="hold"/>
                                            <p:tgtEl>
                                              <p:spTgt spid="92"/>
                                            </p:tgtEl>
                                          </p:cBhvr>
                                          <p:by x="110000" y="110000"/>
                                        </p:animScale>
                                      </p:childTnLst>
                                    </p:cTn>
                                  </p:par>
                                  <p:par>
                                    <p:cTn id="41" presetID="6" presetClass="emph" presetSubtype="0" fill="hold" nodeType="withEffect">
                                      <p:stCondLst>
                                        <p:cond delay="200"/>
                                      </p:stCondLst>
                                      <p:childTnLst>
                                        <p:animScale>
                                          <p:cBhvr>
                                            <p:cTn id="42" dur="200" fill="hold"/>
                                            <p:tgtEl>
                                              <p:spTgt spid="92"/>
                                            </p:tgtEl>
                                          </p:cBhvr>
                                          <p:by x="90000" y="90000"/>
                                        </p:animScale>
                                      </p:childTnLst>
                                    </p:cTn>
                                  </p:par>
                                  <p:par>
                                    <p:cTn id="43" presetID="6" presetClass="emph" presetSubtype="0" fill="hold" nodeType="withEffect">
                                      <p:stCondLst>
                                        <p:cond delay="400"/>
                                      </p:stCondLst>
                                      <p:childTnLst>
                                        <p:animScale>
                                          <p:cBhvr>
                                            <p:cTn id="44" dur="100" fill="hold"/>
                                            <p:tgtEl>
                                              <p:spTgt spid="92"/>
                                            </p:tgtEl>
                                          </p:cBhvr>
                                          <p:by x="105000" y="105000"/>
                                        </p:animScale>
                                      </p:childTnLst>
                                    </p:cTn>
                                  </p:par>
                                  <p:par>
                                    <p:cTn id="45" presetID="6" presetClass="emph" presetSubtype="0" fill="hold" nodeType="withEffect">
                                      <p:stCondLst>
                                        <p:cond delay="500"/>
                                      </p:stCondLst>
                                      <p:childTnLst>
                                        <p:animScale>
                                          <p:cBhvr>
                                            <p:cTn id="46" dur="200" fill="hold"/>
                                            <p:tgtEl>
                                              <p:spTgt spid="92"/>
                                            </p:tgtEl>
                                          </p:cBhvr>
                                          <p:by x="95000" y="95000"/>
                                        </p:animScale>
                                      </p:childTnLst>
                                    </p:cTn>
                                  </p:par>
                                </p:childTnLst>
                              </p:cTn>
                            </p:par>
                            <p:par>
                              <p:cTn id="47" fill="hold">
                                <p:stCondLst>
                                  <p:cond delay="3600"/>
                                </p:stCondLst>
                                <p:childTnLst>
                                  <p:par>
                                    <p:cTn id="48" presetID="22" presetClass="entr" presetSubtype="1" fill="hold" nodeType="afterEffect">
                                      <p:stCondLst>
                                        <p:cond delay="0"/>
                                      </p:stCondLst>
                                      <p:childTnLst>
                                        <p:set>
                                          <p:cBhvr>
                                            <p:cTn id="49" dur="1" fill="hold">
                                              <p:stCondLst>
                                                <p:cond delay="0"/>
                                              </p:stCondLst>
                                            </p:cTn>
                                            <p:tgtEl>
                                              <p:spTgt spid="112"/>
                                            </p:tgtEl>
                                            <p:attrNameLst>
                                              <p:attrName>style.visibility</p:attrName>
                                            </p:attrNameLst>
                                          </p:cBhvr>
                                          <p:to>
                                            <p:strVal val="visible"/>
                                          </p:to>
                                        </p:set>
                                        <p:animEffect transition="in" filter="wipe(up)">
                                          <p:cBhvr>
                                            <p:cTn id="50" dur="500"/>
                                            <p:tgtEl>
                                              <p:spTgt spid="112"/>
                                            </p:tgtEl>
                                          </p:cBhvr>
                                        </p:animEffect>
                                      </p:childTnLst>
                                    </p:cTn>
                                  </p:par>
                                </p:childTnLst>
                              </p:cTn>
                            </p:par>
                            <p:par>
                              <p:cTn id="51" fill="hold">
                                <p:stCondLst>
                                  <p:cond delay="4100"/>
                                </p:stCondLst>
                                <p:childTnLst>
                                  <p:par>
                                    <p:cTn id="52" presetID="22" presetClass="entr" presetSubtype="8"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wipe(left)">
                                          <p:cBhvr>
                                            <p:cTn id="54" dur="500"/>
                                            <p:tgtEl>
                                              <p:spTgt spid="138"/>
                                            </p:tgtEl>
                                          </p:cBhvr>
                                        </p:animEffect>
                                      </p:childTnLst>
                                    </p:cTn>
                                  </p:par>
                                </p:childTnLst>
                              </p:cTn>
                            </p:par>
                            <p:par>
                              <p:cTn id="55" fill="hold">
                                <p:stCondLst>
                                  <p:cond delay="4600"/>
                                </p:stCondLst>
                                <p:childTnLst>
                                  <p:par>
                                    <p:cTn id="56" presetID="53" presetClass="entr" presetSubtype="16"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p:cTn id="58" dur="100" fill="hold"/>
                                            <p:tgtEl>
                                              <p:spTgt spid="97"/>
                                            </p:tgtEl>
                                            <p:attrNameLst>
                                              <p:attrName>ppt_w</p:attrName>
                                            </p:attrNameLst>
                                          </p:cBhvr>
                                          <p:tavLst>
                                            <p:tav tm="0">
                                              <p:val>
                                                <p:fltVal val="0"/>
                                              </p:val>
                                            </p:tav>
                                            <p:tav tm="100000">
                                              <p:val>
                                                <p:strVal val="#ppt_w"/>
                                              </p:val>
                                            </p:tav>
                                          </p:tavLst>
                                        </p:anim>
                                        <p:anim calcmode="lin" valueType="num">
                                          <p:cBhvr>
                                            <p:cTn id="59" dur="100" fill="hold"/>
                                            <p:tgtEl>
                                              <p:spTgt spid="97"/>
                                            </p:tgtEl>
                                            <p:attrNameLst>
                                              <p:attrName>ppt_h</p:attrName>
                                            </p:attrNameLst>
                                          </p:cBhvr>
                                          <p:tavLst>
                                            <p:tav tm="0">
                                              <p:val>
                                                <p:fltVal val="0"/>
                                              </p:val>
                                            </p:tav>
                                            <p:tav tm="100000">
                                              <p:val>
                                                <p:strVal val="#ppt_h"/>
                                              </p:val>
                                            </p:tav>
                                          </p:tavLst>
                                        </p:anim>
                                        <p:animEffect transition="in" filter="fade">
                                          <p:cBhvr>
                                            <p:cTn id="60" dur="100"/>
                                            <p:tgtEl>
                                              <p:spTgt spid="97"/>
                                            </p:tgtEl>
                                          </p:cBhvr>
                                        </p:animEffect>
                                      </p:childTnLst>
                                    </p:cTn>
                                  </p:par>
                                  <p:par>
                                    <p:cTn id="61" presetID="6" presetClass="emph" presetSubtype="0" fill="hold" nodeType="withEffect">
                                      <p:stCondLst>
                                        <p:cond delay="100"/>
                                      </p:stCondLst>
                                      <p:childTnLst>
                                        <p:animScale>
                                          <p:cBhvr>
                                            <p:cTn id="62" dur="100" fill="hold"/>
                                            <p:tgtEl>
                                              <p:spTgt spid="97"/>
                                            </p:tgtEl>
                                          </p:cBhvr>
                                          <p:by x="110000" y="110000"/>
                                        </p:animScale>
                                      </p:childTnLst>
                                    </p:cTn>
                                  </p:par>
                                  <p:par>
                                    <p:cTn id="63" presetID="6" presetClass="emph" presetSubtype="0" fill="hold" nodeType="withEffect">
                                      <p:stCondLst>
                                        <p:cond delay="200"/>
                                      </p:stCondLst>
                                      <p:childTnLst>
                                        <p:animScale>
                                          <p:cBhvr>
                                            <p:cTn id="64" dur="200" fill="hold"/>
                                            <p:tgtEl>
                                              <p:spTgt spid="97"/>
                                            </p:tgtEl>
                                          </p:cBhvr>
                                          <p:by x="90000" y="90000"/>
                                        </p:animScale>
                                      </p:childTnLst>
                                    </p:cTn>
                                  </p:par>
                                  <p:par>
                                    <p:cTn id="65" presetID="6" presetClass="emph" presetSubtype="0" fill="hold" nodeType="withEffect">
                                      <p:stCondLst>
                                        <p:cond delay="400"/>
                                      </p:stCondLst>
                                      <p:childTnLst>
                                        <p:animScale>
                                          <p:cBhvr>
                                            <p:cTn id="66" dur="100" fill="hold"/>
                                            <p:tgtEl>
                                              <p:spTgt spid="97"/>
                                            </p:tgtEl>
                                          </p:cBhvr>
                                          <p:by x="105000" y="105000"/>
                                        </p:animScale>
                                      </p:childTnLst>
                                    </p:cTn>
                                  </p:par>
                                  <p:par>
                                    <p:cTn id="67" presetID="6" presetClass="emph" presetSubtype="0" fill="hold" nodeType="withEffect">
                                      <p:stCondLst>
                                        <p:cond delay="500"/>
                                      </p:stCondLst>
                                      <p:childTnLst>
                                        <p:animScale>
                                          <p:cBhvr>
                                            <p:cTn id="68" dur="200" fill="hold"/>
                                            <p:tgtEl>
                                              <p:spTgt spid="97"/>
                                            </p:tgtEl>
                                          </p:cBhvr>
                                          <p:by x="95000" y="95000"/>
                                        </p:animScale>
                                      </p:childTnLst>
                                    </p:cTn>
                                  </p:par>
                                </p:childTnLst>
                              </p:cTn>
                            </p:par>
                            <p:par>
                              <p:cTn id="69" fill="hold">
                                <p:stCondLst>
                                  <p:cond delay="5300"/>
                                </p:stCondLst>
                                <p:childTnLst>
                                  <p:par>
                                    <p:cTn id="70" presetID="22" presetClass="entr" presetSubtype="4" fill="hold" nodeType="after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down)">
                                          <p:cBhvr>
                                            <p:cTn id="72" dur="500"/>
                                            <p:tgtEl>
                                              <p:spTgt spid="122"/>
                                            </p:tgtEl>
                                          </p:cBhvr>
                                        </p:animEffect>
                                      </p:childTnLst>
                                    </p:cTn>
                                  </p:par>
                                </p:childTnLst>
                              </p:cTn>
                            </p:par>
                            <p:par>
                              <p:cTn id="73" fill="hold">
                                <p:stCondLst>
                                  <p:cond delay="5800"/>
                                </p:stCondLst>
                                <p:childTnLst>
                                  <p:par>
                                    <p:cTn id="74" presetID="22" presetClass="entr" presetSubtype="2" fill="hold" nodeType="afterEffect">
                                      <p:stCondLst>
                                        <p:cond delay="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childTnLst>
                              </p:cTn>
                            </p:par>
                            <p:par>
                              <p:cTn id="77" fill="hold">
                                <p:stCondLst>
                                  <p:cond delay="6300"/>
                                </p:stCondLst>
                                <p:childTnLst>
                                  <p:par>
                                    <p:cTn id="78" presetID="53" presetClass="entr" presetSubtype="16" fill="hold" nodeType="afterEffect">
                                      <p:stCondLst>
                                        <p:cond delay="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100" fill="hold"/>
                                            <p:tgtEl>
                                              <p:spTgt spid="102"/>
                                            </p:tgtEl>
                                            <p:attrNameLst>
                                              <p:attrName>ppt_w</p:attrName>
                                            </p:attrNameLst>
                                          </p:cBhvr>
                                          <p:tavLst>
                                            <p:tav tm="0">
                                              <p:val>
                                                <p:fltVal val="0"/>
                                              </p:val>
                                            </p:tav>
                                            <p:tav tm="100000">
                                              <p:val>
                                                <p:strVal val="#ppt_w"/>
                                              </p:val>
                                            </p:tav>
                                          </p:tavLst>
                                        </p:anim>
                                        <p:anim calcmode="lin" valueType="num">
                                          <p:cBhvr>
                                            <p:cTn id="81" dur="100" fill="hold"/>
                                            <p:tgtEl>
                                              <p:spTgt spid="102"/>
                                            </p:tgtEl>
                                            <p:attrNameLst>
                                              <p:attrName>ppt_h</p:attrName>
                                            </p:attrNameLst>
                                          </p:cBhvr>
                                          <p:tavLst>
                                            <p:tav tm="0">
                                              <p:val>
                                                <p:fltVal val="0"/>
                                              </p:val>
                                            </p:tav>
                                            <p:tav tm="100000">
                                              <p:val>
                                                <p:strVal val="#ppt_h"/>
                                              </p:val>
                                            </p:tav>
                                          </p:tavLst>
                                        </p:anim>
                                        <p:animEffect transition="in" filter="fade">
                                          <p:cBhvr>
                                            <p:cTn id="82" dur="100"/>
                                            <p:tgtEl>
                                              <p:spTgt spid="102"/>
                                            </p:tgtEl>
                                          </p:cBhvr>
                                        </p:animEffect>
                                      </p:childTnLst>
                                    </p:cTn>
                                  </p:par>
                                  <p:par>
                                    <p:cTn id="83" presetID="6" presetClass="emph" presetSubtype="0" fill="hold" nodeType="withEffect">
                                      <p:stCondLst>
                                        <p:cond delay="100"/>
                                      </p:stCondLst>
                                      <p:childTnLst>
                                        <p:animScale>
                                          <p:cBhvr>
                                            <p:cTn id="84" dur="100" fill="hold"/>
                                            <p:tgtEl>
                                              <p:spTgt spid="102"/>
                                            </p:tgtEl>
                                          </p:cBhvr>
                                          <p:by x="110000" y="110000"/>
                                        </p:animScale>
                                      </p:childTnLst>
                                    </p:cTn>
                                  </p:par>
                                  <p:par>
                                    <p:cTn id="85" presetID="6" presetClass="emph" presetSubtype="0" fill="hold" nodeType="withEffect">
                                      <p:stCondLst>
                                        <p:cond delay="200"/>
                                      </p:stCondLst>
                                      <p:childTnLst>
                                        <p:animScale>
                                          <p:cBhvr>
                                            <p:cTn id="86" dur="200" fill="hold"/>
                                            <p:tgtEl>
                                              <p:spTgt spid="102"/>
                                            </p:tgtEl>
                                          </p:cBhvr>
                                          <p:by x="90000" y="90000"/>
                                        </p:animScale>
                                      </p:childTnLst>
                                    </p:cTn>
                                  </p:par>
                                  <p:par>
                                    <p:cTn id="87" presetID="6" presetClass="emph" presetSubtype="0" fill="hold" nodeType="withEffect">
                                      <p:stCondLst>
                                        <p:cond delay="400"/>
                                      </p:stCondLst>
                                      <p:childTnLst>
                                        <p:animScale>
                                          <p:cBhvr>
                                            <p:cTn id="88" dur="100" fill="hold"/>
                                            <p:tgtEl>
                                              <p:spTgt spid="102"/>
                                            </p:tgtEl>
                                          </p:cBhvr>
                                          <p:by x="105000" y="105000"/>
                                        </p:animScale>
                                      </p:childTnLst>
                                    </p:cTn>
                                  </p:par>
                                  <p:par>
                                    <p:cTn id="89" presetID="6" presetClass="emph" presetSubtype="0" fill="hold" nodeType="withEffect">
                                      <p:stCondLst>
                                        <p:cond delay="500"/>
                                      </p:stCondLst>
                                      <p:childTnLst>
                                        <p:animScale>
                                          <p:cBhvr>
                                            <p:cTn id="90" dur="200" fill="hold"/>
                                            <p:tgtEl>
                                              <p:spTgt spid="102"/>
                                            </p:tgtEl>
                                          </p:cBhvr>
                                          <p:by x="95000" y="95000"/>
                                        </p:animScale>
                                      </p:childTnLst>
                                    </p:cTn>
                                  </p:par>
                                </p:childTnLst>
                              </p:cTn>
                            </p:par>
                            <p:par>
                              <p:cTn id="91" fill="hold">
                                <p:stCondLst>
                                  <p:cond delay="7000"/>
                                </p:stCondLst>
                                <p:childTnLst>
                                  <p:par>
                                    <p:cTn id="92" presetID="22" presetClass="entr" presetSubtype="1" fill="hold" nodeType="afterEffect">
                                      <p:stCondLst>
                                        <p:cond delay="0"/>
                                      </p:stCondLst>
                                      <p:childTnLst>
                                        <p:set>
                                          <p:cBhvr>
                                            <p:cTn id="93" dur="1" fill="hold">
                                              <p:stCondLst>
                                                <p:cond delay="0"/>
                                              </p:stCondLst>
                                            </p:cTn>
                                            <p:tgtEl>
                                              <p:spTgt spid="117"/>
                                            </p:tgtEl>
                                            <p:attrNameLst>
                                              <p:attrName>style.visibility</p:attrName>
                                            </p:attrNameLst>
                                          </p:cBhvr>
                                          <p:to>
                                            <p:strVal val="visible"/>
                                          </p:to>
                                        </p:set>
                                        <p:animEffect transition="in" filter="wipe(up)">
                                          <p:cBhvr>
                                            <p:cTn id="94" dur="500"/>
                                            <p:tgtEl>
                                              <p:spTgt spid="117"/>
                                            </p:tgtEl>
                                          </p:cBhvr>
                                        </p:animEffect>
                                      </p:childTnLst>
                                    </p:cTn>
                                  </p:par>
                                </p:childTnLst>
                              </p:cTn>
                            </p:par>
                            <p:par>
                              <p:cTn id="95" fill="hold">
                                <p:stCondLst>
                                  <p:cond delay="7500"/>
                                </p:stCondLst>
                                <p:childTnLst>
                                  <p:par>
                                    <p:cTn id="96" presetID="22" presetClass="entr" presetSubtype="8" fill="hold" nodeType="afterEffect">
                                      <p:stCondLst>
                                        <p:cond delay="0"/>
                                      </p:stCondLst>
                                      <p:childTnLst>
                                        <p:set>
                                          <p:cBhvr>
                                            <p:cTn id="97" dur="1" fill="hold">
                                              <p:stCondLst>
                                                <p:cond delay="0"/>
                                              </p:stCondLst>
                                            </p:cTn>
                                            <p:tgtEl>
                                              <p:spTgt spid="141"/>
                                            </p:tgtEl>
                                            <p:attrNameLst>
                                              <p:attrName>style.visibility</p:attrName>
                                            </p:attrNameLst>
                                          </p:cBhvr>
                                          <p:to>
                                            <p:strVal val="visible"/>
                                          </p:to>
                                        </p:set>
                                        <p:animEffect transition="in" filter="wipe(left)">
                                          <p:cBhvr>
                                            <p:cTn id="98" dur="500"/>
                                            <p:tgtEl>
                                              <p:spTgt spid="141"/>
                                            </p:tgtEl>
                                          </p:cBhvr>
                                        </p:animEffect>
                                      </p:childTnLst>
                                    </p:cTn>
                                  </p:par>
                                </p:childTnLst>
                              </p:cTn>
                            </p:par>
                            <p:par>
                              <p:cTn id="99" fill="hold">
                                <p:stCondLst>
                                  <p:cond delay="8000"/>
                                </p:stCondLst>
                                <p:childTnLst>
                                  <p:par>
                                    <p:cTn id="100" presetID="53" presetClass="entr" presetSubtype="16" fill="hold" nodeType="afterEffect">
                                      <p:stCondLst>
                                        <p:cond delay="0"/>
                                      </p:stCondLst>
                                      <p:childTnLst>
                                        <p:set>
                                          <p:cBhvr>
                                            <p:cTn id="101" dur="1" fill="hold">
                                              <p:stCondLst>
                                                <p:cond delay="0"/>
                                              </p:stCondLst>
                                            </p:cTn>
                                            <p:tgtEl>
                                              <p:spTgt spid="107"/>
                                            </p:tgtEl>
                                            <p:attrNameLst>
                                              <p:attrName>style.visibility</p:attrName>
                                            </p:attrNameLst>
                                          </p:cBhvr>
                                          <p:to>
                                            <p:strVal val="visible"/>
                                          </p:to>
                                        </p:set>
                                        <p:anim calcmode="lin" valueType="num">
                                          <p:cBhvr>
                                            <p:cTn id="102" dur="100" fill="hold"/>
                                            <p:tgtEl>
                                              <p:spTgt spid="107"/>
                                            </p:tgtEl>
                                            <p:attrNameLst>
                                              <p:attrName>ppt_w</p:attrName>
                                            </p:attrNameLst>
                                          </p:cBhvr>
                                          <p:tavLst>
                                            <p:tav tm="0">
                                              <p:val>
                                                <p:fltVal val="0"/>
                                              </p:val>
                                            </p:tav>
                                            <p:tav tm="100000">
                                              <p:val>
                                                <p:strVal val="#ppt_w"/>
                                              </p:val>
                                            </p:tav>
                                          </p:tavLst>
                                        </p:anim>
                                        <p:anim calcmode="lin" valueType="num">
                                          <p:cBhvr>
                                            <p:cTn id="103" dur="100" fill="hold"/>
                                            <p:tgtEl>
                                              <p:spTgt spid="107"/>
                                            </p:tgtEl>
                                            <p:attrNameLst>
                                              <p:attrName>ppt_h</p:attrName>
                                            </p:attrNameLst>
                                          </p:cBhvr>
                                          <p:tavLst>
                                            <p:tav tm="0">
                                              <p:val>
                                                <p:fltVal val="0"/>
                                              </p:val>
                                            </p:tav>
                                            <p:tav tm="100000">
                                              <p:val>
                                                <p:strVal val="#ppt_h"/>
                                              </p:val>
                                            </p:tav>
                                          </p:tavLst>
                                        </p:anim>
                                        <p:animEffect transition="in" filter="fade">
                                          <p:cBhvr>
                                            <p:cTn id="104" dur="100"/>
                                            <p:tgtEl>
                                              <p:spTgt spid="107"/>
                                            </p:tgtEl>
                                          </p:cBhvr>
                                        </p:animEffect>
                                      </p:childTnLst>
                                    </p:cTn>
                                  </p:par>
                                  <p:par>
                                    <p:cTn id="105" presetID="6" presetClass="emph" presetSubtype="0" fill="hold" nodeType="withEffect">
                                      <p:stCondLst>
                                        <p:cond delay="100"/>
                                      </p:stCondLst>
                                      <p:childTnLst>
                                        <p:animScale>
                                          <p:cBhvr>
                                            <p:cTn id="106" dur="100" fill="hold"/>
                                            <p:tgtEl>
                                              <p:spTgt spid="107"/>
                                            </p:tgtEl>
                                          </p:cBhvr>
                                          <p:by x="110000" y="110000"/>
                                        </p:animScale>
                                      </p:childTnLst>
                                    </p:cTn>
                                  </p:par>
                                  <p:par>
                                    <p:cTn id="107" presetID="6" presetClass="emph" presetSubtype="0" fill="hold" nodeType="withEffect">
                                      <p:stCondLst>
                                        <p:cond delay="200"/>
                                      </p:stCondLst>
                                      <p:childTnLst>
                                        <p:animScale>
                                          <p:cBhvr>
                                            <p:cTn id="108" dur="200" fill="hold"/>
                                            <p:tgtEl>
                                              <p:spTgt spid="107"/>
                                            </p:tgtEl>
                                          </p:cBhvr>
                                          <p:by x="90000" y="90000"/>
                                        </p:animScale>
                                      </p:childTnLst>
                                    </p:cTn>
                                  </p:par>
                                  <p:par>
                                    <p:cTn id="109" presetID="6" presetClass="emph" presetSubtype="0" fill="hold" nodeType="withEffect">
                                      <p:stCondLst>
                                        <p:cond delay="400"/>
                                      </p:stCondLst>
                                      <p:childTnLst>
                                        <p:animScale>
                                          <p:cBhvr>
                                            <p:cTn id="110" dur="100" fill="hold"/>
                                            <p:tgtEl>
                                              <p:spTgt spid="107"/>
                                            </p:tgtEl>
                                          </p:cBhvr>
                                          <p:by x="105000" y="105000"/>
                                        </p:animScale>
                                      </p:childTnLst>
                                    </p:cTn>
                                  </p:par>
                                  <p:par>
                                    <p:cTn id="111" presetID="6" presetClass="emph" presetSubtype="0" fill="hold" nodeType="withEffect">
                                      <p:stCondLst>
                                        <p:cond delay="500"/>
                                      </p:stCondLst>
                                      <p:childTnLst>
                                        <p:animScale>
                                          <p:cBhvr>
                                            <p:cTn id="112" dur="200" fill="hold"/>
                                            <p:tgtEl>
                                              <p:spTgt spid="107"/>
                                            </p:tgtEl>
                                          </p:cBhvr>
                                          <p:by x="95000" y="95000"/>
                                        </p:animScale>
                                      </p:childTnLst>
                                    </p:cTn>
                                  </p:par>
                                </p:childTnLst>
                              </p:cTn>
                            </p:par>
                            <p:par>
                              <p:cTn id="113" fill="hold">
                                <p:stCondLst>
                                  <p:cond delay="8700"/>
                                </p:stCondLst>
                                <p:childTnLst>
                                  <p:par>
                                    <p:cTn id="114" presetID="22" presetClass="entr" presetSubtype="4" fill="hold" nodeType="afterEffect">
                                      <p:stCondLst>
                                        <p:cond delay="0"/>
                                      </p:stCondLst>
                                      <p:childTnLst>
                                        <p:set>
                                          <p:cBhvr>
                                            <p:cTn id="115" dur="1" fill="hold">
                                              <p:stCondLst>
                                                <p:cond delay="0"/>
                                              </p:stCondLst>
                                            </p:cTn>
                                            <p:tgtEl>
                                              <p:spTgt spid="127"/>
                                            </p:tgtEl>
                                            <p:attrNameLst>
                                              <p:attrName>style.visibility</p:attrName>
                                            </p:attrNameLst>
                                          </p:cBhvr>
                                          <p:to>
                                            <p:strVal val="visible"/>
                                          </p:to>
                                        </p:set>
                                        <p:animEffect transition="in" filter="wipe(down)">
                                          <p:cBhvr>
                                            <p:cTn id="116" dur="500"/>
                                            <p:tgtEl>
                                              <p:spTgt spid="127"/>
                                            </p:tgtEl>
                                          </p:cBhvr>
                                        </p:animEffect>
                                      </p:childTnLst>
                                    </p:cTn>
                                  </p:par>
                                </p:childTnLst>
                              </p:cTn>
                            </p:par>
                            <p:par>
                              <p:cTn id="117" fill="hold">
                                <p:stCondLst>
                                  <p:cond delay="9200"/>
                                </p:stCondLst>
                                <p:childTnLst>
                                  <p:par>
                                    <p:cTn id="118" presetID="22" presetClass="entr" presetSubtype="2" fill="hold" nodeType="afterEffect">
                                      <p:stCondLst>
                                        <p:cond delay="0"/>
                                      </p:stCondLst>
                                      <p:childTnLst>
                                        <p:set>
                                          <p:cBhvr>
                                            <p:cTn id="119" dur="1" fill="hold">
                                              <p:stCondLst>
                                                <p:cond delay="0"/>
                                              </p:stCondLst>
                                            </p:cTn>
                                            <p:tgtEl>
                                              <p:spTgt spid="135"/>
                                            </p:tgtEl>
                                            <p:attrNameLst>
                                              <p:attrName>style.visibility</p:attrName>
                                            </p:attrNameLst>
                                          </p:cBhvr>
                                          <p:to>
                                            <p:strVal val="visible"/>
                                          </p:to>
                                        </p:set>
                                        <p:animEffect transition="in" filter="wipe(right)">
                                          <p:cBhvr>
                                            <p:cTn id="120"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6130416" y="4110384"/>
            <a:ext cx="1178917" cy="1178917"/>
            <a:chOff x="304800" y="673100"/>
            <a:chExt cx="4000500" cy="4000500"/>
          </a:xfrm>
          <a:effectLst>
            <a:outerShdw blurRad="444500" dist="254000" dir="8100000" algn="tr" rotWithShape="0">
              <a:prstClr val="black">
                <a:alpha val="50000"/>
              </a:prstClr>
            </a:outerShdw>
          </a:effectLst>
        </p:grpSpPr>
        <p:sp>
          <p:nvSpPr>
            <p:cNvPr id="76"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7"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8" name="组合 77"/>
          <p:cNvGrpSpPr/>
          <p:nvPr/>
        </p:nvGrpSpPr>
        <p:grpSpPr>
          <a:xfrm>
            <a:off x="4603732" y="4605222"/>
            <a:ext cx="630036" cy="630036"/>
            <a:chOff x="304800" y="673100"/>
            <a:chExt cx="4000500" cy="4000500"/>
          </a:xfrm>
          <a:effectLst>
            <a:outerShdw blurRad="444500" dist="254000" dir="8100000" algn="tr" rotWithShape="0">
              <a:prstClr val="black">
                <a:alpha val="50000"/>
              </a:prstClr>
            </a:outerShdw>
          </a:effectLst>
        </p:grpSpPr>
        <p:sp>
          <p:nvSpPr>
            <p:cNvPr id="79"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0"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1" name="组合 80"/>
          <p:cNvGrpSpPr/>
          <p:nvPr/>
        </p:nvGrpSpPr>
        <p:grpSpPr>
          <a:xfrm>
            <a:off x="5282313" y="4920241"/>
            <a:ext cx="890244" cy="890244"/>
            <a:chOff x="304800" y="673100"/>
            <a:chExt cx="4000500" cy="4000500"/>
          </a:xfrm>
          <a:effectLst>
            <a:outerShdw blurRad="444500" dist="254000" dir="8100000" algn="tr" rotWithShape="0">
              <a:prstClr val="black">
                <a:alpha val="50000"/>
              </a:prstClr>
            </a:outerShdw>
          </a:effectLst>
        </p:grpSpPr>
        <p:sp>
          <p:nvSpPr>
            <p:cNvPr id="82"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3"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4" name="组合 83"/>
          <p:cNvGrpSpPr/>
          <p:nvPr/>
        </p:nvGrpSpPr>
        <p:grpSpPr>
          <a:xfrm>
            <a:off x="7604099" y="4730423"/>
            <a:ext cx="685588" cy="685588"/>
            <a:chOff x="304800" y="673100"/>
            <a:chExt cx="4000500" cy="4000500"/>
          </a:xfrm>
          <a:effectLst>
            <a:outerShdw blurRad="444500" dist="254000" dir="8100000" algn="tr" rotWithShape="0">
              <a:prstClr val="black">
                <a:alpha val="50000"/>
              </a:prstClr>
            </a:outerShdw>
          </a:effectLst>
        </p:grpSpPr>
        <p:sp>
          <p:nvSpPr>
            <p:cNvPr id="85"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6"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7" name="组合 86"/>
          <p:cNvGrpSpPr/>
          <p:nvPr/>
        </p:nvGrpSpPr>
        <p:grpSpPr>
          <a:xfrm>
            <a:off x="612696" y="5038934"/>
            <a:ext cx="588675" cy="588675"/>
            <a:chOff x="304800" y="673100"/>
            <a:chExt cx="4000500" cy="4000500"/>
          </a:xfrm>
          <a:effectLst>
            <a:outerShdw blurRad="444500" dist="254000" dir="8100000" algn="tr" rotWithShape="0">
              <a:prstClr val="black">
                <a:alpha val="50000"/>
              </a:prstClr>
            </a:outerShdw>
          </a:effectLst>
        </p:grpSpPr>
        <p:sp>
          <p:nvSpPr>
            <p:cNvPr id="88"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89"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0" name="组合 89"/>
          <p:cNvGrpSpPr/>
          <p:nvPr/>
        </p:nvGrpSpPr>
        <p:grpSpPr>
          <a:xfrm>
            <a:off x="3808332" y="4528456"/>
            <a:ext cx="252413" cy="252413"/>
            <a:chOff x="304800" y="673100"/>
            <a:chExt cx="4000500" cy="4000500"/>
          </a:xfrm>
          <a:effectLst>
            <a:outerShdw blurRad="444500" dist="254000" dir="8100000" algn="tr" rotWithShape="0">
              <a:prstClr val="black">
                <a:alpha val="50000"/>
              </a:prstClr>
            </a:outerShdw>
          </a:effectLst>
        </p:grpSpPr>
        <p:sp>
          <p:nvSpPr>
            <p:cNvPr id="91"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2"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3" name="组合 92"/>
          <p:cNvGrpSpPr/>
          <p:nvPr/>
        </p:nvGrpSpPr>
        <p:grpSpPr>
          <a:xfrm>
            <a:off x="3027181" y="4325716"/>
            <a:ext cx="528912" cy="528912"/>
            <a:chOff x="304800" y="673100"/>
            <a:chExt cx="4000500" cy="4000500"/>
          </a:xfrm>
          <a:effectLst>
            <a:outerShdw blurRad="444500" dist="254000" dir="8100000" algn="tr" rotWithShape="0">
              <a:prstClr val="black">
                <a:alpha val="50000"/>
              </a:prstClr>
            </a:outerShdw>
          </a:effectLst>
        </p:grpSpPr>
        <p:sp>
          <p:nvSpPr>
            <p:cNvPr id="94"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95"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96" name="组合 95"/>
          <p:cNvGrpSpPr/>
          <p:nvPr/>
        </p:nvGrpSpPr>
        <p:grpSpPr>
          <a:xfrm>
            <a:off x="8309202" y="3830482"/>
            <a:ext cx="1178917" cy="1178917"/>
            <a:chOff x="304800" y="673100"/>
            <a:chExt cx="4000500" cy="4000500"/>
          </a:xfrm>
          <a:effectLst>
            <a:outerShdw blurRad="444500" dist="254000" dir="8100000" algn="tr" rotWithShape="0">
              <a:prstClr val="black">
                <a:alpha val="50000"/>
              </a:prstClr>
            </a:outerShdw>
          </a:effectLst>
        </p:grpSpPr>
        <p:sp>
          <p:nvSpPr>
            <p:cNvPr id="97"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98"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9" name="组合 98"/>
          <p:cNvGrpSpPr/>
          <p:nvPr/>
        </p:nvGrpSpPr>
        <p:grpSpPr>
          <a:xfrm>
            <a:off x="4265390" y="4323809"/>
            <a:ext cx="223011" cy="223011"/>
            <a:chOff x="304800" y="673100"/>
            <a:chExt cx="4000500" cy="4000500"/>
          </a:xfrm>
          <a:effectLst>
            <a:outerShdw blurRad="444500" dist="254000" dir="8100000" algn="tr" rotWithShape="0">
              <a:prstClr val="black">
                <a:alpha val="50000"/>
              </a:prstClr>
            </a:outerShdw>
          </a:effectLst>
        </p:grpSpPr>
        <p:sp>
          <p:nvSpPr>
            <p:cNvPr id="100"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1"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2" name="组合 101"/>
          <p:cNvGrpSpPr/>
          <p:nvPr/>
        </p:nvGrpSpPr>
        <p:grpSpPr>
          <a:xfrm>
            <a:off x="1789234" y="4704693"/>
            <a:ext cx="1178917" cy="1178917"/>
            <a:chOff x="304800" y="673100"/>
            <a:chExt cx="4000500" cy="4000500"/>
          </a:xfrm>
          <a:effectLst>
            <a:outerShdw blurRad="444500" dist="254000" dir="8100000" algn="tr" rotWithShape="0">
              <a:prstClr val="black">
                <a:alpha val="50000"/>
              </a:prstClr>
            </a:outerShdw>
          </a:effectLst>
        </p:grpSpPr>
        <p:sp>
          <p:nvSpPr>
            <p:cNvPr id="103"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4"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05" name="组合 104"/>
          <p:cNvGrpSpPr/>
          <p:nvPr/>
        </p:nvGrpSpPr>
        <p:grpSpPr>
          <a:xfrm>
            <a:off x="1121383" y="4605225"/>
            <a:ext cx="520031" cy="520031"/>
            <a:chOff x="304800" y="673100"/>
            <a:chExt cx="4000500" cy="4000500"/>
          </a:xfrm>
          <a:effectLst>
            <a:outerShdw blurRad="444500" dist="254000" dir="8100000" algn="tr" rotWithShape="0">
              <a:prstClr val="black">
                <a:alpha val="50000"/>
              </a:prstClr>
            </a:outerShdw>
          </a:effectLst>
        </p:grpSpPr>
        <p:sp>
          <p:nvSpPr>
            <p:cNvPr id="106"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7"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08" name="组合 107"/>
          <p:cNvGrpSpPr/>
          <p:nvPr/>
        </p:nvGrpSpPr>
        <p:grpSpPr>
          <a:xfrm>
            <a:off x="137399" y="4920242"/>
            <a:ext cx="316779" cy="316779"/>
            <a:chOff x="304800" y="673100"/>
            <a:chExt cx="4000500" cy="4000500"/>
          </a:xfrm>
          <a:effectLst>
            <a:outerShdw blurRad="444500" dist="254000" dir="8100000" algn="tr" rotWithShape="0">
              <a:prstClr val="black">
                <a:alpha val="50000"/>
              </a:prstClr>
            </a:outerShdw>
          </a:effectLst>
        </p:grpSpPr>
        <p:sp>
          <p:nvSpPr>
            <p:cNvPr id="109"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0"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11" name="组合 110"/>
          <p:cNvGrpSpPr/>
          <p:nvPr/>
        </p:nvGrpSpPr>
        <p:grpSpPr>
          <a:xfrm>
            <a:off x="-36512" y="4736991"/>
            <a:ext cx="158389" cy="158389"/>
            <a:chOff x="304800" y="673100"/>
            <a:chExt cx="4000500" cy="4000500"/>
          </a:xfrm>
          <a:effectLst>
            <a:outerShdw blurRad="444500" dist="254000" dir="8100000" algn="tr" rotWithShape="0">
              <a:prstClr val="black">
                <a:alpha val="50000"/>
              </a:prstClr>
            </a:outerShdw>
          </a:effectLst>
        </p:grpSpPr>
        <p:sp>
          <p:nvSpPr>
            <p:cNvPr id="112"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3"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14" name="直接连接符 113"/>
          <p:cNvCxnSpPr/>
          <p:nvPr/>
        </p:nvCxnSpPr>
        <p:spPr>
          <a:xfrm>
            <a:off x="5958971" y="1071336"/>
            <a:ext cx="0" cy="2414532"/>
          </a:xfrm>
          <a:prstGeom prst="line">
            <a:avLst/>
          </a:prstGeom>
          <a:noFill/>
          <a:ln w="6350" cap="flat" cmpd="sng" algn="ctr">
            <a:solidFill>
              <a:srgbClr val="C00000"/>
            </a:solidFill>
            <a:prstDash val="solid"/>
            <a:miter lim="800000"/>
          </a:ln>
          <a:effectLst/>
        </p:spPr>
      </p:cxnSp>
      <p:grpSp>
        <p:nvGrpSpPr>
          <p:cNvPr id="115" name="组合 114"/>
          <p:cNvGrpSpPr/>
          <p:nvPr/>
        </p:nvGrpSpPr>
        <p:grpSpPr>
          <a:xfrm>
            <a:off x="5886985" y="993811"/>
            <a:ext cx="143972" cy="143972"/>
            <a:chOff x="4971660" y="1569718"/>
            <a:chExt cx="144016" cy="144016"/>
          </a:xfrm>
          <a:solidFill>
            <a:srgbClr val="C00000"/>
          </a:solidFill>
        </p:grpSpPr>
        <p:sp>
          <p:nvSpPr>
            <p:cNvPr id="116" name="椭圆 51"/>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17" name="椭圆 52"/>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18" name="组合 117"/>
          <p:cNvGrpSpPr/>
          <p:nvPr/>
        </p:nvGrpSpPr>
        <p:grpSpPr>
          <a:xfrm>
            <a:off x="5886985" y="1391476"/>
            <a:ext cx="143972" cy="143972"/>
            <a:chOff x="4971660" y="1569718"/>
            <a:chExt cx="144016" cy="144016"/>
          </a:xfrm>
          <a:solidFill>
            <a:srgbClr val="C00000"/>
          </a:solidFill>
        </p:grpSpPr>
        <p:sp>
          <p:nvSpPr>
            <p:cNvPr id="119" name="椭圆 54"/>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0" name="椭圆 55"/>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1" name="组合 120"/>
          <p:cNvGrpSpPr/>
          <p:nvPr/>
        </p:nvGrpSpPr>
        <p:grpSpPr>
          <a:xfrm>
            <a:off x="5886985" y="1789143"/>
            <a:ext cx="143972" cy="143972"/>
            <a:chOff x="4971660" y="1569718"/>
            <a:chExt cx="144016" cy="144016"/>
          </a:xfrm>
          <a:solidFill>
            <a:srgbClr val="C00000"/>
          </a:solidFill>
        </p:grpSpPr>
        <p:sp>
          <p:nvSpPr>
            <p:cNvPr id="122" name="椭圆 57"/>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3" name="椭圆 58"/>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4" name="组合 123"/>
          <p:cNvGrpSpPr/>
          <p:nvPr/>
        </p:nvGrpSpPr>
        <p:grpSpPr>
          <a:xfrm>
            <a:off x="5886985" y="2186809"/>
            <a:ext cx="143972" cy="143972"/>
            <a:chOff x="4971660" y="1569718"/>
            <a:chExt cx="144016" cy="144016"/>
          </a:xfrm>
          <a:solidFill>
            <a:srgbClr val="C00000"/>
          </a:solidFill>
        </p:grpSpPr>
        <p:sp>
          <p:nvSpPr>
            <p:cNvPr id="125" name="椭圆 60"/>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6" name="椭圆 61"/>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27" name="组合 126"/>
          <p:cNvGrpSpPr/>
          <p:nvPr/>
        </p:nvGrpSpPr>
        <p:grpSpPr>
          <a:xfrm>
            <a:off x="5886985" y="2584476"/>
            <a:ext cx="143972" cy="143972"/>
            <a:chOff x="4971660" y="1569718"/>
            <a:chExt cx="144016" cy="144016"/>
          </a:xfrm>
          <a:solidFill>
            <a:srgbClr val="C00000"/>
          </a:solidFill>
        </p:grpSpPr>
        <p:sp>
          <p:nvSpPr>
            <p:cNvPr id="128" name="椭圆 63"/>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29" name="椭圆 64"/>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30" name="组合 129"/>
          <p:cNvGrpSpPr/>
          <p:nvPr/>
        </p:nvGrpSpPr>
        <p:grpSpPr>
          <a:xfrm>
            <a:off x="5886985" y="2982142"/>
            <a:ext cx="143972" cy="143972"/>
            <a:chOff x="4971660" y="1569718"/>
            <a:chExt cx="144016" cy="144016"/>
          </a:xfrm>
          <a:solidFill>
            <a:srgbClr val="C00000"/>
          </a:solidFill>
        </p:grpSpPr>
        <p:sp>
          <p:nvSpPr>
            <p:cNvPr id="131" name="椭圆 66"/>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32" name="椭圆 67"/>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grpSp>
        <p:nvGrpSpPr>
          <p:cNvPr id="133" name="组合 132"/>
          <p:cNvGrpSpPr/>
          <p:nvPr/>
        </p:nvGrpSpPr>
        <p:grpSpPr>
          <a:xfrm>
            <a:off x="5886985" y="3379804"/>
            <a:ext cx="143972" cy="143972"/>
            <a:chOff x="4971660" y="1569718"/>
            <a:chExt cx="144016" cy="144016"/>
          </a:xfrm>
          <a:solidFill>
            <a:srgbClr val="C00000"/>
          </a:solidFill>
        </p:grpSpPr>
        <p:sp>
          <p:nvSpPr>
            <p:cNvPr id="134" name="椭圆 69"/>
            <p:cNvSpPr/>
            <p:nvPr/>
          </p:nvSpPr>
          <p:spPr>
            <a:xfrm>
              <a:off x="4971660" y="1569718"/>
              <a:ext cx="144016" cy="144016"/>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sp>
          <p:nvSpPr>
            <p:cNvPr id="135" name="椭圆 70"/>
            <p:cNvSpPr/>
            <p:nvPr/>
          </p:nvSpPr>
          <p:spPr>
            <a:xfrm>
              <a:off x="5005748" y="1603806"/>
              <a:ext cx="75840" cy="75840"/>
            </a:xfrm>
            <a:prstGeom prst="hexagon">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5A5A5">
                    <a:lumMod val="50000"/>
                  </a:srgbClr>
                </a:solidFill>
                <a:effectLst/>
                <a:uLnTx/>
                <a:uFillTx/>
                <a:latin typeface="Calibri"/>
                <a:ea typeface="宋体"/>
                <a:cs typeface="+mn-cs"/>
              </a:endParaRPr>
            </a:p>
          </p:txBody>
        </p:sp>
      </p:grpSp>
      <p:sp>
        <p:nvSpPr>
          <p:cNvPr id="136" name="TextBox 71"/>
          <p:cNvSpPr txBox="1"/>
          <p:nvPr/>
        </p:nvSpPr>
        <p:spPr>
          <a:xfrm>
            <a:off x="6169800" y="811650"/>
            <a:ext cx="1697774" cy="2869984"/>
          </a:xfrm>
          <a:prstGeom prst="rect">
            <a:avLst/>
          </a:prstGeom>
          <a:noFill/>
        </p:spPr>
        <p:txBody>
          <a:bodyPr wrap="square" lIns="68550" tIns="34274" rIns="68550" bIns="34274"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rPr>
              <a:t>添加标题</a:t>
            </a:r>
            <a:endParaRPr kumimoji="0" lang="en-US" altLang="zh-CN" sz="1300"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endParaRPr>
          </a:p>
        </p:txBody>
      </p:sp>
      <p:sp>
        <p:nvSpPr>
          <p:cNvPr id="137" name="Rectangle 4"/>
          <p:cNvSpPr txBox="1">
            <a:spLocks noChangeArrowheads="1"/>
          </p:cNvSpPr>
          <p:nvPr/>
        </p:nvSpPr>
        <p:spPr bwMode="auto">
          <a:xfrm>
            <a:off x="1049346" y="2889558"/>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126" eaLnBrk="1" fontAlgn="auto" latinLnBrk="0" hangingPunct="1">
              <a:lnSpc>
                <a:spcPct val="100000"/>
              </a:lnSpc>
              <a:spcBef>
                <a:spcPts val="0"/>
              </a:spcBef>
              <a:spcAft>
                <a:spcPts val="0"/>
              </a:spcAft>
              <a:buClrTx/>
              <a:buSzTx/>
              <a:buFontTx/>
              <a:buNone/>
              <a:tabLst/>
              <a:defRPr/>
            </a:pPr>
            <a:r>
              <a:rPr kumimoji="0" lang="zh-CN" altLang="en-US" sz="2499" b="0" i="0" u="none" strike="noStrike" kern="0" cap="none" spc="0" normalizeH="0" baseline="0" noProof="0" dirty="0">
                <a:ln>
                  <a:noFill/>
                </a:ln>
                <a:solidFill>
                  <a:srgbClr val="A5A5A5">
                    <a:lumMod val="75000"/>
                  </a:srgbClr>
                </a:solidFill>
                <a:effectLst/>
                <a:uLnTx/>
                <a:uFillTx/>
                <a:latin typeface="Arial"/>
                <a:ea typeface="微软雅黑"/>
                <a:cs typeface="+mj-cs"/>
              </a:rPr>
              <a:t>添加标题</a:t>
            </a:r>
          </a:p>
        </p:txBody>
      </p:sp>
      <p:grpSp>
        <p:nvGrpSpPr>
          <p:cNvPr id="138" name="组合 137"/>
          <p:cNvGrpSpPr/>
          <p:nvPr/>
        </p:nvGrpSpPr>
        <p:grpSpPr>
          <a:xfrm>
            <a:off x="1113680" y="895868"/>
            <a:ext cx="1857566" cy="2144979"/>
            <a:chOff x="1267713" y="896144"/>
            <a:chExt cx="1858140" cy="2145641"/>
          </a:xfrm>
        </p:grpSpPr>
        <p:grpSp>
          <p:nvGrpSpPr>
            <p:cNvPr id="139" name="组合 138"/>
            <p:cNvGrpSpPr/>
            <p:nvPr/>
          </p:nvGrpSpPr>
          <p:grpSpPr>
            <a:xfrm>
              <a:off x="1267713" y="896144"/>
              <a:ext cx="1858140" cy="2145641"/>
              <a:chOff x="789153" y="2729597"/>
              <a:chExt cx="1202093" cy="1388087"/>
            </a:xfrm>
          </p:grpSpPr>
          <p:grpSp>
            <p:nvGrpSpPr>
              <p:cNvPr id="143" name="组合 142"/>
              <p:cNvGrpSpPr/>
              <p:nvPr/>
            </p:nvGrpSpPr>
            <p:grpSpPr>
              <a:xfrm>
                <a:off x="789153" y="2729597"/>
                <a:ext cx="1202093" cy="1388087"/>
                <a:chOff x="3273692" y="1099961"/>
                <a:chExt cx="1202093" cy="1388087"/>
              </a:xfrm>
            </p:grpSpPr>
            <p:sp>
              <p:nvSpPr>
                <p:cNvPr id="145"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6"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7"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44" name="TextBox 79"/>
              <p:cNvSpPr txBox="1"/>
              <p:nvPr/>
            </p:nvSpPr>
            <p:spPr>
              <a:xfrm>
                <a:off x="911177" y="2843843"/>
                <a:ext cx="948647" cy="4380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799" b="0" i="0" u="none" strike="noStrike" kern="0" cap="none" spc="0" normalizeH="0" baseline="0" noProof="0" dirty="0">
                    <a:ln>
                      <a:noFill/>
                    </a:ln>
                    <a:solidFill>
                      <a:srgbClr val="FFFFFF"/>
                    </a:solidFill>
                    <a:effectLst/>
                    <a:uLnTx/>
                    <a:uFillTx/>
                    <a:latin typeface="Agency FB" panose="020B0503020202020204" pitchFamily="34" charset="0"/>
                  </a:rPr>
                  <a:t>02</a:t>
                </a:r>
                <a:endParaRPr kumimoji="0" lang="zh-CN" altLang="en-US" sz="3799"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40" name="组合 139"/>
            <p:cNvGrpSpPr/>
            <p:nvPr/>
          </p:nvGrpSpPr>
          <p:grpSpPr>
            <a:xfrm>
              <a:off x="1829594" y="1575249"/>
              <a:ext cx="852639" cy="921095"/>
              <a:chOff x="2782033" y="2877344"/>
              <a:chExt cx="571561" cy="617451"/>
            </a:xfrm>
            <a:solidFill>
              <a:srgbClr val="A5A5A5">
                <a:lumMod val="75000"/>
              </a:srgbClr>
            </a:solidFill>
          </p:grpSpPr>
          <p:sp>
            <p:nvSpPr>
              <p:cNvPr id="141"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8"/>
                                        </p:tgtEl>
                                        <p:attrNameLst>
                                          <p:attrName>style.visibility</p:attrName>
                                        </p:attrNameLst>
                                      </p:cBhvr>
                                      <p:to>
                                        <p:strVal val="visible"/>
                                      </p:to>
                                    </p:set>
                                    <p:anim calcmode="lin" valueType="num">
                                      <p:cBhvr>
                                        <p:cTn id="7" dur="500" fill="hold"/>
                                        <p:tgtEl>
                                          <p:spTgt spid="138"/>
                                        </p:tgtEl>
                                        <p:attrNameLst>
                                          <p:attrName>ppt_w</p:attrName>
                                        </p:attrNameLst>
                                      </p:cBhvr>
                                      <p:tavLst>
                                        <p:tav tm="0">
                                          <p:val>
                                            <p:fltVal val="0"/>
                                          </p:val>
                                        </p:tav>
                                        <p:tav tm="100000">
                                          <p:val>
                                            <p:strVal val="#ppt_w"/>
                                          </p:val>
                                        </p:tav>
                                      </p:tavLst>
                                    </p:anim>
                                    <p:anim calcmode="lin" valueType="num">
                                      <p:cBhvr>
                                        <p:cTn id="8" dur="500" fill="hold"/>
                                        <p:tgtEl>
                                          <p:spTgt spid="138"/>
                                        </p:tgtEl>
                                        <p:attrNameLst>
                                          <p:attrName>ppt_h</p:attrName>
                                        </p:attrNameLst>
                                      </p:cBhvr>
                                      <p:tavLst>
                                        <p:tav tm="0">
                                          <p:val>
                                            <p:fltVal val="0"/>
                                          </p:val>
                                        </p:tav>
                                        <p:tav tm="100000">
                                          <p:val>
                                            <p:strVal val="#ppt_h"/>
                                          </p:val>
                                        </p:tav>
                                      </p:tavLst>
                                    </p:anim>
                                    <p:animEffect transition="in" filter="fade">
                                      <p:cBhvr>
                                        <p:cTn id="9" dur="500"/>
                                        <p:tgtEl>
                                          <p:spTgt spid="138"/>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137"/>
                                        </p:tgtEl>
                                        <p:attrNameLst>
                                          <p:attrName>style.visibility</p:attrName>
                                        </p:attrNameLst>
                                      </p:cBhvr>
                                      <p:to>
                                        <p:strVal val="visible"/>
                                      </p:to>
                                    </p:set>
                                    <p:animEffect transition="in" filter="wipe(left)">
                                      <p:cBhvr>
                                        <p:cTn id="12" dur="700"/>
                                        <p:tgtEl>
                                          <p:spTgt spid="137"/>
                                        </p:tgtEl>
                                      </p:cBhvr>
                                    </p:animEffect>
                                  </p:childTnLst>
                                </p:cTn>
                              </p:par>
                            </p:childTnLst>
                          </p:cTn>
                        </p:par>
                        <p:par>
                          <p:cTn id="13" fill="hold">
                            <p:stCondLst>
                              <p:cond delay="700"/>
                            </p:stCondLst>
                            <p:childTnLst>
                              <p:par>
                                <p:cTn id="14" presetID="23" presetClass="entr" presetSubtype="52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 calcmode="lin" valueType="num">
                                      <p:cBhvr>
                                        <p:cTn id="18" dur="500" fill="hold"/>
                                        <p:tgtEl>
                                          <p:spTgt spid="75"/>
                                        </p:tgtEl>
                                        <p:attrNameLst>
                                          <p:attrName>ppt_x</p:attrName>
                                        </p:attrNameLst>
                                      </p:cBhvr>
                                      <p:tavLst>
                                        <p:tav tm="0">
                                          <p:val>
                                            <p:fltVal val="0.5"/>
                                          </p:val>
                                        </p:tav>
                                        <p:tav tm="100000">
                                          <p:val>
                                            <p:strVal val="#ppt_x"/>
                                          </p:val>
                                        </p:tav>
                                      </p:tavLst>
                                    </p:anim>
                                    <p:anim calcmode="lin" valueType="num">
                                      <p:cBhvr>
                                        <p:cTn id="19" dur="500" fill="hold"/>
                                        <p:tgtEl>
                                          <p:spTgt spid="75"/>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 calcmode="lin" valueType="num">
                                      <p:cBhvr>
                                        <p:cTn id="24" dur="500" fill="hold"/>
                                        <p:tgtEl>
                                          <p:spTgt spid="78"/>
                                        </p:tgtEl>
                                        <p:attrNameLst>
                                          <p:attrName>ppt_x</p:attrName>
                                        </p:attrNameLst>
                                      </p:cBhvr>
                                      <p:tavLst>
                                        <p:tav tm="0">
                                          <p:val>
                                            <p:fltVal val="0.5"/>
                                          </p:val>
                                        </p:tav>
                                        <p:tav tm="100000">
                                          <p:val>
                                            <p:strVal val="#ppt_x"/>
                                          </p:val>
                                        </p:tav>
                                      </p:tavLst>
                                    </p:anim>
                                    <p:anim calcmode="lin" valueType="num">
                                      <p:cBhvr>
                                        <p:cTn id="25" dur="500" fill="hold"/>
                                        <p:tgtEl>
                                          <p:spTgt spid="78"/>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 calcmode="lin" valueType="num">
                                      <p:cBhvr>
                                        <p:cTn id="30" dur="500" fill="hold"/>
                                        <p:tgtEl>
                                          <p:spTgt spid="81"/>
                                        </p:tgtEl>
                                        <p:attrNameLst>
                                          <p:attrName>ppt_x</p:attrName>
                                        </p:attrNameLst>
                                      </p:cBhvr>
                                      <p:tavLst>
                                        <p:tav tm="0">
                                          <p:val>
                                            <p:fltVal val="0.5"/>
                                          </p:val>
                                        </p:tav>
                                        <p:tav tm="100000">
                                          <p:val>
                                            <p:strVal val="#ppt_x"/>
                                          </p:val>
                                        </p:tav>
                                      </p:tavLst>
                                    </p:anim>
                                    <p:anim calcmode="lin" valueType="num">
                                      <p:cBhvr>
                                        <p:cTn id="31" dur="500" fill="hold"/>
                                        <p:tgtEl>
                                          <p:spTgt spid="81"/>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84"/>
                                        </p:tgtEl>
                                        <p:attrNameLst>
                                          <p:attrName>style.visibility</p:attrName>
                                        </p:attrNameLst>
                                      </p:cBhvr>
                                      <p:to>
                                        <p:strVal val="visible"/>
                                      </p:to>
                                    </p:set>
                                    <p:anim calcmode="lin" valueType="num">
                                      <p:cBhvr>
                                        <p:cTn id="34" dur="500" fill="hold"/>
                                        <p:tgtEl>
                                          <p:spTgt spid="84"/>
                                        </p:tgtEl>
                                        <p:attrNameLst>
                                          <p:attrName>ppt_w</p:attrName>
                                        </p:attrNameLst>
                                      </p:cBhvr>
                                      <p:tavLst>
                                        <p:tav tm="0">
                                          <p:val>
                                            <p:fltVal val="0"/>
                                          </p:val>
                                        </p:tav>
                                        <p:tav tm="100000">
                                          <p:val>
                                            <p:strVal val="#ppt_w"/>
                                          </p:val>
                                        </p:tav>
                                      </p:tavLst>
                                    </p:anim>
                                    <p:anim calcmode="lin" valueType="num">
                                      <p:cBhvr>
                                        <p:cTn id="35" dur="500" fill="hold"/>
                                        <p:tgtEl>
                                          <p:spTgt spid="84"/>
                                        </p:tgtEl>
                                        <p:attrNameLst>
                                          <p:attrName>ppt_h</p:attrName>
                                        </p:attrNameLst>
                                      </p:cBhvr>
                                      <p:tavLst>
                                        <p:tav tm="0">
                                          <p:val>
                                            <p:fltVal val="0"/>
                                          </p:val>
                                        </p:tav>
                                        <p:tav tm="100000">
                                          <p:val>
                                            <p:strVal val="#ppt_h"/>
                                          </p:val>
                                        </p:tav>
                                      </p:tavLst>
                                    </p:anim>
                                    <p:anim calcmode="lin" valueType="num">
                                      <p:cBhvr>
                                        <p:cTn id="36" dur="500" fill="hold"/>
                                        <p:tgtEl>
                                          <p:spTgt spid="84"/>
                                        </p:tgtEl>
                                        <p:attrNameLst>
                                          <p:attrName>ppt_x</p:attrName>
                                        </p:attrNameLst>
                                      </p:cBhvr>
                                      <p:tavLst>
                                        <p:tav tm="0">
                                          <p:val>
                                            <p:fltVal val="0.5"/>
                                          </p:val>
                                        </p:tav>
                                        <p:tav tm="100000">
                                          <p:val>
                                            <p:strVal val="#ppt_x"/>
                                          </p:val>
                                        </p:tav>
                                      </p:tavLst>
                                    </p:anim>
                                    <p:anim calcmode="lin" valueType="num">
                                      <p:cBhvr>
                                        <p:cTn id="37" dur="500" fill="hold"/>
                                        <p:tgtEl>
                                          <p:spTgt spid="84"/>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ppt_x</p:attrName>
                                        </p:attrNameLst>
                                      </p:cBhvr>
                                      <p:tavLst>
                                        <p:tav tm="0">
                                          <p:val>
                                            <p:fltVal val="0.5"/>
                                          </p:val>
                                        </p:tav>
                                        <p:tav tm="100000">
                                          <p:val>
                                            <p:strVal val="#ppt_x"/>
                                          </p:val>
                                        </p:tav>
                                      </p:tavLst>
                                    </p:anim>
                                    <p:anim calcmode="lin" valueType="num">
                                      <p:cBhvr>
                                        <p:cTn id="43" dur="500" fill="hold"/>
                                        <p:tgtEl>
                                          <p:spTgt spid="8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90"/>
                                        </p:tgtEl>
                                        <p:attrNameLst>
                                          <p:attrName>style.visibility</p:attrName>
                                        </p:attrNameLst>
                                      </p:cBhvr>
                                      <p:to>
                                        <p:strVal val="visible"/>
                                      </p:to>
                                    </p:set>
                                    <p:anim calcmode="lin" valueType="num">
                                      <p:cBhvr>
                                        <p:cTn id="46" dur="500" fill="hold"/>
                                        <p:tgtEl>
                                          <p:spTgt spid="90"/>
                                        </p:tgtEl>
                                        <p:attrNameLst>
                                          <p:attrName>ppt_w</p:attrName>
                                        </p:attrNameLst>
                                      </p:cBhvr>
                                      <p:tavLst>
                                        <p:tav tm="0">
                                          <p:val>
                                            <p:fltVal val="0"/>
                                          </p:val>
                                        </p:tav>
                                        <p:tav tm="100000">
                                          <p:val>
                                            <p:strVal val="#ppt_w"/>
                                          </p:val>
                                        </p:tav>
                                      </p:tavLst>
                                    </p:anim>
                                    <p:anim calcmode="lin" valueType="num">
                                      <p:cBhvr>
                                        <p:cTn id="47" dur="500" fill="hold"/>
                                        <p:tgtEl>
                                          <p:spTgt spid="90"/>
                                        </p:tgtEl>
                                        <p:attrNameLst>
                                          <p:attrName>ppt_h</p:attrName>
                                        </p:attrNameLst>
                                      </p:cBhvr>
                                      <p:tavLst>
                                        <p:tav tm="0">
                                          <p:val>
                                            <p:fltVal val="0"/>
                                          </p:val>
                                        </p:tav>
                                        <p:tav tm="100000">
                                          <p:val>
                                            <p:strVal val="#ppt_h"/>
                                          </p:val>
                                        </p:tav>
                                      </p:tavLst>
                                    </p:anim>
                                    <p:anim calcmode="lin" valueType="num">
                                      <p:cBhvr>
                                        <p:cTn id="48" dur="500" fill="hold"/>
                                        <p:tgtEl>
                                          <p:spTgt spid="90"/>
                                        </p:tgtEl>
                                        <p:attrNameLst>
                                          <p:attrName>ppt_x</p:attrName>
                                        </p:attrNameLst>
                                      </p:cBhvr>
                                      <p:tavLst>
                                        <p:tav tm="0">
                                          <p:val>
                                            <p:fltVal val="0.5"/>
                                          </p:val>
                                        </p:tav>
                                        <p:tav tm="100000">
                                          <p:val>
                                            <p:strVal val="#ppt_x"/>
                                          </p:val>
                                        </p:tav>
                                      </p:tavLst>
                                    </p:anim>
                                    <p:anim calcmode="lin" valueType="num">
                                      <p:cBhvr>
                                        <p:cTn id="49" dur="500" fill="hold"/>
                                        <p:tgtEl>
                                          <p:spTgt spid="90"/>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93"/>
                                        </p:tgtEl>
                                        <p:attrNameLst>
                                          <p:attrName>style.visibility</p:attrName>
                                        </p:attrNameLst>
                                      </p:cBhvr>
                                      <p:to>
                                        <p:strVal val="visible"/>
                                      </p:to>
                                    </p:set>
                                    <p:anim calcmode="lin" valueType="num">
                                      <p:cBhvr>
                                        <p:cTn id="52" dur="500" fill="hold"/>
                                        <p:tgtEl>
                                          <p:spTgt spid="93"/>
                                        </p:tgtEl>
                                        <p:attrNameLst>
                                          <p:attrName>ppt_w</p:attrName>
                                        </p:attrNameLst>
                                      </p:cBhvr>
                                      <p:tavLst>
                                        <p:tav tm="0">
                                          <p:val>
                                            <p:fltVal val="0"/>
                                          </p:val>
                                        </p:tav>
                                        <p:tav tm="100000">
                                          <p:val>
                                            <p:strVal val="#ppt_w"/>
                                          </p:val>
                                        </p:tav>
                                      </p:tavLst>
                                    </p:anim>
                                    <p:anim calcmode="lin" valueType="num">
                                      <p:cBhvr>
                                        <p:cTn id="53" dur="500" fill="hold"/>
                                        <p:tgtEl>
                                          <p:spTgt spid="93"/>
                                        </p:tgtEl>
                                        <p:attrNameLst>
                                          <p:attrName>ppt_h</p:attrName>
                                        </p:attrNameLst>
                                      </p:cBhvr>
                                      <p:tavLst>
                                        <p:tav tm="0">
                                          <p:val>
                                            <p:fltVal val="0"/>
                                          </p:val>
                                        </p:tav>
                                        <p:tav tm="100000">
                                          <p:val>
                                            <p:strVal val="#ppt_h"/>
                                          </p:val>
                                        </p:tav>
                                      </p:tavLst>
                                    </p:anim>
                                    <p:anim calcmode="lin" valueType="num">
                                      <p:cBhvr>
                                        <p:cTn id="54" dur="500" fill="hold"/>
                                        <p:tgtEl>
                                          <p:spTgt spid="93"/>
                                        </p:tgtEl>
                                        <p:attrNameLst>
                                          <p:attrName>ppt_x</p:attrName>
                                        </p:attrNameLst>
                                      </p:cBhvr>
                                      <p:tavLst>
                                        <p:tav tm="0">
                                          <p:val>
                                            <p:fltVal val="0.5"/>
                                          </p:val>
                                        </p:tav>
                                        <p:tav tm="100000">
                                          <p:val>
                                            <p:strVal val="#ppt_x"/>
                                          </p:val>
                                        </p:tav>
                                      </p:tavLst>
                                    </p:anim>
                                    <p:anim calcmode="lin" valueType="num">
                                      <p:cBhvr>
                                        <p:cTn id="55" dur="500" fill="hold"/>
                                        <p:tgtEl>
                                          <p:spTgt spid="9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96"/>
                                        </p:tgtEl>
                                        <p:attrNameLst>
                                          <p:attrName>style.visibility</p:attrName>
                                        </p:attrNameLst>
                                      </p:cBhvr>
                                      <p:to>
                                        <p:strVal val="visible"/>
                                      </p:to>
                                    </p:set>
                                    <p:anim calcmode="lin" valueType="num">
                                      <p:cBhvr>
                                        <p:cTn id="58" dur="500" fill="hold"/>
                                        <p:tgtEl>
                                          <p:spTgt spid="96"/>
                                        </p:tgtEl>
                                        <p:attrNameLst>
                                          <p:attrName>ppt_w</p:attrName>
                                        </p:attrNameLst>
                                      </p:cBhvr>
                                      <p:tavLst>
                                        <p:tav tm="0">
                                          <p:val>
                                            <p:fltVal val="0"/>
                                          </p:val>
                                        </p:tav>
                                        <p:tav tm="100000">
                                          <p:val>
                                            <p:strVal val="#ppt_w"/>
                                          </p:val>
                                        </p:tav>
                                      </p:tavLst>
                                    </p:anim>
                                    <p:anim calcmode="lin" valueType="num">
                                      <p:cBhvr>
                                        <p:cTn id="59" dur="500" fill="hold"/>
                                        <p:tgtEl>
                                          <p:spTgt spid="96"/>
                                        </p:tgtEl>
                                        <p:attrNameLst>
                                          <p:attrName>ppt_h</p:attrName>
                                        </p:attrNameLst>
                                      </p:cBhvr>
                                      <p:tavLst>
                                        <p:tav tm="0">
                                          <p:val>
                                            <p:fltVal val="0"/>
                                          </p:val>
                                        </p:tav>
                                        <p:tav tm="100000">
                                          <p:val>
                                            <p:strVal val="#ppt_h"/>
                                          </p:val>
                                        </p:tav>
                                      </p:tavLst>
                                    </p:anim>
                                    <p:anim calcmode="lin" valueType="num">
                                      <p:cBhvr>
                                        <p:cTn id="60" dur="500" fill="hold"/>
                                        <p:tgtEl>
                                          <p:spTgt spid="96"/>
                                        </p:tgtEl>
                                        <p:attrNameLst>
                                          <p:attrName>ppt_x</p:attrName>
                                        </p:attrNameLst>
                                      </p:cBhvr>
                                      <p:tavLst>
                                        <p:tav tm="0">
                                          <p:val>
                                            <p:fltVal val="0.5"/>
                                          </p:val>
                                        </p:tav>
                                        <p:tav tm="100000">
                                          <p:val>
                                            <p:strVal val="#ppt_x"/>
                                          </p:val>
                                        </p:tav>
                                      </p:tavLst>
                                    </p:anim>
                                    <p:anim calcmode="lin" valueType="num">
                                      <p:cBhvr>
                                        <p:cTn id="61" dur="500" fill="hold"/>
                                        <p:tgtEl>
                                          <p:spTgt spid="96"/>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99"/>
                                        </p:tgtEl>
                                        <p:attrNameLst>
                                          <p:attrName>style.visibility</p:attrName>
                                        </p:attrNameLst>
                                      </p:cBhvr>
                                      <p:to>
                                        <p:strVal val="visible"/>
                                      </p:to>
                                    </p:set>
                                    <p:anim calcmode="lin" valueType="num">
                                      <p:cBhvr>
                                        <p:cTn id="64" dur="500" fill="hold"/>
                                        <p:tgtEl>
                                          <p:spTgt spid="99"/>
                                        </p:tgtEl>
                                        <p:attrNameLst>
                                          <p:attrName>ppt_w</p:attrName>
                                        </p:attrNameLst>
                                      </p:cBhvr>
                                      <p:tavLst>
                                        <p:tav tm="0">
                                          <p:val>
                                            <p:fltVal val="0"/>
                                          </p:val>
                                        </p:tav>
                                        <p:tav tm="100000">
                                          <p:val>
                                            <p:strVal val="#ppt_w"/>
                                          </p:val>
                                        </p:tav>
                                      </p:tavLst>
                                    </p:anim>
                                    <p:anim calcmode="lin" valueType="num">
                                      <p:cBhvr>
                                        <p:cTn id="65" dur="500" fill="hold"/>
                                        <p:tgtEl>
                                          <p:spTgt spid="99"/>
                                        </p:tgtEl>
                                        <p:attrNameLst>
                                          <p:attrName>ppt_h</p:attrName>
                                        </p:attrNameLst>
                                      </p:cBhvr>
                                      <p:tavLst>
                                        <p:tav tm="0">
                                          <p:val>
                                            <p:fltVal val="0"/>
                                          </p:val>
                                        </p:tav>
                                        <p:tav tm="100000">
                                          <p:val>
                                            <p:strVal val="#ppt_h"/>
                                          </p:val>
                                        </p:tav>
                                      </p:tavLst>
                                    </p:anim>
                                    <p:anim calcmode="lin" valueType="num">
                                      <p:cBhvr>
                                        <p:cTn id="66" dur="500" fill="hold"/>
                                        <p:tgtEl>
                                          <p:spTgt spid="99"/>
                                        </p:tgtEl>
                                        <p:attrNameLst>
                                          <p:attrName>ppt_x</p:attrName>
                                        </p:attrNameLst>
                                      </p:cBhvr>
                                      <p:tavLst>
                                        <p:tav tm="0">
                                          <p:val>
                                            <p:fltVal val="0.5"/>
                                          </p:val>
                                        </p:tav>
                                        <p:tav tm="100000">
                                          <p:val>
                                            <p:strVal val="#ppt_x"/>
                                          </p:val>
                                        </p:tav>
                                      </p:tavLst>
                                    </p:anim>
                                    <p:anim calcmode="lin" valueType="num">
                                      <p:cBhvr>
                                        <p:cTn id="67" dur="500" fill="hold"/>
                                        <p:tgtEl>
                                          <p:spTgt spid="99"/>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500" fill="hold"/>
                                        <p:tgtEl>
                                          <p:spTgt spid="102"/>
                                        </p:tgtEl>
                                        <p:attrNameLst>
                                          <p:attrName>ppt_w</p:attrName>
                                        </p:attrNameLst>
                                      </p:cBhvr>
                                      <p:tavLst>
                                        <p:tav tm="0">
                                          <p:val>
                                            <p:fltVal val="0"/>
                                          </p:val>
                                        </p:tav>
                                        <p:tav tm="100000">
                                          <p:val>
                                            <p:strVal val="#ppt_w"/>
                                          </p:val>
                                        </p:tav>
                                      </p:tavLst>
                                    </p:anim>
                                    <p:anim calcmode="lin" valueType="num">
                                      <p:cBhvr>
                                        <p:cTn id="71" dur="500" fill="hold"/>
                                        <p:tgtEl>
                                          <p:spTgt spid="102"/>
                                        </p:tgtEl>
                                        <p:attrNameLst>
                                          <p:attrName>ppt_h</p:attrName>
                                        </p:attrNameLst>
                                      </p:cBhvr>
                                      <p:tavLst>
                                        <p:tav tm="0">
                                          <p:val>
                                            <p:fltVal val="0"/>
                                          </p:val>
                                        </p:tav>
                                        <p:tav tm="100000">
                                          <p:val>
                                            <p:strVal val="#ppt_h"/>
                                          </p:val>
                                        </p:tav>
                                      </p:tavLst>
                                    </p:anim>
                                    <p:anim calcmode="lin" valueType="num">
                                      <p:cBhvr>
                                        <p:cTn id="72" dur="500" fill="hold"/>
                                        <p:tgtEl>
                                          <p:spTgt spid="102"/>
                                        </p:tgtEl>
                                        <p:attrNameLst>
                                          <p:attrName>ppt_x</p:attrName>
                                        </p:attrNameLst>
                                      </p:cBhvr>
                                      <p:tavLst>
                                        <p:tav tm="0">
                                          <p:val>
                                            <p:fltVal val="0.5"/>
                                          </p:val>
                                        </p:tav>
                                        <p:tav tm="100000">
                                          <p:val>
                                            <p:strVal val="#ppt_x"/>
                                          </p:val>
                                        </p:tav>
                                      </p:tavLst>
                                    </p:anim>
                                    <p:anim calcmode="lin" valueType="num">
                                      <p:cBhvr>
                                        <p:cTn id="73" dur="500" fill="hold"/>
                                        <p:tgtEl>
                                          <p:spTgt spid="102"/>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105"/>
                                        </p:tgtEl>
                                        <p:attrNameLst>
                                          <p:attrName>style.visibility</p:attrName>
                                        </p:attrNameLst>
                                      </p:cBhvr>
                                      <p:to>
                                        <p:strVal val="visible"/>
                                      </p:to>
                                    </p:set>
                                    <p:anim calcmode="lin" valueType="num">
                                      <p:cBhvr>
                                        <p:cTn id="76" dur="500" fill="hold"/>
                                        <p:tgtEl>
                                          <p:spTgt spid="105"/>
                                        </p:tgtEl>
                                        <p:attrNameLst>
                                          <p:attrName>ppt_w</p:attrName>
                                        </p:attrNameLst>
                                      </p:cBhvr>
                                      <p:tavLst>
                                        <p:tav tm="0">
                                          <p:val>
                                            <p:fltVal val="0"/>
                                          </p:val>
                                        </p:tav>
                                        <p:tav tm="100000">
                                          <p:val>
                                            <p:strVal val="#ppt_w"/>
                                          </p:val>
                                        </p:tav>
                                      </p:tavLst>
                                    </p:anim>
                                    <p:anim calcmode="lin" valueType="num">
                                      <p:cBhvr>
                                        <p:cTn id="77" dur="500" fill="hold"/>
                                        <p:tgtEl>
                                          <p:spTgt spid="105"/>
                                        </p:tgtEl>
                                        <p:attrNameLst>
                                          <p:attrName>ppt_h</p:attrName>
                                        </p:attrNameLst>
                                      </p:cBhvr>
                                      <p:tavLst>
                                        <p:tav tm="0">
                                          <p:val>
                                            <p:fltVal val="0"/>
                                          </p:val>
                                        </p:tav>
                                        <p:tav tm="100000">
                                          <p:val>
                                            <p:strVal val="#ppt_h"/>
                                          </p:val>
                                        </p:tav>
                                      </p:tavLst>
                                    </p:anim>
                                    <p:anim calcmode="lin" valueType="num">
                                      <p:cBhvr>
                                        <p:cTn id="78" dur="500" fill="hold"/>
                                        <p:tgtEl>
                                          <p:spTgt spid="105"/>
                                        </p:tgtEl>
                                        <p:attrNameLst>
                                          <p:attrName>ppt_x</p:attrName>
                                        </p:attrNameLst>
                                      </p:cBhvr>
                                      <p:tavLst>
                                        <p:tav tm="0">
                                          <p:val>
                                            <p:fltVal val="0.5"/>
                                          </p:val>
                                        </p:tav>
                                        <p:tav tm="100000">
                                          <p:val>
                                            <p:strVal val="#ppt_x"/>
                                          </p:val>
                                        </p:tav>
                                      </p:tavLst>
                                    </p:anim>
                                    <p:anim calcmode="lin" valueType="num">
                                      <p:cBhvr>
                                        <p:cTn id="79" dur="500" fill="hold"/>
                                        <p:tgtEl>
                                          <p:spTgt spid="105"/>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108"/>
                                        </p:tgtEl>
                                        <p:attrNameLst>
                                          <p:attrName>style.visibility</p:attrName>
                                        </p:attrNameLst>
                                      </p:cBhvr>
                                      <p:to>
                                        <p:strVal val="visible"/>
                                      </p:to>
                                    </p:set>
                                    <p:anim calcmode="lin" valueType="num">
                                      <p:cBhvr>
                                        <p:cTn id="82" dur="500" fill="hold"/>
                                        <p:tgtEl>
                                          <p:spTgt spid="108"/>
                                        </p:tgtEl>
                                        <p:attrNameLst>
                                          <p:attrName>ppt_w</p:attrName>
                                        </p:attrNameLst>
                                      </p:cBhvr>
                                      <p:tavLst>
                                        <p:tav tm="0">
                                          <p:val>
                                            <p:fltVal val="0"/>
                                          </p:val>
                                        </p:tav>
                                        <p:tav tm="100000">
                                          <p:val>
                                            <p:strVal val="#ppt_w"/>
                                          </p:val>
                                        </p:tav>
                                      </p:tavLst>
                                    </p:anim>
                                    <p:anim calcmode="lin" valueType="num">
                                      <p:cBhvr>
                                        <p:cTn id="83" dur="500" fill="hold"/>
                                        <p:tgtEl>
                                          <p:spTgt spid="108"/>
                                        </p:tgtEl>
                                        <p:attrNameLst>
                                          <p:attrName>ppt_h</p:attrName>
                                        </p:attrNameLst>
                                      </p:cBhvr>
                                      <p:tavLst>
                                        <p:tav tm="0">
                                          <p:val>
                                            <p:fltVal val="0"/>
                                          </p:val>
                                        </p:tav>
                                        <p:tav tm="100000">
                                          <p:val>
                                            <p:strVal val="#ppt_h"/>
                                          </p:val>
                                        </p:tav>
                                      </p:tavLst>
                                    </p:anim>
                                    <p:anim calcmode="lin" valueType="num">
                                      <p:cBhvr>
                                        <p:cTn id="84" dur="500" fill="hold"/>
                                        <p:tgtEl>
                                          <p:spTgt spid="108"/>
                                        </p:tgtEl>
                                        <p:attrNameLst>
                                          <p:attrName>ppt_x</p:attrName>
                                        </p:attrNameLst>
                                      </p:cBhvr>
                                      <p:tavLst>
                                        <p:tav tm="0">
                                          <p:val>
                                            <p:fltVal val="0.5"/>
                                          </p:val>
                                        </p:tav>
                                        <p:tav tm="100000">
                                          <p:val>
                                            <p:strVal val="#ppt_x"/>
                                          </p:val>
                                        </p:tav>
                                      </p:tavLst>
                                    </p:anim>
                                    <p:anim calcmode="lin" valueType="num">
                                      <p:cBhvr>
                                        <p:cTn id="85" dur="500" fill="hold"/>
                                        <p:tgtEl>
                                          <p:spTgt spid="108"/>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111"/>
                                        </p:tgtEl>
                                        <p:attrNameLst>
                                          <p:attrName>style.visibility</p:attrName>
                                        </p:attrNameLst>
                                      </p:cBhvr>
                                      <p:to>
                                        <p:strVal val="visible"/>
                                      </p:to>
                                    </p:set>
                                    <p:anim calcmode="lin" valueType="num">
                                      <p:cBhvr>
                                        <p:cTn id="88" dur="500" fill="hold"/>
                                        <p:tgtEl>
                                          <p:spTgt spid="111"/>
                                        </p:tgtEl>
                                        <p:attrNameLst>
                                          <p:attrName>ppt_w</p:attrName>
                                        </p:attrNameLst>
                                      </p:cBhvr>
                                      <p:tavLst>
                                        <p:tav tm="0">
                                          <p:val>
                                            <p:fltVal val="0"/>
                                          </p:val>
                                        </p:tav>
                                        <p:tav tm="100000">
                                          <p:val>
                                            <p:strVal val="#ppt_w"/>
                                          </p:val>
                                        </p:tav>
                                      </p:tavLst>
                                    </p:anim>
                                    <p:anim calcmode="lin" valueType="num">
                                      <p:cBhvr>
                                        <p:cTn id="89" dur="500" fill="hold"/>
                                        <p:tgtEl>
                                          <p:spTgt spid="111"/>
                                        </p:tgtEl>
                                        <p:attrNameLst>
                                          <p:attrName>ppt_h</p:attrName>
                                        </p:attrNameLst>
                                      </p:cBhvr>
                                      <p:tavLst>
                                        <p:tav tm="0">
                                          <p:val>
                                            <p:fltVal val="0"/>
                                          </p:val>
                                        </p:tav>
                                        <p:tav tm="100000">
                                          <p:val>
                                            <p:strVal val="#ppt_h"/>
                                          </p:val>
                                        </p:tav>
                                      </p:tavLst>
                                    </p:anim>
                                    <p:anim calcmode="lin" valueType="num">
                                      <p:cBhvr>
                                        <p:cTn id="90" dur="500" fill="hold"/>
                                        <p:tgtEl>
                                          <p:spTgt spid="111"/>
                                        </p:tgtEl>
                                        <p:attrNameLst>
                                          <p:attrName>ppt_x</p:attrName>
                                        </p:attrNameLst>
                                      </p:cBhvr>
                                      <p:tavLst>
                                        <p:tav tm="0">
                                          <p:val>
                                            <p:fltVal val="0.5"/>
                                          </p:val>
                                        </p:tav>
                                        <p:tav tm="100000">
                                          <p:val>
                                            <p:strVal val="#ppt_x"/>
                                          </p:val>
                                        </p:tav>
                                      </p:tavLst>
                                    </p:anim>
                                    <p:anim calcmode="lin" valueType="num">
                                      <p:cBhvr>
                                        <p:cTn id="91" dur="500" fill="hold"/>
                                        <p:tgtEl>
                                          <p:spTgt spid="111"/>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75"/>
                                        </p:tgtEl>
                                      </p:cBhvr>
                                    </p:animEffect>
                                    <p:animScale>
                                      <p:cBhvr>
                                        <p:cTn id="94" dur="250" autoRev="1" fill="hold"/>
                                        <p:tgtEl>
                                          <p:spTgt spid="75"/>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96"/>
                                        </p:tgtEl>
                                      </p:cBhvr>
                                    </p:animEffect>
                                    <p:animScale>
                                      <p:cBhvr>
                                        <p:cTn id="97" dur="250" autoRev="1" fill="hold"/>
                                        <p:tgtEl>
                                          <p:spTgt spid="96"/>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102"/>
                                        </p:tgtEl>
                                      </p:cBhvr>
                                    </p:animEffect>
                                    <p:animScale>
                                      <p:cBhvr>
                                        <p:cTn id="100" dur="250" autoRev="1" fill="hold"/>
                                        <p:tgtEl>
                                          <p:spTgt spid="102"/>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105"/>
                                        </p:tgtEl>
                                      </p:cBhvr>
                                    </p:animEffect>
                                    <p:animScale>
                                      <p:cBhvr>
                                        <p:cTn id="103" dur="250" autoRev="1" fill="hold"/>
                                        <p:tgtEl>
                                          <p:spTgt spid="105"/>
                                        </p:tgtEl>
                                      </p:cBhvr>
                                      <p:by x="105000" y="105000"/>
                                    </p:animScale>
                                  </p:childTnLst>
                                </p:cTn>
                              </p:par>
                            </p:childTnLst>
                          </p:cTn>
                        </p:par>
                        <p:par>
                          <p:cTn id="104" fill="hold">
                            <p:stCondLst>
                              <p:cond delay="3010"/>
                            </p:stCondLst>
                            <p:childTnLst>
                              <p:par>
                                <p:cTn id="105" presetID="16" presetClass="entr" presetSubtype="42" fill="hold" nodeType="afterEffect">
                                  <p:stCondLst>
                                    <p:cond delay="0"/>
                                  </p:stCondLst>
                                  <p:childTnLst>
                                    <p:set>
                                      <p:cBhvr>
                                        <p:cTn id="106" dur="1" fill="hold">
                                          <p:stCondLst>
                                            <p:cond delay="0"/>
                                          </p:stCondLst>
                                        </p:cTn>
                                        <p:tgtEl>
                                          <p:spTgt spid="114"/>
                                        </p:tgtEl>
                                        <p:attrNameLst>
                                          <p:attrName>style.visibility</p:attrName>
                                        </p:attrNameLst>
                                      </p:cBhvr>
                                      <p:to>
                                        <p:strVal val="visible"/>
                                      </p:to>
                                    </p:set>
                                    <p:animEffect transition="in" filter="barn(outHorizontal)">
                                      <p:cBhvr>
                                        <p:cTn id="107" dur="500"/>
                                        <p:tgtEl>
                                          <p:spTgt spid="114"/>
                                        </p:tgtEl>
                                      </p:cBhvr>
                                    </p:animEffect>
                                  </p:childTnLst>
                                </p:cTn>
                              </p:par>
                            </p:childTnLst>
                          </p:cTn>
                        </p:par>
                        <p:par>
                          <p:cTn id="108" fill="hold">
                            <p:stCondLst>
                              <p:cond delay="3510"/>
                            </p:stCondLst>
                            <p:childTnLst>
                              <p:par>
                                <p:cTn id="109" presetID="23" presetClass="entr" presetSubtype="32" fill="hold" nodeType="afterEffect">
                                  <p:stCondLst>
                                    <p:cond delay="0"/>
                                  </p:stCondLst>
                                  <p:childTnLst>
                                    <p:set>
                                      <p:cBhvr>
                                        <p:cTn id="110" dur="1" fill="hold">
                                          <p:stCondLst>
                                            <p:cond delay="0"/>
                                          </p:stCondLst>
                                        </p:cTn>
                                        <p:tgtEl>
                                          <p:spTgt spid="115"/>
                                        </p:tgtEl>
                                        <p:attrNameLst>
                                          <p:attrName>style.visibility</p:attrName>
                                        </p:attrNameLst>
                                      </p:cBhvr>
                                      <p:to>
                                        <p:strVal val="visible"/>
                                      </p:to>
                                    </p:set>
                                    <p:anim calcmode="lin" valueType="num">
                                      <p:cBhvr>
                                        <p:cTn id="111" dur="500" fill="hold"/>
                                        <p:tgtEl>
                                          <p:spTgt spid="115"/>
                                        </p:tgtEl>
                                        <p:attrNameLst>
                                          <p:attrName>ppt_w</p:attrName>
                                        </p:attrNameLst>
                                      </p:cBhvr>
                                      <p:tavLst>
                                        <p:tav tm="0">
                                          <p:val>
                                            <p:strVal val="4*#ppt_w"/>
                                          </p:val>
                                        </p:tav>
                                        <p:tav tm="100000">
                                          <p:val>
                                            <p:strVal val="#ppt_w"/>
                                          </p:val>
                                        </p:tav>
                                      </p:tavLst>
                                    </p:anim>
                                    <p:anim calcmode="lin" valueType="num">
                                      <p:cBhvr>
                                        <p:cTn id="112" dur="500" fill="hold"/>
                                        <p:tgtEl>
                                          <p:spTgt spid="115"/>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118"/>
                                        </p:tgtEl>
                                        <p:attrNameLst>
                                          <p:attrName>style.visibility</p:attrName>
                                        </p:attrNameLst>
                                      </p:cBhvr>
                                      <p:to>
                                        <p:strVal val="visible"/>
                                      </p:to>
                                    </p:set>
                                    <p:anim calcmode="lin" valueType="num">
                                      <p:cBhvr>
                                        <p:cTn id="115" dur="500" fill="hold"/>
                                        <p:tgtEl>
                                          <p:spTgt spid="118"/>
                                        </p:tgtEl>
                                        <p:attrNameLst>
                                          <p:attrName>ppt_w</p:attrName>
                                        </p:attrNameLst>
                                      </p:cBhvr>
                                      <p:tavLst>
                                        <p:tav tm="0">
                                          <p:val>
                                            <p:strVal val="4*#ppt_w"/>
                                          </p:val>
                                        </p:tav>
                                        <p:tav tm="100000">
                                          <p:val>
                                            <p:strVal val="#ppt_w"/>
                                          </p:val>
                                        </p:tav>
                                      </p:tavLst>
                                    </p:anim>
                                    <p:anim calcmode="lin" valueType="num">
                                      <p:cBhvr>
                                        <p:cTn id="116" dur="500" fill="hold"/>
                                        <p:tgtEl>
                                          <p:spTgt spid="118"/>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121"/>
                                        </p:tgtEl>
                                        <p:attrNameLst>
                                          <p:attrName>style.visibility</p:attrName>
                                        </p:attrNameLst>
                                      </p:cBhvr>
                                      <p:to>
                                        <p:strVal val="visible"/>
                                      </p:to>
                                    </p:set>
                                    <p:anim calcmode="lin" valueType="num">
                                      <p:cBhvr>
                                        <p:cTn id="119" dur="500" fill="hold"/>
                                        <p:tgtEl>
                                          <p:spTgt spid="121"/>
                                        </p:tgtEl>
                                        <p:attrNameLst>
                                          <p:attrName>ppt_w</p:attrName>
                                        </p:attrNameLst>
                                      </p:cBhvr>
                                      <p:tavLst>
                                        <p:tav tm="0">
                                          <p:val>
                                            <p:strVal val="4*#ppt_w"/>
                                          </p:val>
                                        </p:tav>
                                        <p:tav tm="100000">
                                          <p:val>
                                            <p:strVal val="#ppt_w"/>
                                          </p:val>
                                        </p:tav>
                                      </p:tavLst>
                                    </p:anim>
                                    <p:anim calcmode="lin" valueType="num">
                                      <p:cBhvr>
                                        <p:cTn id="120" dur="500" fill="hold"/>
                                        <p:tgtEl>
                                          <p:spTgt spid="121"/>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124"/>
                                        </p:tgtEl>
                                        <p:attrNameLst>
                                          <p:attrName>style.visibility</p:attrName>
                                        </p:attrNameLst>
                                      </p:cBhvr>
                                      <p:to>
                                        <p:strVal val="visible"/>
                                      </p:to>
                                    </p:set>
                                    <p:anim calcmode="lin" valueType="num">
                                      <p:cBhvr>
                                        <p:cTn id="123" dur="500" fill="hold"/>
                                        <p:tgtEl>
                                          <p:spTgt spid="124"/>
                                        </p:tgtEl>
                                        <p:attrNameLst>
                                          <p:attrName>ppt_w</p:attrName>
                                        </p:attrNameLst>
                                      </p:cBhvr>
                                      <p:tavLst>
                                        <p:tav tm="0">
                                          <p:val>
                                            <p:strVal val="4*#ppt_w"/>
                                          </p:val>
                                        </p:tav>
                                        <p:tav tm="100000">
                                          <p:val>
                                            <p:strVal val="#ppt_w"/>
                                          </p:val>
                                        </p:tav>
                                      </p:tavLst>
                                    </p:anim>
                                    <p:anim calcmode="lin" valueType="num">
                                      <p:cBhvr>
                                        <p:cTn id="124" dur="500" fill="hold"/>
                                        <p:tgtEl>
                                          <p:spTgt spid="124"/>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127"/>
                                        </p:tgtEl>
                                        <p:attrNameLst>
                                          <p:attrName>style.visibility</p:attrName>
                                        </p:attrNameLst>
                                      </p:cBhvr>
                                      <p:to>
                                        <p:strVal val="visible"/>
                                      </p:to>
                                    </p:set>
                                    <p:anim calcmode="lin" valueType="num">
                                      <p:cBhvr>
                                        <p:cTn id="127" dur="500" fill="hold"/>
                                        <p:tgtEl>
                                          <p:spTgt spid="127"/>
                                        </p:tgtEl>
                                        <p:attrNameLst>
                                          <p:attrName>ppt_w</p:attrName>
                                        </p:attrNameLst>
                                      </p:cBhvr>
                                      <p:tavLst>
                                        <p:tav tm="0">
                                          <p:val>
                                            <p:strVal val="4*#ppt_w"/>
                                          </p:val>
                                        </p:tav>
                                        <p:tav tm="100000">
                                          <p:val>
                                            <p:strVal val="#ppt_w"/>
                                          </p:val>
                                        </p:tav>
                                      </p:tavLst>
                                    </p:anim>
                                    <p:anim calcmode="lin" valueType="num">
                                      <p:cBhvr>
                                        <p:cTn id="128" dur="500" fill="hold"/>
                                        <p:tgtEl>
                                          <p:spTgt spid="127"/>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130"/>
                                        </p:tgtEl>
                                        <p:attrNameLst>
                                          <p:attrName>style.visibility</p:attrName>
                                        </p:attrNameLst>
                                      </p:cBhvr>
                                      <p:to>
                                        <p:strVal val="visible"/>
                                      </p:to>
                                    </p:set>
                                    <p:anim calcmode="lin" valueType="num">
                                      <p:cBhvr>
                                        <p:cTn id="131" dur="500" fill="hold"/>
                                        <p:tgtEl>
                                          <p:spTgt spid="130"/>
                                        </p:tgtEl>
                                        <p:attrNameLst>
                                          <p:attrName>ppt_w</p:attrName>
                                        </p:attrNameLst>
                                      </p:cBhvr>
                                      <p:tavLst>
                                        <p:tav tm="0">
                                          <p:val>
                                            <p:strVal val="4*#ppt_w"/>
                                          </p:val>
                                        </p:tav>
                                        <p:tav tm="100000">
                                          <p:val>
                                            <p:strVal val="#ppt_w"/>
                                          </p:val>
                                        </p:tav>
                                      </p:tavLst>
                                    </p:anim>
                                    <p:anim calcmode="lin" valueType="num">
                                      <p:cBhvr>
                                        <p:cTn id="132" dur="500" fill="hold"/>
                                        <p:tgtEl>
                                          <p:spTgt spid="130"/>
                                        </p:tgtEl>
                                        <p:attrNameLst>
                                          <p:attrName>ppt_h</p:attrName>
                                        </p:attrNameLst>
                                      </p:cBhvr>
                                      <p:tavLst>
                                        <p:tav tm="0">
                                          <p:val>
                                            <p:strVal val="4*#ppt_h"/>
                                          </p:val>
                                        </p:tav>
                                        <p:tav tm="100000">
                                          <p:val>
                                            <p:strVal val="#ppt_h"/>
                                          </p:val>
                                        </p:tav>
                                      </p:tavLst>
                                    </p:anim>
                                  </p:childTnLst>
                                </p:cTn>
                              </p:par>
                              <p:par>
                                <p:cTn id="133" presetID="23" presetClass="entr" presetSubtype="32" fill="hold" nodeType="withEffect">
                                  <p:stCondLst>
                                    <p:cond delay="200"/>
                                  </p:stCondLst>
                                  <p:childTnLst>
                                    <p:set>
                                      <p:cBhvr>
                                        <p:cTn id="134" dur="1" fill="hold">
                                          <p:stCondLst>
                                            <p:cond delay="0"/>
                                          </p:stCondLst>
                                        </p:cTn>
                                        <p:tgtEl>
                                          <p:spTgt spid="133"/>
                                        </p:tgtEl>
                                        <p:attrNameLst>
                                          <p:attrName>style.visibility</p:attrName>
                                        </p:attrNameLst>
                                      </p:cBhvr>
                                      <p:to>
                                        <p:strVal val="visible"/>
                                      </p:to>
                                    </p:set>
                                    <p:anim calcmode="lin" valueType="num">
                                      <p:cBhvr>
                                        <p:cTn id="135" dur="500" fill="hold"/>
                                        <p:tgtEl>
                                          <p:spTgt spid="133"/>
                                        </p:tgtEl>
                                        <p:attrNameLst>
                                          <p:attrName>ppt_w</p:attrName>
                                        </p:attrNameLst>
                                      </p:cBhvr>
                                      <p:tavLst>
                                        <p:tav tm="0">
                                          <p:val>
                                            <p:strVal val="4*#ppt_w"/>
                                          </p:val>
                                        </p:tav>
                                        <p:tav tm="100000">
                                          <p:val>
                                            <p:strVal val="#ppt_w"/>
                                          </p:val>
                                        </p:tav>
                                      </p:tavLst>
                                    </p:anim>
                                    <p:anim calcmode="lin" valueType="num">
                                      <p:cBhvr>
                                        <p:cTn id="136" dur="500" fill="hold"/>
                                        <p:tgtEl>
                                          <p:spTgt spid="133"/>
                                        </p:tgtEl>
                                        <p:attrNameLst>
                                          <p:attrName>ppt_h</p:attrName>
                                        </p:attrNameLst>
                                      </p:cBhvr>
                                      <p:tavLst>
                                        <p:tav tm="0">
                                          <p:val>
                                            <p:strVal val="4*#ppt_h"/>
                                          </p:val>
                                        </p:tav>
                                        <p:tav tm="100000">
                                          <p:val>
                                            <p:strVal val="#ppt_h"/>
                                          </p:val>
                                        </p:tav>
                                      </p:tavLst>
                                    </p:anim>
                                  </p:childTnLst>
                                </p:cTn>
                              </p:par>
                            </p:childTnLst>
                          </p:cTn>
                        </p:par>
                        <p:par>
                          <p:cTn id="137" fill="hold">
                            <p:stCondLst>
                              <p:cond delay="4210"/>
                            </p:stCondLst>
                            <p:childTnLst>
                              <p:par>
                                <p:cTn id="138" presetID="22" presetClass="entr" presetSubtype="8" fill="hold" grpId="0" nodeType="afterEffect">
                                  <p:stCondLst>
                                    <p:cond delay="0"/>
                                  </p:stCondLst>
                                  <p:childTnLst>
                                    <p:set>
                                      <p:cBhvr>
                                        <p:cTn id="139" dur="1" fill="hold">
                                          <p:stCondLst>
                                            <p:cond delay="0"/>
                                          </p:stCondLst>
                                        </p:cTn>
                                        <p:tgtEl>
                                          <p:spTgt spid="136"/>
                                        </p:tgtEl>
                                        <p:attrNameLst>
                                          <p:attrName>style.visibility</p:attrName>
                                        </p:attrNameLst>
                                      </p:cBhvr>
                                      <p:to>
                                        <p:strVal val="visible"/>
                                      </p:to>
                                    </p:set>
                                    <p:animEffect transition="in" filter="wipe(left)">
                                      <p:cBhvr>
                                        <p:cTn id="14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8264978" y="604421"/>
            <a:ext cx="593292" cy="761765"/>
            <a:chOff x="8266914" y="-18254"/>
            <a:chExt cx="593475" cy="762000"/>
          </a:xfrm>
        </p:grpSpPr>
        <p:sp>
          <p:nvSpPr>
            <p:cNvPr id="6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2" name="组合 61"/>
            <p:cNvGrpSpPr/>
            <p:nvPr/>
          </p:nvGrpSpPr>
          <p:grpSpPr>
            <a:xfrm>
              <a:off x="8266914" y="134144"/>
              <a:ext cx="593475" cy="475620"/>
              <a:chOff x="235091" y="185120"/>
              <a:chExt cx="593475" cy="475620"/>
            </a:xfrm>
          </p:grpSpPr>
          <p:sp>
            <p:nvSpPr>
              <p:cNvPr id="63" name="矩形 62"/>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64" name="矩形 63"/>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65" name="组合 64"/>
          <p:cNvGrpSpPr/>
          <p:nvPr/>
        </p:nvGrpSpPr>
        <p:grpSpPr>
          <a:xfrm>
            <a:off x="903710" y="872537"/>
            <a:ext cx="2830349" cy="679489"/>
            <a:chOff x="903371" y="249943"/>
            <a:chExt cx="2831223" cy="679699"/>
          </a:xfrm>
        </p:grpSpPr>
        <p:sp>
          <p:nvSpPr>
            <p:cNvPr id="66" name="任意多边形 6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7" name="任意多边形 6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68" name="组合 67"/>
          <p:cNvGrpSpPr/>
          <p:nvPr/>
        </p:nvGrpSpPr>
        <p:grpSpPr>
          <a:xfrm rot="16200000">
            <a:off x="574965" y="780783"/>
            <a:ext cx="764867" cy="862996"/>
            <a:chOff x="8439634" y="3544648"/>
            <a:chExt cx="1611146" cy="1817848"/>
          </a:xfrm>
        </p:grpSpPr>
        <p:sp>
          <p:nvSpPr>
            <p:cNvPr id="6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1" name="Group 17"/>
          <p:cNvGrpSpPr>
            <a:grpSpLocks noChangeAspect="1"/>
          </p:cNvGrpSpPr>
          <p:nvPr/>
        </p:nvGrpSpPr>
        <p:grpSpPr bwMode="auto">
          <a:xfrm>
            <a:off x="827767" y="1078184"/>
            <a:ext cx="259260" cy="278300"/>
            <a:chOff x="231" y="1205"/>
            <a:chExt cx="640" cy="687"/>
          </a:xfrm>
          <a:solidFill>
            <a:sysClr val="window" lastClr="FFFFFF"/>
          </a:solidFill>
          <a:effectLst/>
        </p:grpSpPr>
        <p:sp>
          <p:nvSpPr>
            <p:cNvPr id="7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4" name="矩形 3"/>
          <p:cNvSpPr>
            <a:spLocks noChangeArrowheads="1"/>
          </p:cNvSpPr>
          <p:nvPr/>
        </p:nvSpPr>
        <p:spPr bwMode="auto">
          <a:xfrm>
            <a:off x="1448766" y="106544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75" name="文本框 37"/>
          <p:cNvSpPr>
            <a:spLocks noChangeArrowheads="1"/>
          </p:cNvSpPr>
          <p:nvPr/>
        </p:nvSpPr>
        <p:spPr bwMode="auto">
          <a:xfrm>
            <a:off x="2591414" y="1192726"/>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sp>
        <p:nvSpPr>
          <p:cNvPr id="76" name="矩形 17"/>
          <p:cNvSpPr/>
          <p:nvPr/>
        </p:nvSpPr>
        <p:spPr>
          <a:xfrm rot="16200000" flipH="1" flipV="1">
            <a:off x="3247287" y="2581756"/>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15900" dist="88900" dir="2700000" algn="tl" rotWithShape="0">
              <a:prstClr val="black">
                <a:alpha val="3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矩形 17"/>
          <p:cNvSpPr/>
          <p:nvPr/>
        </p:nvSpPr>
        <p:spPr>
          <a:xfrm rot="5400000" flipV="1">
            <a:off x="3927146" y="2581755"/>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15900" dist="88900" dir="2700000" algn="tl" rotWithShape="0">
              <a:prstClr val="black">
                <a:alpha val="3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矩形 15"/>
          <p:cNvSpPr/>
          <p:nvPr/>
        </p:nvSpPr>
        <p:spPr>
          <a:xfrm rot="16200000" flipH="1">
            <a:off x="3960214" y="4060296"/>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15900" dist="88900" dir="2700000" algn="tl" rotWithShape="0">
              <a:prstClr val="black">
                <a:alpha val="3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矩形 15"/>
          <p:cNvSpPr/>
          <p:nvPr/>
        </p:nvSpPr>
        <p:spPr>
          <a:xfrm rot="5400000">
            <a:off x="2466993" y="4058593"/>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ysClr val="window" lastClr="FFFFFF"/>
              </a:gs>
              <a:gs pos="0">
                <a:srgbClr val="E4E4E4"/>
              </a:gs>
            </a:gsLst>
            <a:lin ang="2700000" scaled="1"/>
            <a:tileRect/>
          </a:grad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215900" dist="88900" dir="2700000" algn="tl" rotWithShape="0">
              <a:prstClr val="black">
                <a:alpha val="30000"/>
              </a:prstClr>
            </a:outerShdw>
          </a:effectLst>
        </p:spPr>
        <p:txBody>
          <a:bodyPr lIns="68568" tIns="34284" rIns="68568"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0" name="组合 79"/>
          <p:cNvGrpSpPr/>
          <p:nvPr/>
        </p:nvGrpSpPr>
        <p:grpSpPr>
          <a:xfrm>
            <a:off x="5025148" y="3831302"/>
            <a:ext cx="772781" cy="527888"/>
            <a:chOff x="5165815" y="1157793"/>
            <a:chExt cx="1030514" cy="703852"/>
          </a:xfrm>
          <a:effectLst>
            <a:outerShdw blurRad="50800" dist="25400" dir="8100000" algn="tr" rotWithShape="0">
              <a:prstClr val="black">
                <a:alpha val="40000"/>
              </a:prstClr>
            </a:outerShdw>
          </a:effectLst>
        </p:grpSpPr>
        <p:sp>
          <p:nvSpPr>
            <p:cNvPr id="81" name="文本框 35"/>
            <p:cNvSpPr txBox="1"/>
            <p:nvPr/>
          </p:nvSpPr>
          <p:spPr>
            <a:xfrm>
              <a:off x="5249656" y="1157793"/>
              <a:ext cx="830212" cy="676938"/>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04</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82" name="文本框 36"/>
            <p:cNvSpPr txBox="1"/>
            <p:nvPr/>
          </p:nvSpPr>
          <p:spPr>
            <a:xfrm>
              <a:off x="5165815" y="1594905"/>
              <a:ext cx="1030514" cy="266740"/>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83" name="组合 82"/>
          <p:cNvGrpSpPr/>
          <p:nvPr/>
        </p:nvGrpSpPr>
        <p:grpSpPr>
          <a:xfrm>
            <a:off x="3367805" y="3831302"/>
            <a:ext cx="772781" cy="527888"/>
            <a:chOff x="5165815" y="1157793"/>
            <a:chExt cx="1030514" cy="703852"/>
          </a:xfrm>
          <a:effectLst>
            <a:outerShdw blurRad="50800" dist="25400" dir="8100000" algn="tr" rotWithShape="0">
              <a:prstClr val="black">
                <a:alpha val="40000"/>
              </a:prstClr>
            </a:outerShdw>
          </a:effectLst>
        </p:grpSpPr>
        <p:sp>
          <p:nvSpPr>
            <p:cNvPr id="84" name="文本框 38"/>
            <p:cNvSpPr txBox="1"/>
            <p:nvPr/>
          </p:nvSpPr>
          <p:spPr>
            <a:xfrm>
              <a:off x="5249656" y="1157793"/>
              <a:ext cx="830212" cy="676938"/>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03</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85" name="文本框 39"/>
            <p:cNvSpPr txBox="1"/>
            <p:nvPr/>
          </p:nvSpPr>
          <p:spPr>
            <a:xfrm>
              <a:off x="5165815" y="1594905"/>
              <a:ext cx="1030514" cy="266740"/>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86" name="组合 85"/>
          <p:cNvGrpSpPr/>
          <p:nvPr/>
        </p:nvGrpSpPr>
        <p:grpSpPr>
          <a:xfrm>
            <a:off x="5828809" y="2011717"/>
            <a:ext cx="2477982" cy="848818"/>
            <a:chOff x="8271385" y="1875441"/>
            <a:chExt cx="3304422" cy="1131756"/>
          </a:xfrm>
        </p:grpSpPr>
        <p:grpSp>
          <p:nvGrpSpPr>
            <p:cNvPr id="87" name="组合 86"/>
            <p:cNvGrpSpPr/>
            <p:nvPr/>
          </p:nvGrpSpPr>
          <p:grpSpPr>
            <a:xfrm>
              <a:off x="8377359" y="1875441"/>
              <a:ext cx="324000" cy="324000"/>
              <a:chOff x="10718520" y="905912"/>
              <a:chExt cx="279679" cy="279987"/>
            </a:xfrm>
            <a:solidFill>
              <a:srgbClr val="78458D"/>
            </a:solidFill>
          </p:grpSpPr>
          <p:sp>
            <p:nvSpPr>
              <p:cNvPr id="91" name="Freeform 492"/>
              <p:cNvSpPr>
                <a:spLocks/>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Freeform 493"/>
              <p:cNvSpPr>
                <a:spLocks/>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494"/>
              <p:cNvSpPr>
                <a:spLocks/>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495"/>
              <p:cNvSpPr>
                <a:spLocks/>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88" name="组合 87"/>
            <p:cNvGrpSpPr/>
            <p:nvPr/>
          </p:nvGrpSpPr>
          <p:grpSpPr>
            <a:xfrm>
              <a:off x="8271385" y="2158518"/>
              <a:ext cx="3304422" cy="848679"/>
              <a:chOff x="7593225" y="1656438"/>
              <a:chExt cx="3304422" cy="848679"/>
            </a:xfrm>
          </p:grpSpPr>
          <p:sp>
            <p:nvSpPr>
              <p:cNvPr id="89" name="文本框 43"/>
              <p:cNvSpPr txBox="1"/>
              <p:nvPr/>
            </p:nvSpPr>
            <p:spPr>
              <a:xfrm>
                <a:off x="7597256" y="1656438"/>
                <a:ext cx="1924334" cy="369331"/>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90" name="TextBox 10"/>
              <p:cNvSpPr>
                <a:spLocks noChangeArrowheads="1"/>
              </p:cNvSpPr>
              <p:nvPr/>
            </p:nvSpPr>
            <p:spPr bwMode="auto">
              <a:xfrm>
                <a:off x="7593225" y="1901875"/>
                <a:ext cx="3304422" cy="603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grpSp>
      <p:grpSp>
        <p:nvGrpSpPr>
          <p:cNvPr id="95" name="组合 94"/>
          <p:cNvGrpSpPr/>
          <p:nvPr/>
        </p:nvGrpSpPr>
        <p:grpSpPr>
          <a:xfrm>
            <a:off x="6309506" y="3785572"/>
            <a:ext cx="2545342" cy="853318"/>
            <a:chOff x="8727846" y="3596176"/>
            <a:chExt cx="3394248" cy="1137756"/>
          </a:xfrm>
        </p:grpSpPr>
        <p:grpSp>
          <p:nvGrpSpPr>
            <p:cNvPr id="96" name="组合 95"/>
            <p:cNvGrpSpPr/>
            <p:nvPr/>
          </p:nvGrpSpPr>
          <p:grpSpPr>
            <a:xfrm>
              <a:off x="8727846" y="3885252"/>
              <a:ext cx="3394248" cy="848680"/>
              <a:chOff x="7593226" y="1656438"/>
              <a:chExt cx="3394248" cy="848680"/>
            </a:xfrm>
          </p:grpSpPr>
          <p:sp>
            <p:nvSpPr>
              <p:cNvPr id="98" name="文本框 52"/>
              <p:cNvSpPr txBox="1"/>
              <p:nvPr/>
            </p:nvSpPr>
            <p:spPr>
              <a:xfrm>
                <a:off x="7597256" y="1656438"/>
                <a:ext cx="1924333" cy="369332"/>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99" name="TextBox 10"/>
              <p:cNvSpPr>
                <a:spLocks noChangeArrowheads="1"/>
              </p:cNvSpPr>
              <p:nvPr/>
            </p:nvSpPr>
            <p:spPr bwMode="auto">
              <a:xfrm>
                <a:off x="7593226" y="1901876"/>
                <a:ext cx="3394248" cy="603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sp>
          <p:nvSpPr>
            <p:cNvPr id="97" name="Freeform 44"/>
            <p:cNvSpPr>
              <a:spLocks/>
            </p:cNvSpPr>
            <p:nvPr/>
          </p:nvSpPr>
          <p:spPr bwMode="auto">
            <a:xfrm>
              <a:off x="8842484"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00" name="组合 99"/>
          <p:cNvGrpSpPr/>
          <p:nvPr/>
        </p:nvGrpSpPr>
        <p:grpSpPr>
          <a:xfrm>
            <a:off x="1189772" y="2031298"/>
            <a:ext cx="2564425" cy="850049"/>
            <a:chOff x="1377979" y="1740272"/>
            <a:chExt cx="3419694" cy="1133398"/>
          </a:xfrm>
        </p:grpSpPr>
        <p:grpSp>
          <p:nvGrpSpPr>
            <p:cNvPr id="101" name="组合 100"/>
            <p:cNvGrpSpPr/>
            <p:nvPr/>
          </p:nvGrpSpPr>
          <p:grpSpPr>
            <a:xfrm>
              <a:off x="3838254" y="1740272"/>
              <a:ext cx="324000" cy="324000"/>
              <a:chOff x="4550948" y="3164476"/>
              <a:chExt cx="281010" cy="254656"/>
            </a:xfrm>
            <a:solidFill>
              <a:srgbClr val="FFB850"/>
            </a:solidFill>
          </p:grpSpPr>
          <p:sp>
            <p:nvSpPr>
              <p:cNvPr id="105" name="Freeform 635"/>
              <p:cNvSpPr>
                <a:spLocks/>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636"/>
              <p:cNvSpPr>
                <a:spLocks/>
              </p:cNvSpPr>
              <p:nvPr/>
            </p:nvSpPr>
            <p:spPr bwMode="auto">
              <a:xfrm>
                <a:off x="4672142" y="3363133"/>
                <a:ext cx="35959" cy="55997"/>
              </a:xfrm>
              <a:custGeom>
                <a:avLst/>
                <a:gdLst>
                  <a:gd name="T0" fmla="*/ 0 w 27"/>
                  <a:gd name="T1" fmla="*/ 42 h 42"/>
                  <a:gd name="T2" fmla="*/ 27 w 27"/>
                  <a:gd name="T3" fmla="*/ 42 h 42"/>
                  <a:gd name="T4" fmla="*/ 27 w 27"/>
                  <a:gd name="T5" fmla="*/ 0 h 42"/>
                  <a:gd name="T6" fmla="*/ 0 w 27"/>
                  <a:gd name="T7" fmla="*/ 23 h 42"/>
                  <a:gd name="T8" fmla="*/ 0 w 27"/>
                  <a:gd name="T9" fmla="*/ 42 h 42"/>
                </a:gdLst>
                <a:ahLst/>
                <a:cxnLst>
                  <a:cxn ang="0">
                    <a:pos x="T0" y="T1"/>
                  </a:cxn>
                  <a:cxn ang="0">
                    <a:pos x="T2" y="T3"/>
                  </a:cxn>
                  <a:cxn ang="0">
                    <a:pos x="T4" y="T5"/>
                  </a:cxn>
                  <a:cxn ang="0">
                    <a:pos x="T6" y="T7"/>
                  </a:cxn>
                  <a:cxn ang="0">
                    <a:pos x="T8" y="T9"/>
                  </a:cxn>
                </a:cxnLst>
                <a:rect l="0" t="0" r="r" b="b"/>
                <a:pathLst>
                  <a:path w="27" h="42">
                    <a:moveTo>
                      <a:pt x="0" y="42"/>
                    </a:moveTo>
                    <a:lnTo>
                      <a:pt x="27" y="42"/>
                    </a:lnTo>
                    <a:lnTo>
                      <a:pt x="27" y="0"/>
                    </a:lnTo>
                    <a:lnTo>
                      <a:pt x="0" y="23"/>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Freeform 637"/>
              <p:cNvSpPr>
                <a:spLocks/>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02" name="组合 101"/>
            <p:cNvGrpSpPr/>
            <p:nvPr/>
          </p:nvGrpSpPr>
          <p:grpSpPr>
            <a:xfrm>
              <a:off x="1377979" y="2024990"/>
              <a:ext cx="3419694" cy="848680"/>
              <a:chOff x="1364882" y="2193504"/>
              <a:chExt cx="3419694" cy="848680"/>
            </a:xfrm>
          </p:grpSpPr>
          <p:sp>
            <p:nvSpPr>
              <p:cNvPr id="103" name="文本框 57"/>
              <p:cNvSpPr txBox="1"/>
              <p:nvPr/>
            </p:nvSpPr>
            <p:spPr>
              <a:xfrm>
                <a:off x="2845253" y="2193504"/>
                <a:ext cx="1924334" cy="369332"/>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104" name="TextBox 10"/>
              <p:cNvSpPr>
                <a:spLocks noChangeArrowheads="1"/>
              </p:cNvSpPr>
              <p:nvPr/>
            </p:nvSpPr>
            <p:spPr bwMode="auto">
              <a:xfrm>
                <a:off x="1364882" y="2438941"/>
                <a:ext cx="3419694" cy="603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grpSp>
      <p:grpSp>
        <p:nvGrpSpPr>
          <p:cNvPr id="108" name="组合 107"/>
          <p:cNvGrpSpPr/>
          <p:nvPr/>
        </p:nvGrpSpPr>
        <p:grpSpPr>
          <a:xfrm>
            <a:off x="624580" y="3788549"/>
            <a:ext cx="2553184" cy="850343"/>
            <a:chOff x="743454" y="3445846"/>
            <a:chExt cx="3404705" cy="1133787"/>
          </a:xfrm>
        </p:grpSpPr>
        <p:grpSp>
          <p:nvGrpSpPr>
            <p:cNvPr id="109" name="组合 108"/>
            <p:cNvGrpSpPr/>
            <p:nvPr/>
          </p:nvGrpSpPr>
          <p:grpSpPr>
            <a:xfrm>
              <a:off x="3221361" y="3445846"/>
              <a:ext cx="324000" cy="324000"/>
              <a:chOff x="1791656" y="5719615"/>
              <a:chExt cx="255400" cy="311759"/>
            </a:xfrm>
            <a:solidFill>
              <a:srgbClr val="17B6C6"/>
            </a:solidFill>
          </p:grpSpPr>
          <p:sp>
            <p:nvSpPr>
              <p:cNvPr id="113" name="Freeform 665"/>
              <p:cNvSpPr>
                <a:spLocks/>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Rectangle 666"/>
              <p:cNvSpPr>
                <a:spLocks noChangeArrowheads="1"/>
              </p:cNvSpPr>
              <p:nvPr/>
            </p:nvSpPr>
            <p:spPr bwMode="auto">
              <a:xfrm>
                <a:off x="1814153" y="5956020"/>
                <a:ext cx="37053" cy="75354"/>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Rectangle 667"/>
              <p:cNvSpPr>
                <a:spLocks noChangeArrowheads="1"/>
              </p:cNvSpPr>
              <p:nvPr/>
            </p:nvSpPr>
            <p:spPr bwMode="auto">
              <a:xfrm>
                <a:off x="1875025" y="5919081"/>
                <a:ext cx="37053" cy="112292"/>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Rectangle 668"/>
              <p:cNvSpPr>
                <a:spLocks noChangeArrowheads="1"/>
              </p:cNvSpPr>
              <p:nvPr/>
            </p:nvSpPr>
            <p:spPr bwMode="auto">
              <a:xfrm>
                <a:off x="1937220" y="5882143"/>
                <a:ext cx="37053" cy="149231"/>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Rectangle 669"/>
              <p:cNvSpPr>
                <a:spLocks noChangeArrowheads="1"/>
              </p:cNvSpPr>
              <p:nvPr/>
            </p:nvSpPr>
            <p:spPr bwMode="auto">
              <a:xfrm>
                <a:off x="1998093" y="5845204"/>
                <a:ext cx="37053" cy="186169"/>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10" name="组合 109"/>
            <p:cNvGrpSpPr/>
            <p:nvPr/>
          </p:nvGrpSpPr>
          <p:grpSpPr>
            <a:xfrm>
              <a:off x="743454" y="3730957"/>
              <a:ext cx="3404705" cy="848676"/>
              <a:chOff x="1364882" y="2193504"/>
              <a:chExt cx="3404705" cy="848676"/>
            </a:xfrm>
          </p:grpSpPr>
          <p:sp>
            <p:nvSpPr>
              <p:cNvPr id="111" name="文本框 65"/>
              <p:cNvSpPr txBox="1"/>
              <p:nvPr/>
            </p:nvSpPr>
            <p:spPr>
              <a:xfrm>
                <a:off x="2845253" y="2193504"/>
                <a:ext cx="1924334" cy="369331"/>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C00000"/>
                    </a:solidFill>
                    <a:effectLst/>
                    <a:uLnTx/>
                    <a:uFillTx/>
                    <a:latin typeface="时尚中黑简体" panose="01010104010101010101" pitchFamily="2" charset="-122"/>
                    <a:ea typeface="时尚中黑简体" panose="01010104010101010101" pitchFamily="2" charset="-122"/>
                  </a:rPr>
                  <a:t>在此添加标题</a:t>
                </a:r>
              </a:p>
            </p:txBody>
          </p:sp>
          <p:sp>
            <p:nvSpPr>
              <p:cNvPr id="112" name="TextBox 10"/>
              <p:cNvSpPr>
                <a:spLocks noChangeArrowheads="1"/>
              </p:cNvSpPr>
              <p:nvPr/>
            </p:nvSpPr>
            <p:spPr bwMode="auto">
              <a:xfrm>
                <a:off x="1364882" y="2438940"/>
                <a:ext cx="3272707" cy="60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126"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A5A5A5">
                        <a:lumMod val="75000"/>
                      </a:srgb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500"/>
                                        <p:tgtEl>
                                          <p:spTgt spid="71"/>
                                        </p:tgtEl>
                                      </p:cBhvr>
                                    </p:animEffect>
                                  </p:childTnLst>
                                </p:cTn>
                              </p:par>
                              <p:par>
                                <p:cTn id="13" presetID="22" presetClass="entr" presetSubtype="8" fill="hold" nodeType="withEffect">
                                  <p:stCondLst>
                                    <p:cond delay="40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par>
                                <p:cTn id="16" presetID="53" presetClass="entr" presetSubtype="16" fill="hold" nodeType="with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ppt_w</p:attrName>
                                        </p:attrNameLst>
                                      </p:cBhvr>
                                      <p:tavLst>
                                        <p:tav tm="0">
                                          <p:val>
                                            <p:fltVal val="0"/>
                                          </p:val>
                                        </p:tav>
                                        <p:tav tm="100000">
                                          <p:val>
                                            <p:strVal val="#ppt_w"/>
                                          </p:val>
                                        </p:tav>
                                      </p:tavLst>
                                    </p:anim>
                                    <p:anim calcmode="lin" valueType="num">
                                      <p:cBhvr>
                                        <p:cTn id="19" dur="500" fill="hold"/>
                                        <p:tgtEl>
                                          <p:spTgt spid="68"/>
                                        </p:tgtEl>
                                        <p:attrNameLst>
                                          <p:attrName>ppt_h</p:attrName>
                                        </p:attrNameLst>
                                      </p:cBhvr>
                                      <p:tavLst>
                                        <p:tav tm="0">
                                          <p:val>
                                            <p:fltVal val="0"/>
                                          </p:val>
                                        </p:tav>
                                        <p:tav tm="100000">
                                          <p:val>
                                            <p:strVal val="#ppt_h"/>
                                          </p:val>
                                        </p:tav>
                                      </p:tavLst>
                                    </p:anim>
                                    <p:animEffect transition="in" filter="fade">
                                      <p:cBhvr>
                                        <p:cTn id="20" dur="500"/>
                                        <p:tgtEl>
                                          <p:spTgt spid="68"/>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transition="in" filter="wipe(left)">
                                      <p:cBhvr>
                                        <p:cTn id="27" dur="500"/>
                                        <p:tgtEl>
                                          <p:spTgt spid="75"/>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79"/>
                                        </p:tgtEl>
                                        <p:attrNameLst>
                                          <p:attrName>style.visibility</p:attrName>
                                        </p:attrNameLst>
                                      </p:cBhvr>
                                      <p:to>
                                        <p:strVal val="visible"/>
                                      </p:to>
                                    </p:set>
                                    <p:animEffect transition="in" filter="wipe(right)">
                                      <p:cBhvr>
                                        <p:cTn id="30" dur="900"/>
                                        <p:tgtEl>
                                          <p:spTgt spid="7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wipe(left)">
                                      <p:cBhvr>
                                        <p:cTn id="33" dur="1000"/>
                                        <p:tgtEl>
                                          <p:spTgt spid="78"/>
                                        </p:tgtEl>
                                      </p:cBhvr>
                                    </p:animEffect>
                                  </p:childTnLst>
                                </p:cTn>
                              </p:par>
                              <p:par>
                                <p:cTn id="34" presetID="42" presetClass="entr" presetSubtype="0" fill="hold" grpId="0" nodeType="withEffect">
                                  <p:stCondLst>
                                    <p:cond delay="90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1000"/>
                                        <p:tgtEl>
                                          <p:spTgt spid="76"/>
                                        </p:tgtEl>
                                      </p:cBhvr>
                                    </p:animEffec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1000"/>
                                        <p:tgtEl>
                                          <p:spTgt spid="77"/>
                                        </p:tgtEl>
                                      </p:cBhvr>
                                    </p:animEffect>
                                    <p:anim calcmode="lin" valueType="num">
                                      <p:cBhvr>
                                        <p:cTn id="42" dur="1000" fill="hold"/>
                                        <p:tgtEl>
                                          <p:spTgt spid="77"/>
                                        </p:tgtEl>
                                        <p:attrNameLst>
                                          <p:attrName>ppt_x</p:attrName>
                                        </p:attrNameLst>
                                      </p:cBhvr>
                                      <p:tavLst>
                                        <p:tav tm="0">
                                          <p:val>
                                            <p:strVal val="#ppt_x"/>
                                          </p:val>
                                        </p:tav>
                                        <p:tav tm="100000">
                                          <p:val>
                                            <p:strVal val="#ppt_x"/>
                                          </p:val>
                                        </p:tav>
                                      </p:tavLst>
                                    </p:anim>
                                    <p:anim calcmode="lin" valueType="num">
                                      <p:cBhvr>
                                        <p:cTn id="43" dur="1000" fill="hold"/>
                                        <p:tgtEl>
                                          <p:spTgt spid="77"/>
                                        </p:tgtEl>
                                        <p:attrNameLst>
                                          <p:attrName>ppt_y</p:attrName>
                                        </p:attrNameLst>
                                      </p:cBhvr>
                                      <p:tavLst>
                                        <p:tav tm="0">
                                          <p:val>
                                            <p:strVal val="#ppt_y+.1"/>
                                          </p:val>
                                        </p:tav>
                                        <p:tav tm="100000">
                                          <p:val>
                                            <p:strVal val="#ppt_y"/>
                                          </p:val>
                                        </p:tav>
                                      </p:tavLst>
                                    </p:anim>
                                  </p:childTnLst>
                                </p:cTn>
                              </p:par>
                            </p:childTnLst>
                          </p:cTn>
                        </p:par>
                        <p:par>
                          <p:cTn id="44" fill="hold">
                            <p:stCondLst>
                              <p:cond delay="2800"/>
                            </p:stCondLst>
                            <p:childTnLst>
                              <p:par>
                                <p:cTn id="45" presetID="14" presetClass="entr" presetSubtype="10" fill="hold"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randombar(horizontal)">
                                      <p:cBhvr>
                                        <p:cTn id="47" dur="500"/>
                                        <p:tgtEl>
                                          <p:spTgt spid="100"/>
                                        </p:tgtEl>
                                      </p:cBhvr>
                                    </p:animEffect>
                                  </p:childTnLst>
                                </p:cTn>
                              </p:par>
                            </p:childTnLst>
                          </p:cTn>
                        </p:par>
                        <p:par>
                          <p:cTn id="48" fill="hold">
                            <p:stCondLst>
                              <p:cond delay="3300"/>
                            </p:stCondLst>
                            <p:childTnLst>
                              <p:par>
                                <p:cTn id="49" presetID="14" presetClass="entr" presetSubtype="10" fill="hold"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randombar(horizontal)">
                                      <p:cBhvr>
                                        <p:cTn id="51" dur="500"/>
                                        <p:tgtEl>
                                          <p:spTgt spid="86"/>
                                        </p:tgtEl>
                                      </p:cBhvr>
                                    </p:animEffect>
                                  </p:childTnLst>
                                </p:cTn>
                              </p:par>
                            </p:childTnLst>
                          </p:cTn>
                        </p:par>
                        <p:par>
                          <p:cTn id="52" fill="hold">
                            <p:stCondLst>
                              <p:cond delay="3800"/>
                            </p:stCondLst>
                            <p:childTnLst>
                              <p:par>
                                <p:cTn id="53" presetID="53" presetClass="entr" presetSubtype="16" fill="hold"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childTnLst>
                          </p:cTn>
                        </p:par>
                        <p:par>
                          <p:cTn id="58" fill="hold">
                            <p:stCondLst>
                              <p:cond delay="4300"/>
                            </p:stCondLst>
                            <p:childTnLst>
                              <p:par>
                                <p:cTn id="59" presetID="14" presetClass="entr" presetSubtype="10" fill="hold" nodeType="after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randombar(horizontal)">
                                      <p:cBhvr>
                                        <p:cTn id="61" dur="500"/>
                                        <p:tgtEl>
                                          <p:spTgt spid="108"/>
                                        </p:tgtEl>
                                      </p:cBhvr>
                                    </p:animEffect>
                                  </p:childTnLst>
                                </p:cTn>
                              </p:par>
                            </p:childTnLst>
                          </p:cTn>
                        </p:par>
                        <p:par>
                          <p:cTn id="62" fill="hold">
                            <p:stCondLst>
                              <p:cond delay="4800"/>
                            </p:stCondLst>
                            <p:childTnLst>
                              <p:par>
                                <p:cTn id="63" presetID="53" presetClass="entr" presetSubtype="16" fill="hold" nodeType="after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500" fill="hold"/>
                                        <p:tgtEl>
                                          <p:spTgt spid="80"/>
                                        </p:tgtEl>
                                        <p:attrNameLst>
                                          <p:attrName>ppt_w</p:attrName>
                                        </p:attrNameLst>
                                      </p:cBhvr>
                                      <p:tavLst>
                                        <p:tav tm="0">
                                          <p:val>
                                            <p:fltVal val="0"/>
                                          </p:val>
                                        </p:tav>
                                        <p:tav tm="100000">
                                          <p:val>
                                            <p:strVal val="#ppt_w"/>
                                          </p:val>
                                        </p:tav>
                                      </p:tavLst>
                                    </p:anim>
                                    <p:anim calcmode="lin" valueType="num">
                                      <p:cBhvr>
                                        <p:cTn id="66" dur="500" fill="hold"/>
                                        <p:tgtEl>
                                          <p:spTgt spid="80"/>
                                        </p:tgtEl>
                                        <p:attrNameLst>
                                          <p:attrName>ppt_h</p:attrName>
                                        </p:attrNameLst>
                                      </p:cBhvr>
                                      <p:tavLst>
                                        <p:tav tm="0">
                                          <p:val>
                                            <p:fltVal val="0"/>
                                          </p:val>
                                        </p:tav>
                                        <p:tav tm="100000">
                                          <p:val>
                                            <p:strVal val="#ppt_h"/>
                                          </p:val>
                                        </p:tav>
                                      </p:tavLst>
                                    </p:anim>
                                    <p:animEffect transition="in" filter="fade">
                                      <p:cBhvr>
                                        <p:cTn id="67" dur="500"/>
                                        <p:tgtEl>
                                          <p:spTgt spid="80"/>
                                        </p:tgtEl>
                                      </p:cBhvr>
                                    </p:animEffect>
                                  </p:childTnLst>
                                </p:cTn>
                              </p:par>
                            </p:childTnLst>
                          </p:cTn>
                        </p:par>
                        <p:par>
                          <p:cTn id="68" fill="hold">
                            <p:stCondLst>
                              <p:cond delay="5300"/>
                            </p:stCondLst>
                            <p:childTnLst>
                              <p:par>
                                <p:cTn id="69" presetID="22" presetClass="entr" presetSubtype="4" fill="hold" nodeType="after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down)">
                                      <p:cBhvr>
                                        <p:cTn id="7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animBg="1"/>
      <p:bldP spid="77" grpId="0" animBg="1"/>
      <p:bldP spid="78" grpId="0" animBg="1"/>
      <p:bldP spid="7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8264978" y="1073338"/>
            <a:ext cx="593292" cy="761765"/>
            <a:chOff x="8266914" y="-18254"/>
            <a:chExt cx="593475" cy="762000"/>
          </a:xfrm>
        </p:grpSpPr>
        <p:sp>
          <p:nvSpPr>
            <p:cNvPr id="6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marL="0" marR="0" lvl="0" indent="0" defTabSz="914126" eaLnBrk="1" fontAlgn="auto" latinLnBrk="0" hangingPunct="1">
                <a:lnSpc>
                  <a:spcPct val="100000"/>
                </a:lnSpc>
                <a:spcBef>
                  <a:spcPts val="0"/>
                </a:spcBef>
                <a:spcAft>
                  <a:spcPts val="0"/>
                </a:spcAft>
                <a:buClrTx/>
                <a:buSzTx/>
                <a:buFontTx/>
                <a:buNone/>
                <a:tabLst/>
                <a:defRPr/>
              </a:pPr>
              <a:endParaRPr kumimoji="0" lang="zh-CN" altLang="zh-CN" sz="1799" b="0" i="0" u="none" strike="noStrike" kern="0" cap="none" spc="0" normalizeH="0" baseline="0" noProof="0" dirty="0">
                <a:ln>
                  <a:noFill/>
                </a:ln>
                <a:solidFill>
                  <a:sysClr val="windowText" lastClr="000000"/>
                </a:solidFill>
                <a:effectLst/>
                <a:uLnTx/>
                <a:uFillTx/>
                <a:ea typeface="宋体" pitchFamily="2" charset="-122"/>
                <a:cs typeface="宋体" pitchFamily="2" charset="-122"/>
              </a:endParaRPr>
            </a:p>
          </p:txBody>
        </p:sp>
        <p:grpSp>
          <p:nvGrpSpPr>
            <p:cNvPr id="69" name="组合 68"/>
            <p:cNvGrpSpPr/>
            <p:nvPr/>
          </p:nvGrpSpPr>
          <p:grpSpPr>
            <a:xfrm>
              <a:off x="8266914" y="134144"/>
              <a:ext cx="593475" cy="475620"/>
              <a:chOff x="235091" y="185120"/>
              <a:chExt cx="593475" cy="475620"/>
            </a:xfrm>
          </p:grpSpPr>
          <p:sp>
            <p:nvSpPr>
              <p:cNvPr id="70" name="矩形 69"/>
              <p:cNvSpPr/>
              <p:nvPr/>
            </p:nvSpPr>
            <p:spPr>
              <a:xfrm>
                <a:off x="235091" y="185120"/>
                <a:ext cx="533259" cy="3001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A5A5A5">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A5A5A5">
                      <a:lumMod val="50000"/>
                    </a:srgbClr>
                  </a:solidFill>
                  <a:effectLst/>
                  <a:uLnTx/>
                  <a:uFillTx/>
                  <a:latin typeface="Impact" pitchFamily="34" charset="0"/>
                </a:endParaRPr>
              </a:p>
            </p:txBody>
          </p:sp>
          <p:sp>
            <p:nvSpPr>
              <p:cNvPr id="71" name="矩形 70"/>
              <p:cNvSpPr/>
              <p:nvPr/>
            </p:nvSpPr>
            <p:spPr>
              <a:xfrm>
                <a:off x="292677" y="460623"/>
                <a:ext cx="535889" cy="20011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C00000"/>
                    </a:solidFill>
                    <a:effectLst/>
                    <a:uLnTx/>
                    <a:uFillTx/>
                    <a:latin typeface="Impact" pitchFamily="34" charset="0"/>
                    <a:ea typeface="微软雅黑" pitchFamily="34" charset="-122"/>
                  </a:rPr>
                  <a:t>TEXT HERE</a:t>
                </a:r>
                <a:endParaRPr kumimoji="0" lang="zh-CN" altLang="en-US" sz="700" b="0" i="0" u="none" strike="noStrike" kern="0" cap="none" spc="0" normalizeH="0" baseline="0" noProof="0" dirty="0">
                  <a:ln>
                    <a:noFill/>
                  </a:ln>
                  <a:solidFill>
                    <a:srgbClr val="C00000"/>
                  </a:solidFill>
                  <a:effectLst/>
                  <a:uLnTx/>
                  <a:uFillTx/>
                  <a:latin typeface="Impact" pitchFamily="34" charset="0"/>
                  <a:ea typeface="微软雅黑" pitchFamily="34" charset="-122"/>
                </a:endParaRPr>
              </a:p>
            </p:txBody>
          </p:sp>
        </p:grpSp>
      </p:grpSp>
      <p:grpSp>
        <p:nvGrpSpPr>
          <p:cNvPr id="72" name="组合 71"/>
          <p:cNvGrpSpPr/>
          <p:nvPr/>
        </p:nvGrpSpPr>
        <p:grpSpPr>
          <a:xfrm>
            <a:off x="903710" y="1341454"/>
            <a:ext cx="2830349" cy="679489"/>
            <a:chOff x="903371" y="249943"/>
            <a:chExt cx="2831223" cy="679699"/>
          </a:xfrm>
        </p:grpSpPr>
        <p:sp>
          <p:nvSpPr>
            <p:cNvPr id="73" name="任意多边形 7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4" name="任意多边形 7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ysClr val="window" lastClr="FFFFFF"/>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5" name="组合 74"/>
          <p:cNvGrpSpPr/>
          <p:nvPr/>
        </p:nvGrpSpPr>
        <p:grpSpPr>
          <a:xfrm rot="16200000">
            <a:off x="574965" y="1249700"/>
            <a:ext cx="764867" cy="862996"/>
            <a:chOff x="8439634" y="3544648"/>
            <a:chExt cx="1611146" cy="1817848"/>
          </a:xfrm>
        </p:grpSpPr>
        <p:sp>
          <p:nvSpPr>
            <p:cNvPr id="7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78" name="Group 17"/>
          <p:cNvGrpSpPr>
            <a:grpSpLocks noChangeAspect="1"/>
          </p:cNvGrpSpPr>
          <p:nvPr/>
        </p:nvGrpSpPr>
        <p:grpSpPr bwMode="auto">
          <a:xfrm>
            <a:off x="827767" y="1547101"/>
            <a:ext cx="259260" cy="278300"/>
            <a:chOff x="231" y="1205"/>
            <a:chExt cx="640" cy="687"/>
          </a:xfrm>
          <a:solidFill>
            <a:sysClr val="window" lastClr="FFFFFF"/>
          </a:solidFill>
          <a:effectLst/>
        </p:grpSpPr>
        <p:sp>
          <p:nvSpPr>
            <p:cNvPr id="7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81" name="矩形 3"/>
          <p:cNvSpPr>
            <a:spLocks noChangeArrowheads="1"/>
          </p:cNvSpPr>
          <p:nvPr/>
        </p:nvSpPr>
        <p:spPr bwMode="auto">
          <a:xfrm>
            <a:off x="1448766" y="1534364"/>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smtClean="0">
                <a:ln>
                  <a:noFill/>
                </a:ln>
                <a:solidFill>
                  <a:srgbClr val="A5A5A5">
                    <a:lumMod val="50000"/>
                  </a:srgbClr>
                </a:solidFill>
                <a:effectLst/>
                <a:uLnTx/>
                <a:uFillTx/>
                <a:latin typeface="微软雅黑" pitchFamily="34" charset="-122"/>
                <a:ea typeface="微软雅黑" pitchFamily="34" charset="-122"/>
                <a:sym typeface="Arial" pitchFamily="34" charset="0"/>
              </a:rPr>
              <a:t>添加标题</a:t>
            </a:r>
            <a:endParaRPr kumimoji="0" lang="zh-CN" altLang="en-US" sz="1999" b="0" i="0" u="none" strike="noStrike" kern="0" cap="none" spc="0" normalizeH="0" baseline="0" noProof="0" dirty="0">
              <a:ln>
                <a:noFill/>
              </a:ln>
              <a:solidFill>
                <a:srgbClr val="A5A5A5">
                  <a:lumMod val="50000"/>
                </a:srgbClr>
              </a:solidFill>
              <a:effectLst/>
              <a:uLnTx/>
              <a:uFillTx/>
              <a:latin typeface="微软雅黑" pitchFamily="34" charset="-122"/>
              <a:ea typeface="微软雅黑" pitchFamily="34" charset="-122"/>
              <a:sym typeface="Arial" pitchFamily="34" charset="0"/>
            </a:endParaRPr>
          </a:p>
        </p:txBody>
      </p:sp>
      <p:sp>
        <p:nvSpPr>
          <p:cNvPr id="82" name="文本框 37"/>
          <p:cNvSpPr>
            <a:spLocks noChangeArrowheads="1"/>
          </p:cNvSpPr>
          <p:nvPr/>
        </p:nvSpPr>
        <p:spPr bwMode="auto">
          <a:xfrm>
            <a:off x="2591414" y="1661643"/>
            <a:ext cx="1730935" cy="22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A5A5A5">
                    <a:lumMod val="75000"/>
                  </a:srgbClr>
                </a:solidFill>
                <a:effectLst/>
                <a:uLnTx/>
                <a:uFillTx/>
                <a:latin typeface="Arial"/>
                <a:ea typeface="微软雅黑"/>
              </a:rPr>
              <a:t>Add title</a:t>
            </a:r>
            <a:endParaRPr kumimoji="0" lang="zh-CN" altLang="en-US" sz="1000" b="0" i="0" u="none" strike="noStrike" kern="0" cap="none" spc="0" normalizeH="0" baseline="0" noProof="0" dirty="0">
              <a:ln>
                <a:noFill/>
              </a:ln>
              <a:solidFill>
                <a:srgbClr val="A5A5A5">
                  <a:lumMod val="75000"/>
                </a:srgbClr>
              </a:solidFill>
              <a:effectLst/>
              <a:uLnTx/>
              <a:uFillTx/>
              <a:latin typeface="Arial"/>
              <a:ea typeface="微软雅黑"/>
            </a:endParaRPr>
          </a:p>
        </p:txBody>
      </p:sp>
      <p:grpSp>
        <p:nvGrpSpPr>
          <p:cNvPr id="83" name="组合 82"/>
          <p:cNvGrpSpPr/>
          <p:nvPr/>
        </p:nvGrpSpPr>
        <p:grpSpPr>
          <a:xfrm>
            <a:off x="3793191" y="3232628"/>
            <a:ext cx="1720121" cy="1184969"/>
            <a:chOff x="2183817" y="975542"/>
            <a:chExt cx="1632394" cy="1407237"/>
          </a:xfrm>
        </p:grpSpPr>
        <p:sp>
          <p:nvSpPr>
            <p:cNvPr id="84" name="六边形 83"/>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5" name="六边形 84"/>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文本框 2"/>
          <p:cNvSpPr txBox="1"/>
          <p:nvPr/>
        </p:nvSpPr>
        <p:spPr>
          <a:xfrm>
            <a:off x="4144231" y="2595974"/>
            <a:ext cx="1021912" cy="553998"/>
          </a:xfrm>
          <a:prstGeom prst="rect">
            <a:avLst/>
          </a:prstGeom>
          <a:noFill/>
        </p:spPr>
        <p:txBody>
          <a:bodyPr wrap="square" rtlCol="0">
            <a:spAutoFit/>
          </a:bodyPr>
          <a:lstStyle/>
          <a:p>
            <a:pPr algn="ctr"/>
            <a:r>
              <a:rPr lang="en-US" altLang="zh-CN" sz="3000" dirty="0">
                <a:solidFill>
                  <a:srgbClr val="C00000"/>
                </a:solidFill>
                <a:latin typeface="Impact" panose="020B0806030902050204" pitchFamily="34" charset="0"/>
                <a:ea typeface="方正正中黑简体" panose="02000000000000000000" pitchFamily="2" charset="-122"/>
              </a:rPr>
              <a:t>VS</a:t>
            </a:r>
            <a:endParaRPr lang="zh-CN" altLang="en-US" sz="3000" dirty="0">
              <a:solidFill>
                <a:srgbClr val="C00000"/>
              </a:solidFill>
              <a:latin typeface="Impact" panose="020B0806030902050204" pitchFamily="34" charset="0"/>
              <a:ea typeface="方正正中黑简体" panose="02000000000000000000" pitchFamily="2" charset="-122"/>
            </a:endParaRPr>
          </a:p>
        </p:txBody>
      </p:sp>
      <p:cxnSp>
        <p:nvCxnSpPr>
          <p:cNvPr id="87" name="直接连接符 86"/>
          <p:cNvCxnSpPr/>
          <p:nvPr/>
        </p:nvCxnSpPr>
        <p:spPr>
          <a:xfrm>
            <a:off x="4653251" y="3418888"/>
            <a:ext cx="0" cy="815663"/>
          </a:xfrm>
          <a:prstGeom prst="line">
            <a:avLst/>
          </a:prstGeom>
          <a:noFill/>
          <a:ln w="38100" cap="flat" cmpd="sng" algn="ctr">
            <a:solidFill>
              <a:sysClr val="window" lastClr="FFFFFF">
                <a:lumMod val="65000"/>
              </a:sysClr>
            </a:solidFill>
            <a:prstDash val="sysDot"/>
            <a:miter lim="800000"/>
          </a:ln>
          <a:effectLst/>
        </p:spPr>
      </p:cxnSp>
      <p:sp>
        <p:nvSpPr>
          <p:cNvPr id="88" name="文本框 4"/>
          <p:cNvSpPr txBox="1"/>
          <p:nvPr/>
        </p:nvSpPr>
        <p:spPr>
          <a:xfrm>
            <a:off x="3834313" y="3642921"/>
            <a:ext cx="885941" cy="392415"/>
          </a:xfrm>
          <a:prstGeom prst="rect">
            <a:avLst/>
          </a:prstGeom>
          <a:noFill/>
        </p:spPr>
        <p:txBody>
          <a:bodyPr wrap="square" rtlCol="0">
            <a:spAutoFit/>
          </a:bodyPr>
          <a:lstStyle/>
          <a:p>
            <a:pPr algn="ctr"/>
            <a:r>
              <a:rPr lang="en-US" altLang="zh-CN" sz="1950" dirty="0">
                <a:solidFill>
                  <a:srgbClr val="C00000"/>
                </a:solidFill>
                <a:latin typeface="Impact" panose="020B0806030902050204" pitchFamily="34" charset="0"/>
              </a:rPr>
              <a:t>2015</a:t>
            </a:r>
            <a:endParaRPr lang="zh-CN" altLang="en-US" sz="1950" dirty="0">
              <a:solidFill>
                <a:srgbClr val="C00000"/>
              </a:solidFill>
              <a:latin typeface="Impact" panose="020B0806030902050204" pitchFamily="34" charset="0"/>
            </a:endParaRPr>
          </a:p>
        </p:txBody>
      </p:sp>
      <p:sp>
        <p:nvSpPr>
          <p:cNvPr id="89" name="文本框 38"/>
          <p:cNvSpPr txBox="1"/>
          <p:nvPr/>
        </p:nvSpPr>
        <p:spPr>
          <a:xfrm>
            <a:off x="4581755" y="3642921"/>
            <a:ext cx="885941" cy="392415"/>
          </a:xfrm>
          <a:prstGeom prst="rect">
            <a:avLst/>
          </a:prstGeom>
          <a:noFill/>
        </p:spPr>
        <p:txBody>
          <a:bodyPr wrap="square" rtlCol="0">
            <a:spAutoFit/>
          </a:bodyPr>
          <a:lstStyle/>
          <a:p>
            <a:pPr algn="ctr"/>
            <a:r>
              <a:rPr lang="en-US" altLang="zh-CN" sz="1950" dirty="0">
                <a:solidFill>
                  <a:srgbClr val="BFBFBF"/>
                </a:solidFill>
                <a:latin typeface="Impact" panose="020B0806030902050204" pitchFamily="34" charset="0"/>
              </a:rPr>
              <a:t>2016</a:t>
            </a:r>
            <a:endParaRPr lang="zh-CN" altLang="en-US" sz="1950" dirty="0">
              <a:solidFill>
                <a:srgbClr val="BFBFBF"/>
              </a:solidFill>
              <a:latin typeface="Impact" panose="020B0806030902050204" pitchFamily="34" charset="0"/>
            </a:endParaRPr>
          </a:p>
        </p:txBody>
      </p:sp>
      <p:grpSp>
        <p:nvGrpSpPr>
          <p:cNvPr id="90" name="组合 89"/>
          <p:cNvGrpSpPr/>
          <p:nvPr/>
        </p:nvGrpSpPr>
        <p:grpSpPr>
          <a:xfrm>
            <a:off x="697324" y="2640207"/>
            <a:ext cx="3389017" cy="1184969"/>
            <a:chOff x="929640" y="2065302"/>
            <a:chExt cx="4518101" cy="1580325"/>
          </a:xfrm>
        </p:grpSpPr>
        <p:grpSp>
          <p:nvGrpSpPr>
            <p:cNvPr id="91" name="组合 90"/>
            <p:cNvGrpSpPr/>
            <p:nvPr/>
          </p:nvGrpSpPr>
          <p:grpSpPr>
            <a:xfrm>
              <a:off x="929640" y="2065302"/>
              <a:ext cx="4518101" cy="1580325"/>
              <a:chOff x="2183817" y="975542"/>
              <a:chExt cx="1632394" cy="1407237"/>
            </a:xfrm>
          </p:grpSpPr>
          <p:sp>
            <p:nvSpPr>
              <p:cNvPr id="97" name="六边形 96"/>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8" name="六边形 97"/>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2" name="Group 17"/>
            <p:cNvGrpSpPr>
              <a:grpSpLocks noChangeAspect="1"/>
            </p:cNvGrpSpPr>
            <p:nvPr/>
          </p:nvGrpSpPr>
          <p:grpSpPr bwMode="auto">
            <a:xfrm>
              <a:off x="1571813" y="2534224"/>
              <a:ext cx="575135" cy="617371"/>
              <a:chOff x="231" y="1205"/>
              <a:chExt cx="640" cy="687"/>
            </a:xfrm>
            <a:solidFill>
              <a:srgbClr val="E46E6F"/>
            </a:solidFill>
          </p:grpSpPr>
          <p:sp>
            <p:nvSpPr>
              <p:cNvPr id="95"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3" name="文本框 64"/>
            <p:cNvSpPr txBox="1"/>
            <p:nvPr/>
          </p:nvSpPr>
          <p:spPr>
            <a:xfrm>
              <a:off x="2191038" y="2287482"/>
              <a:ext cx="2262281" cy="5233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50" b="0" i="0" u="none" strike="noStrike" kern="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94" name="文本框 113"/>
            <p:cNvSpPr txBox="1"/>
            <p:nvPr/>
          </p:nvSpPr>
          <p:spPr>
            <a:xfrm>
              <a:off x="2260529" y="2786208"/>
              <a:ext cx="2538532" cy="81579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99" name="组合 98"/>
          <p:cNvGrpSpPr/>
          <p:nvPr/>
        </p:nvGrpSpPr>
        <p:grpSpPr>
          <a:xfrm>
            <a:off x="5215670" y="2638302"/>
            <a:ext cx="3389017" cy="1184969"/>
            <a:chOff x="6953318" y="2062762"/>
            <a:chExt cx="4518101" cy="1580325"/>
          </a:xfrm>
        </p:grpSpPr>
        <p:grpSp>
          <p:nvGrpSpPr>
            <p:cNvPr id="100" name="组合 99"/>
            <p:cNvGrpSpPr/>
            <p:nvPr/>
          </p:nvGrpSpPr>
          <p:grpSpPr>
            <a:xfrm>
              <a:off x="6953318" y="2062762"/>
              <a:ext cx="4518101" cy="1580325"/>
              <a:chOff x="2183817" y="975542"/>
              <a:chExt cx="1632394" cy="1407237"/>
            </a:xfrm>
          </p:grpSpPr>
          <p:sp>
            <p:nvSpPr>
              <p:cNvPr id="109" name="六边形 10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六边形 10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01" name="组合 100"/>
            <p:cNvGrpSpPr/>
            <p:nvPr/>
          </p:nvGrpSpPr>
          <p:grpSpPr>
            <a:xfrm>
              <a:off x="7544244" y="2524088"/>
              <a:ext cx="502883" cy="520841"/>
              <a:chOff x="9450388" y="2662238"/>
              <a:chExt cx="133350" cy="138112"/>
            </a:xfrm>
            <a:solidFill>
              <a:srgbClr val="01ACBE"/>
            </a:solidFill>
          </p:grpSpPr>
          <p:sp>
            <p:nvSpPr>
              <p:cNvPr id="104" name="Rectangle 239"/>
              <p:cNvSpPr>
                <a:spLocks noChangeArrowheads="1"/>
              </p:cNvSpPr>
              <p:nvPr/>
            </p:nvSpPr>
            <p:spPr bwMode="auto">
              <a:xfrm>
                <a:off x="9450388" y="2778125"/>
                <a:ext cx="26988" cy="2222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5" name="Rectangle 240"/>
              <p:cNvSpPr>
                <a:spLocks noChangeArrowheads="1"/>
              </p:cNvSpPr>
              <p:nvPr/>
            </p:nvSpPr>
            <p:spPr bwMode="auto">
              <a:xfrm>
                <a:off x="9488488" y="2751138"/>
                <a:ext cx="22225" cy="4921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Rectangle 241"/>
              <p:cNvSpPr>
                <a:spLocks noChangeArrowheads="1"/>
              </p:cNvSpPr>
              <p:nvPr/>
            </p:nvSpPr>
            <p:spPr bwMode="auto">
              <a:xfrm>
                <a:off x="9521825" y="2713038"/>
                <a:ext cx="23813" cy="8731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8"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02" name="文本框 70"/>
            <p:cNvSpPr txBox="1"/>
            <p:nvPr/>
          </p:nvSpPr>
          <p:spPr>
            <a:xfrm>
              <a:off x="8195811" y="2287481"/>
              <a:ext cx="2262281" cy="5233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50" b="0" i="0" u="none" strike="noStrike" kern="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03" name="文本框 113"/>
            <p:cNvSpPr txBox="1"/>
            <p:nvPr/>
          </p:nvSpPr>
          <p:spPr>
            <a:xfrm>
              <a:off x="8198093" y="2721457"/>
              <a:ext cx="2538532" cy="81579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11" name="组合 110"/>
          <p:cNvGrpSpPr/>
          <p:nvPr/>
        </p:nvGrpSpPr>
        <p:grpSpPr>
          <a:xfrm>
            <a:off x="702086" y="3828207"/>
            <a:ext cx="3389017" cy="1184969"/>
            <a:chOff x="935990" y="3649669"/>
            <a:chExt cx="4518101" cy="1580325"/>
          </a:xfrm>
        </p:grpSpPr>
        <p:grpSp>
          <p:nvGrpSpPr>
            <p:cNvPr id="112" name="组合 111"/>
            <p:cNvGrpSpPr/>
            <p:nvPr/>
          </p:nvGrpSpPr>
          <p:grpSpPr>
            <a:xfrm>
              <a:off x="935990" y="3649669"/>
              <a:ext cx="4518101" cy="1580325"/>
              <a:chOff x="2183817" y="975542"/>
              <a:chExt cx="1632394" cy="1407237"/>
            </a:xfrm>
          </p:grpSpPr>
          <p:sp>
            <p:nvSpPr>
              <p:cNvPr id="120" name="六边形 119"/>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六边形 120"/>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3" name="组合 112"/>
            <p:cNvGrpSpPr/>
            <p:nvPr/>
          </p:nvGrpSpPr>
          <p:grpSpPr>
            <a:xfrm>
              <a:off x="1580508" y="4209268"/>
              <a:ext cx="556825" cy="558452"/>
              <a:chOff x="458010" y="4063526"/>
              <a:chExt cx="1087437" cy="1090612"/>
            </a:xfrm>
            <a:solidFill>
              <a:srgbClr val="E46E6F"/>
            </a:solidFill>
          </p:grpSpPr>
          <p:sp>
            <p:nvSpPr>
              <p:cNvPr id="116"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7" name="Rectangle 12"/>
              <p:cNvSpPr>
                <a:spLocks noChangeArrowheads="1"/>
              </p:cNvSpPr>
              <p:nvPr/>
            </p:nvSpPr>
            <p:spPr bwMode="auto">
              <a:xfrm>
                <a:off x="682625" y="4338638"/>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Rectangle 13"/>
              <p:cNvSpPr>
                <a:spLocks noChangeArrowheads="1"/>
              </p:cNvSpPr>
              <p:nvPr/>
            </p:nvSpPr>
            <p:spPr bwMode="auto">
              <a:xfrm>
                <a:off x="682625" y="4562475"/>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Rectangle 14"/>
              <p:cNvSpPr>
                <a:spLocks noChangeArrowheads="1"/>
              </p:cNvSpPr>
              <p:nvPr/>
            </p:nvSpPr>
            <p:spPr bwMode="auto">
              <a:xfrm>
                <a:off x="682625" y="4786313"/>
                <a:ext cx="382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14" name="文本框 67"/>
            <p:cNvSpPr txBox="1"/>
            <p:nvPr/>
          </p:nvSpPr>
          <p:spPr>
            <a:xfrm>
              <a:off x="2191039" y="3885373"/>
              <a:ext cx="2262281" cy="5233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50" b="0" i="0" u="none" strike="noStrike" kern="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15" name="文本框 113"/>
            <p:cNvSpPr txBox="1"/>
            <p:nvPr/>
          </p:nvSpPr>
          <p:spPr>
            <a:xfrm>
              <a:off x="2227623" y="4305634"/>
              <a:ext cx="2538532" cy="81579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22" name="组合 121"/>
          <p:cNvGrpSpPr/>
          <p:nvPr/>
        </p:nvGrpSpPr>
        <p:grpSpPr>
          <a:xfrm>
            <a:off x="5220434" y="3821541"/>
            <a:ext cx="3389017" cy="1184969"/>
            <a:chOff x="6959668" y="3640779"/>
            <a:chExt cx="4518101" cy="1580325"/>
          </a:xfrm>
        </p:grpSpPr>
        <p:grpSp>
          <p:nvGrpSpPr>
            <p:cNvPr id="123" name="组合 122"/>
            <p:cNvGrpSpPr/>
            <p:nvPr/>
          </p:nvGrpSpPr>
          <p:grpSpPr>
            <a:xfrm>
              <a:off x="6959668" y="3640779"/>
              <a:ext cx="4518101" cy="1580325"/>
              <a:chOff x="2183817" y="975542"/>
              <a:chExt cx="1632394" cy="1407237"/>
            </a:xfrm>
          </p:grpSpPr>
          <p:sp>
            <p:nvSpPr>
              <p:cNvPr id="130" name="六边形 129"/>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1" name="六边形 130"/>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4" name="Group 4"/>
            <p:cNvGrpSpPr>
              <a:grpSpLocks noChangeAspect="1"/>
            </p:cNvGrpSpPr>
            <p:nvPr/>
          </p:nvGrpSpPr>
          <p:grpSpPr bwMode="auto">
            <a:xfrm>
              <a:off x="7405088" y="4168016"/>
              <a:ext cx="640595" cy="495344"/>
              <a:chOff x="3494" y="1896"/>
              <a:chExt cx="688" cy="532"/>
            </a:xfrm>
            <a:solidFill>
              <a:srgbClr val="01ACBE"/>
            </a:solidFill>
          </p:grpSpPr>
          <p:sp>
            <p:nvSpPr>
              <p:cNvPr id="127" name="Rectangle 5"/>
              <p:cNvSpPr>
                <a:spLocks noChangeArrowheads="1"/>
              </p:cNvSpPr>
              <p:nvPr/>
            </p:nvSpPr>
            <p:spPr bwMode="auto">
              <a:xfrm>
                <a:off x="4124" y="2007"/>
                <a:ext cx="58" cy="42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9" name="Rectangle 7"/>
              <p:cNvSpPr>
                <a:spLocks noChangeArrowheads="1"/>
              </p:cNvSpPr>
              <p:nvPr/>
            </p:nvSpPr>
            <p:spPr bwMode="auto">
              <a:xfrm>
                <a:off x="3494" y="2007"/>
                <a:ext cx="57" cy="42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25" name="文本框 72"/>
            <p:cNvSpPr txBox="1"/>
            <p:nvPr/>
          </p:nvSpPr>
          <p:spPr>
            <a:xfrm>
              <a:off x="8195811" y="3885373"/>
              <a:ext cx="2262281" cy="5233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50" b="0" i="0" u="none" strike="noStrike" kern="0" cap="none" spc="0" normalizeH="0" baseline="0" noProof="0" dirty="0">
                  <a:ln>
                    <a:noFill/>
                  </a:ln>
                  <a:solidFill>
                    <a:prstClr val="black">
                      <a:lumMod val="50000"/>
                      <a:lumOff val="50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26" name="文本框 113"/>
            <p:cNvSpPr txBox="1"/>
            <p:nvPr/>
          </p:nvSpPr>
          <p:spPr>
            <a:xfrm>
              <a:off x="8165186" y="4305634"/>
              <a:ext cx="2538532" cy="81579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par>
                                    <p:cTn id="13" presetID="22" presetClass="entr" presetSubtype="8" fill="hold" nodeType="withEffect">
                                      <p:stCondLst>
                                        <p:cond delay="400"/>
                                      </p:stCondLst>
                                      <p:childTnLst>
                                        <p:set>
                                          <p:cBhvr>
                                            <p:cTn id="14" dur="1" fill="hold">
                                              <p:stCondLst>
                                                <p:cond delay="0"/>
                                              </p:stCondLst>
                                            </p:cTn>
                                            <p:tgtEl>
                                              <p:spTgt spid="72"/>
                                            </p:tgtEl>
                                            <p:attrNameLst>
                                              <p:attrName>style.visibility</p:attrName>
                                            </p:attrNameLst>
                                          </p:cBhvr>
                                          <p:to>
                                            <p:strVal val="visible"/>
                                          </p:to>
                                        </p:set>
                                        <p:animEffect transition="in" filter="wipe(left)">
                                          <p:cBhvr>
                                            <p:cTn id="15" dur="500"/>
                                            <p:tgtEl>
                                              <p:spTgt spid="72"/>
                                            </p:tgtEl>
                                          </p:cBhvr>
                                        </p:animEffect>
                                      </p:childTnLst>
                                    </p:cTn>
                                  </p:par>
                                  <p:par>
                                    <p:cTn id="16" presetID="53" presetClass="entr" presetSubtype="16"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p:cTn id="18" dur="500" fill="hold"/>
                                            <p:tgtEl>
                                              <p:spTgt spid="75"/>
                                            </p:tgtEl>
                                            <p:attrNameLst>
                                              <p:attrName>ppt_w</p:attrName>
                                            </p:attrNameLst>
                                          </p:cBhvr>
                                          <p:tavLst>
                                            <p:tav tm="0">
                                              <p:val>
                                                <p:fltVal val="0"/>
                                              </p:val>
                                            </p:tav>
                                            <p:tav tm="100000">
                                              <p:val>
                                                <p:strVal val="#ppt_w"/>
                                              </p:val>
                                            </p:tav>
                                          </p:tavLst>
                                        </p:anim>
                                        <p:anim calcmode="lin" valueType="num">
                                          <p:cBhvr>
                                            <p:cTn id="19" dur="500" fill="hold"/>
                                            <p:tgtEl>
                                              <p:spTgt spid="75"/>
                                            </p:tgtEl>
                                            <p:attrNameLst>
                                              <p:attrName>ppt_h</p:attrName>
                                            </p:attrNameLst>
                                          </p:cBhvr>
                                          <p:tavLst>
                                            <p:tav tm="0">
                                              <p:val>
                                                <p:fltVal val="0"/>
                                              </p:val>
                                            </p:tav>
                                            <p:tav tm="100000">
                                              <p:val>
                                                <p:strVal val="#ppt_h"/>
                                              </p:val>
                                            </p:tav>
                                          </p:tavLst>
                                        </p:anim>
                                        <p:animEffect transition="in" filter="fade">
                                          <p:cBhvr>
                                            <p:cTn id="20" dur="500"/>
                                            <p:tgtEl>
                                              <p:spTgt spid="75"/>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2"/>
                                            </p:tgtEl>
                                            <p:attrNameLst>
                                              <p:attrName>style.visibility</p:attrName>
                                            </p:attrNameLst>
                                          </p:cBhvr>
                                          <p:to>
                                            <p:strVal val="visible"/>
                                          </p:to>
                                        </p:set>
                                        <p:animEffect transition="in" filter="wipe(left)">
                                          <p:cBhvr>
                                            <p:cTn id="27" dur="500"/>
                                            <p:tgtEl>
                                              <p:spTgt spid="82"/>
                                            </p:tgtEl>
                                          </p:cBhvr>
                                        </p:animEffect>
                                      </p:childTnLst>
                                    </p:cTn>
                                  </p:par>
                                </p:childTnLst>
                              </p:cTn>
                            </p:par>
                            <p:par>
                              <p:cTn id="28" fill="hold">
                                <p:stCondLst>
                                  <p:cond delay="1900"/>
                                </p:stCondLst>
                                <p:childTnLst>
                                  <p:par>
                                    <p:cTn id="29" presetID="37" presetClass="entr" presetSubtype="0"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1000"/>
                                            <p:tgtEl>
                                              <p:spTgt spid="83"/>
                                            </p:tgtEl>
                                          </p:cBhvr>
                                        </p:animEffect>
                                        <p:anim calcmode="lin" valueType="num">
                                          <p:cBhvr>
                                            <p:cTn id="32" dur="1000" fill="hold"/>
                                            <p:tgtEl>
                                              <p:spTgt spid="83"/>
                                            </p:tgtEl>
                                            <p:attrNameLst>
                                              <p:attrName>ppt_x</p:attrName>
                                            </p:attrNameLst>
                                          </p:cBhvr>
                                          <p:tavLst>
                                            <p:tav tm="0">
                                              <p:val>
                                                <p:strVal val="#ppt_x"/>
                                              </p:val>
                                            </p:tav>
                                            <p:tav tm="100000">
                                              <p:val>
                                                <p:strVal val="#ppt_x"/>
                                              </p:val>
                                            </p:tav>
                                          </p:tavLst>
                                        </p:anim>
                                        <p:anim calcmode="lin" valueType="num">
                                          <p:cBhvr>
                                            <p:cTn id="33" dur="900" decel="100000" fill="hold"/>
                                            <p:tgtEl>
                                              <p:spTgt spid="8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83"/>
                                            </p:tgtEl>
                                            <p:attrNameLst>
                                              <p:attrName>ppt_y</p:attrName>
                                            </p:attrNameLst>
                                          </p:cBhvr>
                                          <p:tavLst>
                                            <p:tav tm="0">
                                              <p:val>
                                                <p:strVal val="#ppt_y-.03"/>
                                              </p:val>
                                            </p:tav>
                                            <p:tav tm="100000">
                                              <p:val>
                                                <p:strVal val="#ppt_y"/>
                                              </p:val>
                                            </p:tav>
                                          </p:tavLst>
                                        </p:anim>
                                      </p:childTnLst>
                                    </p:cTn>
                                  </p:par>
                                </p:childTnLst>
                              </p:cTn>
                            </p:par>
                            <p:par>
                              <p:cTn id="35" fill="hold">
                                <p:stCondLst>
                                  <p:cond delay="2900"/>
                                </p:stCondLst>
                                <p:childTnLst>
                                  <p:par>
                                    <p:cTn id="36" presetID="16" presetClass="entr" presetSubtype="42" fill="hold" nodeType="afterEffect">
                                      <p:stCondLst>
                                        <p:cond delay="0"/>
                                      </p:stCondLst>
                                      <p:childTnLst>
                                        <p:set>
                                          <p:cBhvr>
                                            <p:cTn id="37" dur="1" fill="hold">
                                              <p:stCondLst>
                                                <p:cond delay="0"/>
                                              </p:stCondLst>
                                            </p:cTn>
                                            <p:tgtEl>
                                              <p:spTgt spid="87"/>
                                            </p:tgtEl>
                                            <p:attrNameLst>
                                              <p:attrName>style.visibility</p:attrName>
                                            </p:attrNameLst>
                                          </p:cBhvr>
                                          <p:to>
                                            <p:strVal val="visible"/>
                                          </p:to>
                                        </p:set>
                                        <p:animEffect transition="in" filter="barn(outHorizontal)">
                                          <p:cBhvr>
                                            <p:cTn id="38" dur="500"/>
                                            <p:tgtEl>
                                              <p:spTgt spid="87"/>
                                            </p:tgtEl>
                                          </p:cBhvr>
                                        </p:animEffect>
                                      </p:childTnLst>
                                    </p:cTn>
                                  </p:par>
                                </p:childTnLst>
                              </p:cTn>
                            </p:par>
                            <p:par>
                              <p:cTn id="39" fill="hold">
                                <p:stCondLst>
                                  <p:cond delay="3400"/>
                                </p:stCondLst>
                                <p:childTnLst>
                                  <p:par>
                                    <p:cTn id="40" presetID="14" presetClass="entr" presetSubtype="10" fill="hold" grpId="0" nodeType="afterEffect">
                                      <p:stCondLst>
                                        <p:cond delay="0"/>
                                      </p:stCondLst>
                                      <p:childTnLst>
                                        <p:set>
                                          <p:cBhvr>
                                            <p:cTn id="41" dur="1" fill="hold">
                                              <p:stCondLst>
                                                <p:cond delay="0"/>
                                              </p:stCondLst>
                                            </p:cTn>
                                            <p:tgtEl>
                                              <p:spTgt spid="86"/>
                                            </p:tgtEl>
                                            <p:attrNameLst>
                                              <p:attrName>style.visibility</p:attrName>
                                            </p:attrNameLst>
                                          </p:cBhvr>
                                          <p:to>
                                            <p:strVal val="visible"/>
                                          </p:to>
                                        </p:set>
                                        <p:animEffect transition="in" filter="randombar(horizontal)">
                                          <p:cBhvr>
                                            <p:cTn id="42" dur="500"/>
                                            <p:tgtEl>
                                              <p:spTgt spid="86"/>
                                            </p:tgtEl>
                                          </p:cBhvr>
                                        </p:animEffect>
                                      </p:childTnLst>
                                    </p:cTn>
                                  </p:par>
                                </p:childTnLst>
                              </p:cTn>
                            </p:par>
                            <p:par>
                              <p:cTn id="43" fill="hold">
                                <p:stCondLst>
                                  <p:cond delay="3900"/>
                                </p:stCondLst>
                                <p:childTnLst>
                                  <p:par>
                                    <p:cTn id="44" presetID="22" presetClass="entr" presetSubtype="4"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down)">
                                          <p:cBhvr>
                                            <p:cTn id="46" dur="500"/>
                                            <p:tgtEl>
                                              <p:spTgt spid="8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500"/>
                                            <p:tgtEl>
                                              <p:spTgt spid="89"/>
                                            </p:tgtEl>
                                          </p:cBhvr>
                                        </p:animEffect>
                                      </p:childTnLst>
                                    </p:cTn>
                                  </p:par>
                                </p:childTnLst>
                              </p:cTn>
                            </p:par>
                            <p:par>
                              <p:cTn id="50" fill="hold">
                                <p:stCondLst>
                                  <p:cond delay="4400"/>
                                </p:stCondLst>
                                <p:childTnLst>
                                  <p:par>
                                    <p:cTn id="51" presetID="2" presetClass="entr" presetSubtype="8" accel="40000" fill="hold" nodeType="afterEffect" p14:presetBounceEnd="40000">
                                      <p:stCondLst>
                                        <p:cond delay="0"/>
                                      </p:stCondLst>
                                      <p:childTnLst>
                                        <p:set>
                                          <p:cBhvr>
                                            <p:cTn id="52" dur="1" fill="hold">
                                              <p:stCondLst>
                                                <p:cond delay="0"/>
                                              </p:stCondLst>
                                            </p:cTn>
                                            <p:tgtEl>
                                              <p:spTgt spid="90"/>
                                            </p:tgtEl>
                                            <p:attrNameLst>
                                              <p:attrName>style.visibility</p:attrName>
                                            </p:attrNameLst>
                                          </p:cBhvr>
                                          <p:to>
                                            <p:strVal val="visible"/>
                                          </p:to>
                                        </p:set>
                                        <p:anim calcmode="lin" valueType="num" p14:bounceEnd="40000">
                                          <p:cBhvr additive="base">
                                            <p:cTn id="53" dur="10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54" dur="1000" fill="hold"/>
                                            <p:tgtEl>
                                              <p:spTgt spid="90"/>
                                            </p:tgtEl>
                                            <p:attrNameLst>
                                              <p:attrName>ppt_y</p:attrName>
                                            </p:attrNameLst>
                                          </p:cBhvr>
                                          <p:tavLst>
                                            <p:tav tm="0">
                                              <p:val>
                                                <p:strVal val="#ppt_y"/>
                                              </p:val>
                                            </p:tav>
                                            <p:tav tm="100000">
                                              <p:val>
                                                <p:strVal val="#ppt_y"/>
                                              </p:val>
                                            </p:tav>
                                          </p:tavLst>
                                        </p:anim>
                                      </p:childTnLst>
                                    </p:cTn>
                                  </p:par>
                                  <p:par>
                                    <p:cTn id="55" presetID="2" presetClass="entr" presetSubtype="8" accel="40000" fill="hold" nodeType="withEffect" p14:presetBounceEnd="40000">
                                      <p:stCondLst>
                                        <p:cond delay="0"/>
                                      </p:stCondLst>
                                      <p:childTnLst>
                                        <p:set>
                                          <p:cBhvr>
                                            <p:cTn id="56" dur="1" fill="hold">
                                              <p:stCondLst>
                                                <p:cond delay="0"/>
                                              </p:stCondLst>
                                            </p:cTn>
                                            <p:tgtEl>
                                              <p:spTgt spid="111"/>
                                            </p:tgtEl>
                                            <p:attrNameLst>
                                              <p:attrName>style.visibility</p:attrName>
                                            </p:attrNameLst>
                                          </p:cBhvr>
                                          <p:to>
                                            <p:strVal val="visible"/>
                                          </p:to>
                                        </p:set>
                                        <p:anim calcmode="lin" valueType="num" p14:bounceEnd="40000">
                                          <p:cBhvr additive="base">
                                            <p:cTn id="57" dur="1000" fill="hold"/>
                                            <p:tgtEl>
                                              <p:spTgt spid="111"/>
                                            </p:tgtEl>
                                            <p:attrNameLst>
                                              <p:attrName>ppt_x</p:attrName>
                                            </p:attrNameLst>
                                          </p:cBhvr>
                                          <p:tavLst>
                                            <p:tav tm="0">
                                              <p:val>
                                                <p:strVal val="0-#ppt_w/2"/>
                                              </p:val>
                                            </p:tav>
                                            <p:tav tm="100000">
                                              <p:val>
                                                <p:strVal val="#ppt_x"/>
                                              </p:val>
                                            </p:tav>
                                          </p:tavLst>
                                        </p:anim>
                                        <p:anim calcmode="lin" valueType="num" p14:bounceEnd="40000">
                                          <p:cBhvr additive="base">
                                            <p:cTn id="58" dur="1000" fill="hold"/>
                                            <p:tgtEl>
                                              <p:spTgt spid="111"/>
                                            </p:tgtEl>
                                            <p:attrNameLst>
                                              <p:attrName>ppt_y</p:attrName>
                                            </p:attrNameLst>
                                          </p:cBhvr>
                                          <p:tavLst>
                                            <p:tav tm="0">
                                              <p:val>
                                                <p:strVal val="#ppt_y"/>
                                              </p:val>
                                            </p:tav>
                                            <p:tav tm="100000">
                                              <p:val>
                                                <p:strVal val="#ppt_y"/>
                                              </p:val>
                                            </p:tav>
                                          </p:tavLst>
                                        </p:anim>
                                      </p:childTnLst>
                                    </p:cTn>
                                  </p:par>
                                  <p:par>
                                    <p:cTn id="59" presetID="2" presetClass="entr" presetSubtype="2" accel="40000" fill="hold" nodeType="withEffect" p14:presetBounceEnd="40000">
                                      <p:stCondLst>
                                        <p:cond delay="0"/>
                                      </p:stCondLst>
                                      <p:childTnLst>
                                        <p:set>
                                          <p:cBhvr>
                                            <p:cTn id="60" dur="1" fill="hold">
                                              <p:stCondLst>
                                                <p:cond delay="0"/>
                                              </p:stCondLst>
                                            </p:cTn>
                                            <p:tgtEl>
                                              <p:spTgt spid="99"/>
                                            </p:tgtEl>
                                            <p:attrNameLst>
                                              <p:attrName>style.visibility</p:attrName>
                                            </p:attrNameLst>
                                          </p:cBhvr>
                                          <p:to>
                                            <p:strVal val="visible"/>
                                          </p:to>
                                        </p:set>
                                        <p:anim calcmode="lin" valueType="num" p14:bounceEnd="40000">
                                          <p:cBhvr additive="base">
                                            <p:cTn id="61" dur="1000" fill="hold"/>
                                            <p:tgtEl>
                                              <p:spTgt spid="99"/>
                                            </p:tgtEl>
                                            <p:attrNameLst>
                                              <p:attrName>ppt_x</p:attrName>
                                            </p:attrNameLst>
                                          </p:cBhvr>
                                          <p:tavLst>
                                            <p:tav tm="0">
                                              <p:val>
                                                <p:strVal val="1+#ppt_w/2"/>
                                              </p:val>
                                            </p:tav>
                                            <p:tav tm="100000">
                                              <p:val>
                                                <p:strVal val="#ppt_x"/>
                                              </p:val>
                                            </p:tav>
                                          </p:tavLst>
                                        </p:anim>
                                        <p:anim calcmode="lin" valueType="num" p14:bounceEnd="40000">
                                          <p:cBhvr additive="base">
                                            <p:cTn id="62" dur="1000" fill="hold"/>
                                            <p:tgtEl>
                                              <p:spTgt spid="99"/>
                                            </p:tgtEl>
                                            <p:attrNameLst>
                                              <p:attrName>ppt_y</p:attrName>
                                            </p:attrNameLst>
                                          </p:cBhvr>
                                          <p:tavLst>
                                            <p:tav tm="0">
                                              <p:val>
                                                <p:strVal val="#ppt_y"/>
                                              </p:val>
                                            </p:tav>
                                            <p:tav tm="100000">
                                              <p:val>
                                                <p:strVal val="#ppt_y"/>
                                              </p:val>
                                            </p:tav>
                                          </p:tavLst>
                                        </p:anim>
                                      </p:childTnLst>
                                    </p:cTn>
                                  </p:par>
                                  <p:par>
                                    <p:cTn id="63" presetID="2" presetClass="entr" presetSubtype="2" accel="40000" fill="hold" nodeType="withEffect" p14:presetBounceEnd="40000">
                                      <p:stCondLst>
                                        <p:cond delay="0"/>
                                      </p:stCondLst>
                                      <p:childTnLst>
                                        <p:set>
                                          <p:cBhvr>
                                            <p:cTn id="64" dur="1" fill="hold">
                                              <p:stCondLst>
                                                <p:cond delay="0"/>
                                              </p:stCondLst>
                                            </p:cTn>
                                            <p:tgtEl>
                                              <p:spTgt spid="122"/>
                                            </p:tgtEl>
                                            <p:attrNameLst>
                                              <p:attrName>style.visibility</p:attrName>
                                            </p:attrNameLst>
                                          </p:cBhvr>
                                          <p:to>
                                            <p:strVal val="visible"/>
                                          </p:to>
                                        </p:set>
                                        <p:anim calcmode="lin" valueType="num" p14:bounceEnd="40000">
                                          <p:cBhvr additive="base">
                                            <p:cTn id="65" dur="100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66" dur="10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6" grpId="0"/>
          <p:bldP spid="88" grpId="0"/>
          <p:bldP spid="8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par>
                                    <p:cTn id="13" presetID="22" presetClass="entr" presetSubtype="8" fill="hold" nodeType="withEffect">
                                      <p:stCondLst>
                                        <p:cond delay="400"/>
                                      </p:stCondLst>
                                      <p:childTnLst>
                                        <p:set>
                                          <p:cBhvr>
                                            <p:cTn id="14" dur="1" fill="hold">
                                              <p:stCondLst>
                                                <p:cond delay="0"/>
                                              </p:stCondLst>
                                            </p:cTn>
                                            <p:tgtEl>
                                              <p:spTgt spid="72"/>
                                            </p:tgtEl>
                                            <p:attrNameLst>
                                              <p:attrName>style.visibility</p:attrName>
                                            </p:attrNameLst>
                                          </p:cBhvr>
                                          <p:to>
                                            <p:strVal val="visible"/>
                                          </p:to>
                                        </p:set>
                                        <p:animEffect transition="in" filter="wipe(left)">
                                          <p:cBhvr>
                                            <p:cTn id="15" dur="500"/>
                                            <p:tgtEl>
                                              <p:spTgt spid="72"/>
                                            </p:tgtEl>
                                          </p:cBhvr>
                                        </p:animEffect>
                                      </p:childTnLst>
                                    </p:cTn>
                                  </p:par>
                                  <p:par>
                                    <p:cTn id="16" presetID="53" presetClass="entr" presetSubtype="16"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p:cTn id="18" dur="500" fill="hold"/>
                                            <p:tgtEl>
                                              <p:spTgt spid="75"/>
                                            </p:tgtEl>
                                            <p:attrNameLst>
                                              <p:attrName>ppt_w</p:attrName>
                                            </p:attrNameLst>
                                          </p:cBhvr>
                                          <p:tavLst>
                                            <p:tav tm="0">
                                              <p:val>
                                                <p:fltVal val="0"/>
                                              </p:val>
                                            </p:tav>
                                            <p:tav tm="100000">
                                              <p:val>
                                                <p:strVal val="#ppt_w"/>
                                              </p:val>
                                            </p:tav>
                                          </p:tavLst>
                                        </p:anim>
                                        <p:anim calcmode="lin" valueType="num">
                                          <p:cBhvr>
                                            <p:cTn id="19" dur="500" fill="hold"/>
                                            <p:tgtEl>
                                              <p:spTgt spid="75"/>
                                            </p:tgtEl>
                                            <p:attrNameLst>
                                              <p:attrName>ppt_h</p:attrName>
                                            </p:attrNameLst>
                                          </p:cBhvr>
                                          <p:tavLst>
                                            <p:tav tm="0">
                                              <p:val>
                                                <p:fltVal val="0"/>
                                              </p:val>
                                            </p:tav>
                                            <p:tav tm="100000">
                                              <p:val>
                                                <p:strVal val="#ppt_h"/>
                                              </p:val>
                                            </p:tav>
                                          </p:tavLst>
                                        </p:anim>
                                        <p:animEffect transition="in" filter="fade">
                                          <p:cBhvr>
                                            <p:cTn id="20" dur="500"/>
                                            <p:tgtEl>
                                              <p:spTgt spid="75"/>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wipe(left)">
                                          <p:cBhvr>
                                            <p:cTn id="24" dur="500"/>
                                            <p:tgtEl>
                                              <p:spTgt spid="81"/>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82"/>
                                            </p:tgtEl>
                                            <p:attrNameLst>
                                              <p:attrName>style.visibility</p:attrName>
                                            </p:attrNameLst>
                                          </p:cBhvr>
                                          <p:to>
                                            <p:strVal val="visible"/>
                                          </p:to>
                                        </p:set>
                                        <p:animEffect transition="in" filter="wipe(left)">
                                          <p:cBhvr>
                                            <p:cTn id="27" dur="500"/>
                                            <p:tgtEl>
                                              <p:spTgt spid="82"/>
                                            </p:tgtEl>
                                          </p:cBhvr>
                                        </p:animEffect>
                                      </p:childTnLst>
                                    </p:cTn>
                                  </p:par>
                                </p:childTnLst>
                              </p:cTn>
                            </p:par>
                            <p:par>
                              <p:cTn id="28" fill="hold">
                                <p:stCondLst>
                                  <p:cond delay="1900"/>
                                </p:stCondLst>
                                <p:childTnLst>
                                  <p:par>
                                    <p:cTn id="29" presetID="37" presetClass="entr" presetSubtype="0"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1000"/>
                                            <p:tgtEl>
                                              <p:spTgt spid="83"/>
                                            </p:tgtEl>
                                          </p:cBhvr>
                                        </p:animEffect>
                                        <p:anim calcmode="lin" valueType="num">
                                          <p:cBhvr>
                                            <p:cTn id="32" dur="1000" fill="hold"/>
                                            <p:tgtEl>
                                              <p:spTgt spid="83"/>
                                            </p:tgtEl>
                                            <p:attrNameLst>
                                              <p:attrName>ppt_x</p:attrName>
                                            </p:attrNameLst>
                                          </p:cBhvr>
                                          <p:tavLst>
                                            <p:tav tm="0">
                                              <p:val>
                                                <p:strVal val="#ppt_x"/>
                                              </p:val>
                                            </p:tav>
                                            <p:tav tm="100000">
                                              <p:val>
                                                <p:strVal val="#ppt_x"/>
                                              </p:val>
                                            </p:tav>
                                          </p:tavLst>
                                        </p:anim>
                                        <p:anim calcmode="lin" valueType="num">
                                          <p:cBhvr>
                                            <p:cTn id="33" dur="900" decel="100000" fill="hold"/>
                                            <p:tgtEl>
                                              <p:spTgt spid="8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83"/>
                                            </p:tgtEl>
                                            <p:attrNameLst>
                                              <p:attrName>ppt_y</p:attrName>
                                            </p:attrNameLst>
                                          </p:cBhvr>
                                          <p:tavLst>
                                            <p:tav tm="0">
                                              <p:val>
                                                <p:strVal val="#ppt_y-.03"/>
                                              </p:val>
                                            </p:tav>
                                            <p:tav tm="100000">
                                              <p:val>
                                                <p:strVal val="#ppt_y"/>
                                              </p:val>
                                            </p:tav>
                                          </p:tavLst>
                                        </p:anim>
                                      </p:childTnLst>
                                    </p:cTn>
                                  </p:par>
                                </p:childTnLst>
                              </p:cTn>
                            </p:par>
                            <p:par>
                              <p:cTn id="35" fill="hold">
                                <p:stCondLst>
                                  <p:cond delay="2900"/>
                                </p:stCondLst>
                                <p:childTnLst>
                                  <p:par>
                                    <p:cTn id="36" presetID="16" presetClass="entr" presetSubtype="42" fill="hold" nodeType="afterEffect">
                                      <p:stCondLst>
                                        <p:cond delay="0"/>
                                      </p:stCondLst>
                                      <p:childTnLst>
                                        <p:set>
                                          <p:cBhvr>
                                            <p:cTn id="37" dur="1" fill="hold">
                                              <p:stCondLst>
                                                <p:cond delay="0"/>
                                              </p:stCondLst>
                                            </p:cTn>
                                            <p:tgtEl>
                                              <p:spTgt spid="87"/>
                                            </p:tgtEl>
                                            <p:attrNameLst>
                                              <p:attrName>style.visibility</p:attrName>
                                            </p:attrNameLst>
                                          </p:cBhvr>
                                          <p:to>
                                            <p:strVal val="visible"/>
                                          </p:to>
                                        </p:set>
                                        <p:animEffect transition="in" filter="barn(outHorizontal)">
                                          <p:cBhvr>
                                            <p:cTn id="38" dur="500"/>
                                            <p:tgtEl>
                                              <p:spTgt spid="87"/>
                                            </p:tgtEl>
                                          </p:cBhvr>
                                        </p:animEffect>
                                      </p:childTnLst>
                                    </p:cTn>
                                  </p:par>
                                </p:childTnLst>
                              </p:cTn>
                            </p:par>
                            <p:par>
                              <p:cTn id="39" fill="hold">
                                <p:stCondLst>
                                  <p:cond delay="3400"/>
                                </p:stCondLst>
                                <p:childTnLst>
                                  <p:par>
                                    <p:cTn id="40" presetID="14" presetClass="entr" presetSubtype="10" fill="hold" grpId="0" nodeType="afterEffect">
                                      <p:stCondLst>
                                        <p:cond delay="0"/>
                                      </p:stCondLst>
                                      <p:childTnLst>
                                        <p:set>
                                          <p:cBhvr>
                                            <p:cTn id="41" dur="1" fill="hold">
                                              <p:stCondLst>
                                                <p:cond delay="0"/>
                                              </p:stCondLst>
                                            </p:cTn>
                                            <p:tgtEl>
                                              <p:spTgt spid="86"/>
                                            </p:tgtEl>
                                            <p:attrNameLst>
                                              <p:attrName>style.visibility</p:attrName>
                                            </p:attrNameLst>
                                          </p:cBhvr>
                                          <p:to>
                                            <p:strVal val="visible"/>
                                          </p:to>
                                        </p:set>
                                        <p:animEffect transition="in" filter="randombar(horizontal)">
                                          <p:cBhvr>
                                            <p:cTn id="42" dur="500"/>
                                            <p:tgtEl>
                                              <p:spTgt spid="86"/>
                                            </p:tgtEl>
                                          </p:cBhvr>
                                        </p:animEffect>
                                      </p:childTnLst>
                                    </p:cTn>
                                  </p:par>
                                </p:childTnLst>
                              </p:cTn>
                            </p:par>
                            <p:par>
                              <p:cTn id="43" fill="hold">
                                <p:stCondLst>
                                  <p:cond delay="3900"/>
                                </p:stCondLst>
                                <p:childTnLst>
                                  <p:par>
                                    <p:cTn id="44" presetID="22" presetClass="entr" presetSubtype="4"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down)">
                                          <p:cBhvr>
                                            <p:cTn id="46" dur="500"/>
                                            <p:tgtEl>
                                              <p:spTgt spid="8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500"/>
                                            <p:tgtEl>
                                              <p:spTgt spid="89"/>
                                            </p:tgtEl>
                                          </p:cBhvr>
                                        </p:animEffect>
                                      </p:childTnLst>
                                    </p:cTn>
                                  </p:par>
                                </p:childTnLst>
                              </p:cTn>
                            </p:par>
                            <p:par>
                              <p:cTn id="50" fill="hold">
                                <p:stCondLst>
                                  <p:cond delay="4400"/>
                                </p:stCondLst>
                                <p:childTnLst>
                                  <p:par>
                                    <p:cTn id="51" presetID="2" presetClass="entr" presetSubtype="8" accel="40000" fill="hold" nodeType="afterEffect">
                                      <p:stCondLst>
                                        <p:cond delay="0"/>
                                      </p:stCondLst>
                                      <p:childTnLst>
                                        <p:set>
                                          <p:cBhvr>
                                            <p:cTn id="52" dur="1" fill="hold">
                                              <p:stCondLst>
                                                <p:cond delay="0"/>
                                              </p:stCondLst>
                                            </p:cTn>
                                            <p:tgtEl>
                                              <p:spTgt spid="90"/>
                                            </p:tgtEl>
                                            <p:attrNameLst>
                                              <p:attrName>style.visibility</p:attrName>
                                            </p:attrNameLst>
                                          </p:cBhvr>
                                          <p:to>
                                            <p:strVal val="visible"/>
                                          </p:to>
                                        </p:set>
                                        <p:anim calcmode="lin" valueType="num">
                                          <p:cBhvr additive="base">
                                            <p:cTn id="53" dur="1000" fill="hold"/>
                                            <p:tgtEl>
                                              <p:spTgt spid="90"/>
                                            </p:tgtEl>
                                            <p:attrNameLst>
                                              <p:attrName>ppt_x</p:attrName>
                                            </p:attrNameLst>
                                          </p:cBhvr>
                                          <p:tavLst>
                                            <p:tav tm="0">
                                              <p:val>
                                                <p:strVal val="0-#ppt_w/2"/>
                                              </p:val>
                                            </p:tav>
                                            <p:tav tm="100000">
                                              <p:val>
                                                <p:strVal val="#ppt_x"/>
                                              </p:val>
                                            </p:tav>
                                          </p:tavLst>
                                        </p:anim>
                                        <p:anim calcmode="lin" valueType="num">
                                          <p:cBhvr additive="base">
                                            <p:cTn id="54" dur="1000" fill="hold"/>
                                            <p:tgtEl>
                                              <p:spTgt spid="90"/>
                                            </p:tgtEl>
                                            <p:attrNameLst>
                                              <p:attrName>ppt_y</p:attrName>
                                            </p:attrNameLst>
                                          </p:cBhvr>
                                          <p:tavLst>
                                            <p:tav tm="0">
                                              <p:val>
                                                <p:strVal val="#ppt_y"/>
                                              </p:val>
                                            </p:tav>
                                            <p:tav tm="100000">
                                              <p:val>
                                                <p:strVal val="#ppt_y"/>
                                              </p:val>
                                            </p:tav>
                                          </p:tavLst>
                                        </p:anim>
                                      </p:childTnLst>
                                    </p:cTn>
                                  </p:par>
                                  <p:par>
                                    <p:cTn id="55" presetID="2" presetClass="entr" presetSubtype="8" accel="40000" fill="hold" nodeType="withEffect">
                                      <p:stCondLst>
                                        <p:cond delay="0"/>
                                      </p:stCondLst>
                                      <p:childTnLst>
                                        <p:set>
                                          <p:cBhvr>
                                            <p:cTn id="56" dur="1" fill="hold">
                                              <p:stCondLst>
                                                <p:cond delay="0"/>
                                              </p:stCondLst>
                                            </p:cTn>
                                            <p:tgtEl>
                                              <p:spTgt spid="111"/>
                                            </p:tgtEl>
                                            <p:attrNameLst>
                                              <p:attrName>style.visibility</p:attrName>
                                            </p:attrNameLst>
                                          </p:cBhvr>
                                          <p:to>
                                            <p:strVal val="visible"/>
                                          </p:to>
                                        </p:set>
                                        <p:anim calcmode="lin" valueType="num">
                                          <p:cBhvr additive="base">
                                            <p:cTn id="57" dur="1000" fill="hold"/>
                                            <p:tgtEl>
                                              <p:spTgt spid="111"/>
                                            </p:tgtEl>
                                            <p:attrNameLst>
                                              <p:attrName>ppt_x</p:attrName>
                                            </p:attrNameLst>
                                          </p:cBhvr>
                                          <p:tavLst>
                                            <p:tav tm="0">
                                              <p:val>
                                                <p:strVal val="0-#ppt_w/2"/>
                                              </p:val>
                                            </p:tav>
                                            <p:tav tm="100000">
                                              <p:val>
                                                <p:strVal val="#ppt_x"/>
                                              </p:val>
                                            </p:tav>
                                          </p:tavLst>
                                        </p:anim>
                                        <p:anim calcmode="lin" valueType="num">
                                          <p:cBhvr additive="base">
                                            <p:cTn id="58" dur="1000" fill="hold"/>
                                            <p:tgtEl>
                                              <p:spTgt spid="111"/>
                                            </p:tgtEl>
                                            <p:attrNameLst>
                                              <p:attrName>ppt_y</p:attrName>
                                            </p:attrNameLst>
                                          </p:cBhvr>
                                          <p:tavLst>
                                            <p:tav tm="0">
                                              <p:val>
                                                <p:strVal val="#ppt_y"/>
                                              </p:val>
                                            </p:tav>
                                            <p:tav tm="100000">
                                              <p:val>
                                                <p:strVal val="#ppt_y"/>
                                              </p:val>
                                            </p:tav>
                                          </p:tavLst>
                                        </p:anim>
                                      </p:childTnLst>
                                    </p:cTn>
                                  </p:par>
                                  <p:par>
                                    <p:cTn id="59" presetID="2" presetClass="entr" presetSubtype="2" accel="40000" fill="hold" nodeType="withEffect">
                                      <p:stCondLst>
                                        <p:cond delay="0"/>
                                      </p:stCondLst>
                                      <p:childTnLst>
                                        <p:set>
                                          <p:cBhvr>
                                            <p:cTn id="60" dur="1" fill="hold">
                                              <p:stCondLst>
                                                <p:cond delay="0"/>
                                              </p:stCondLst>
                                            </p:cTn>
                                            <p:tgtEl>
                                              <p:spTgt spid="99"/>
                                            </p:tgtEl>
                                            <p:attrNameLst>
                                              <p:attrName>style.visibility</p:attrName>
                                            </p:attrNameLst>
                                          </p:cBhvr>
                                          <p:to>
                                            <p:strVal val="visible"/>
                                          </p:to>
                                        </p:set>
                                        <p:anim calcmode="lin" valueType="num">
                                          <p:cBhvr additive="base">
                                            <p:cTn id="61" dur="1000" fill="hold"/>
                                            <p:tgtEl>
                                              <p:spTgt spid="99"/>
                                            </p:tgtEl>
                                            <p:attrNameLst>
                                              <p:attrName>ppt_x</p:attrName>
                                            </p:attrNameLst>
                                          </p:cBhvr>
                                          <p:tavLst>
                                            <p:tav tm="0">
                                              <p:val>
                                                <p:strVal val="1+#ppt_w/2"/>
                                              </p:val>
                                            </p:tav>
                                            <p:tav tm="100000">
                                              <p:val>
                                                <p:strVal val="#ppt_x"/>
                                              </p:val>
                                            </p:tav>
                                          </p:tavLst>
                                        </p:anim>
                                        <p:anim calcmode="lin" valueType="num">
                                          <p:cBhvr additive="base">
                                            <p:cTn id="62" dur="1000" fill="hold"/>
                                            <p:tgtEl>
                                              <p:spTgt spid="99"/>
                                            </p:tgtEl>
                                            <p:attrNameLst>
                                              <p:attrName>ppt_y</p:attrName>
                                            </p:attrNameLst>
                                          </p:cBhvr>
                                          <p:tavLst>
                                            <p:tav tm="0">
                                              <p:val>
                                                <p:strVal val="#ppt_y"/>
                                              </p:val>
                                            </p:tav>
                                            <p:tav tm="100000">
                                              <p:val>
                                                <p:strVal val="#ppt_y"/>
                                              </p:val>
                                            </p:tav>
                                          </p:tavLst>
                                        </p:anim>
                                      </p:childTnLst>
                                    </p:cTn>
                                  </p:par>
                                  <p:par>
                                    <p:cTn id="63" presetID="2" presetClass="entr" presetSubtype="2" accel="40000" fill="hold" nodeType="withEffect">
                                      <p:stCondLst>
                                        <p:cond delay="0"/>
                                      </p:stCondLst>
                                      <p:childTnLst>
                                        <p:set>
                                          <p:cBhvr>
                                            <p:cTn id="64" dur="1" fill="hold">
                                              <p:stCondLst>
                                                <p:cond delay="0"/>
                                              </p:stCondLst>
                                            </p:cTn>
                                            <p:tgtEl>
                                              <p:spTgt spid="122"/>
                                            </p:tgtEl>
                                            <p:attrNameLst>
                                              <p:attrName>style.visibility</p:attrName>
                                            </p:attrNameLst>
                                          </p:cBhvr>
                                          <p:to>
                                            <p:strVal val="visible"/>
                                          </p:to>
                                        </p:set>
                                        <p:anim calcmode="lin" valueType="num">
                                          <p:cBhvr additive="base">
                                            <p:cTn id="65" dur="1000" fill="hold"/>
                                            <p:tgtEl>
                                              <p:spTgt spid="122"/>
                                            </p:tgtEl>
                                            <p:attrNameLst>
                                              <p:attrName>ppt_x</p:attrName>
                                            </p:attrNameLst>
                                          </p:cBhvr>
                                          <p:tavLst>
                                            <p:tav tm="0">
                                              <p:val>
                                                <p:strVal val="1+#ppt_w/2"/>
                                              </p:val>
                                            </p:tav>
                                            <p:tav tm="100000">
                                              <p:val>
                                                <p:strVal val="#ppt_x"/>
                                              </p:val>
                                            </p:tav>
                                          </p:tavLst>
                                        </p:anim>
                                        <p:anim calcmode="lin" valueType="num">
                                          <p:cBhvr additive="base">
                                            <p:cTn id="66" dur="10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6" grpId="0"/>
          <p:bldP spid="88" grpId="0"/>
          <p:bldP spid="89"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23084</TotalTime>
  <Words>2603</Words>
  <Application>Microsoft Office PowerPoint</Application>
  <PresentationFormat>全屏显示(4:3)</PresentationFormat>
  <Paragraphs>360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2017-05-21T08:12:36Z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