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552" y="-77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7.png"/><Relationship Id="rId7"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3.png"/><Relationship Id="rId2" Type="http://schemas.openxmlformats.org/officeDocument/2006/relationships/image" Target="../media/image10.pn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2.png"/><Relationship Id="rId4" Type="http://schemas.microsoft.com/office/2007/relationships/hdphoto" Target="../media/hdphoto4.wdp"/></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6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descr="C:\Users\Thinkpad\Desktop\PNG\1_0002_图层-5-副本.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67066" y="3116630"/>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6"/>
          <p:cNvSpPr txBox="1"/>
          <p:nvPr/>
        </p:nvSpPr>
        <p:spPr>
          <a:xfrm>
            <a:off x="1448744" y="3658314"/>
            <a:ext cx="1089874" cy="784830"/>
          </a:xfrm>
          <a:prstGeom prst="rect">
            <a:avLst/>
          </a:prstGeom>
          <a:noFill/>
        </p:spPr>
        <p:txBody>
          <a:bodyPr wrap="square" rtlCol="0">
            <a:spAutoFit/>
          </a:bodyPr>
          <a:lstStyle/>
          <a:p>
            <a:pPr algn="ctr">
              <a:lnSpc>
                <a:spcPct val="125000"/>
              </a:lnSpc>
            </a:pPr>
            <a:r>
              <a:rPr lang="zh-CN" altLang="en-US" sz="1200" dirty="0">
                <a:latin typeface="时尚中黑简体" pitchFamily="2" charset="-122"/>
                <a:ea typeface="时尚中黑简体" pitchFamily="2" charset="-122"/>
              </a:rPr>
              <a:t>点此输入</a:t>
            </a:r>
            <a:r>
              <a:rPr lang="zh-CN" altLang="en-US" sz="1200" dirty="0" smtClean="0">
                <a:latin typeface="时尚中黑简体" pitchFamily="2" charset="-122"/>
                <a:ea typeface="时尚中黑简体" pitchFamily="2" charset="-122"/>
              </a:rPr>
              <a:t>文字</a:t>
            </a:r>
            <a:r>
              <a:rPr lang="zh-CN" altLang="en-US" sz="1200" dirty="0">
                <a:latin typeface="时尚中黑简体" pitchFamily="2" charset="-122"/>
                <a:ea typeface="时尚中黑简体" pitchFamily="2" charset="-122"/>
              </a:rPr>
              <a:t>点此输入</a:t>
            </a:r>
            <a:r>
              <a:rPr lang="zh-CN" altLang="en-US" sz="1200" dirty="0" smtClean="0">
                <a:latin typeface="时尚中黑简体" pitchFamily="2" charset="-122"/>
                <a:ea typeface="时尚中黑简体" pitchFamily="2" charset="-122"/>
              </a:rPr>
              <a:t>文字</a:t>
            </a:r>
            <a:endParaRPr lang="zh-CN" altLang="en-US" sz="1200" dirty="0">
              <a:latin typeface="时尚中黑简体" pitchFamily="2" charset="-122"/>
              <a:ea typeface="时尚中黑简体" pitchFamily="2" charset="-122"/>
            </a:endParaRPr>
          </a:p>
        </p:txBody>
      </p:sp>
      <p:sp>
        <p:nvSpPr>
          <p:cNvPr id="20" name="矩形 19"/>
          <p:cNvSpPr/>
          <p:nvPr/>
        </p:nvSpPr>
        <p:spPr>
          <a:xfrm>
            <a:off x="1701178" y="3222755"/>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壹</a:t>
            </a:r>
          </a:p>
        </p:txBody>
      </p:sp>
      <p:pic>
        <p:nvPicPr>
          <p:cNvPr id="21" name="Picture 3" descr="C:\Users\Thinkpad\Desktop\PNG\1_0002_图层-5-副本.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26057" y="3148199"/>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13"/>
          <p:cNvSpPr txBox="1"/>
          <p:nvPr/>
        </p:nvSpPr>
        <p:spPr>
          <a:xfrm>
            <a:off x="3207735" y="3689882"/>
            <a:ext cx="1089874" cy="784830"/>
          </a:xfrm>
          <a:prstGeom prst="rect">
            <a:avLst/>
          </a:prstGeom>
          <a:noFill/>
        </p:spPr>
        <p:txBody>
          <a:bodyPr wrap="square" rtlCol="0">
            <a:spAutoFit/>
          </a:bodyPr>
          <a:lstStyle/>
          <a:p>
            <a:pPr algn="ctr">
              <a:lnSpc>
                <a:spcPct val="125000"/>
              </a:lnSpc>
            </a:pPr>
            <a:r>
              <a:rPr lang="zh-CN" altLang="en-US" sz="1200" dirty="0">
                <a:latin typeface="时尚中黑简体" pitchFamily="2" charset="-122"/>
                <a:ea typeface="时尚中黑简体" pitchFamily="2" charset="-122"/>
              </a:rPr>
              <a:t>点此输入文字点此输入文字</a:t>
            </a:r>
          </a:p>
        </p:txBody>
      </p:sp>
      <p:sp>
        <p:nvSpPr>
          <p:cNvPr id="23" name="矩形 22"/>
          <p:cNvSpPr/>
          <p:nvPr/>
        </p:nvSpPr>
        <p:spPr>
          <a:xfrm>
            <a:off x="3460169" y="3254323"/>
            <a:ext cx="494046" cy="461665"/>
          </a:xfrm>
          <a:prstGeom prst="rect">
            <a:avLst/>
          </a:prstGeom>
        </p:spPr>
        <p:txBody>
          <a:bodyPr wrap="none">
            <a:spAutoFit/>
          </a:bodyPr>
          <a:lstStyle/>
          <a:p>
            <a:r>
              <a:rPr lang="zh-CN" altLang="en-US" sz="2400" b="1" dirty="0">
                <a:latin typeface="方正古隶简体" pitchFamily="65" charset="-122"/>
                <a:ea typeface="方正古隶简体" pitchFamily="65" charset="-122"/>
              </a:rPr>
              <a:t>贰</a:t>
            </a:r>
          </a:p>
        </p:txBody>
      </p:sp>
      <p:pic>
        <p:nvPicPr>
          <p:cNvPr id="24" name="Picture 3" descr="C:\Users\Thinkpad\Desktop\PNG\1_0002_图层-5-副本.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85047" y="3136411"/>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18"/>
          <p:cNvSpPr txBox="1"/>
          <p:nvPr/>
        </p:nvSpPr>
        <p:spPr>
          <a:xfrm>
            <a:off x="4966725" y="3678094"/>
            <a:ext cx="1089874" cy="784830"/>
          </a:xfrm>
          <a:prstGeom prst="rect">
            <a:avLst/>
          </a:prstGeom>
          <a:noFill/>
        </p:spPr>
        <p:txBody>
          <a:bodyPr wrap="square" rtlCol="0">
            <a:spAutoFit/>
          </a:bodyPr>
          <a:lstStyle/>
          <a:p>
            <a:pPr algn="ctr">
              <a:lnSpc>
                <a:spcPct val="125000"/>
              </a:lnSpc>
            </a:pPr>
            <a:r>
              <a:rPr lang="zh-CN" altLang="en-US" sz="1200" dirty="0">
                <a:latin typeface="时尚中黑简体" pitchFamily="2" charset="-122"/>
                <a:ea typeface="时尚中黑简体" pitchFamily="2" charset="-122"/>
              </a:rPr>
              <a:t>点此输入文字点此输入文字</a:t>
            </a:r>
          </a:p>
        </p:txBody>
      </p:sp>
      <p:sp>
        <p:nvSpPr>
          <p:cNvPr id="26" name="矩形 25"/>
          <p:cNvSpPr/>
          <p:nvPr/>
        </p:nvSpPr>
        <p:spPr>
          <a:xfrm>
            <a:off x="5219160" y="3242535"/>
            <a:ext cx="494046" cy="461665"/>
          </a:xfrm>
          <a:prstGeom prst="rect">
            <a:avLst/>
          </a:prstGeom>
        </p:spPr>
        <p:txBody>
          <a:bodyPr wrap="none">
            <a:spAutoFit/>
          </a:bodyPr>
          <a:lstStyle/>
          <a:p>
            <a:r>
              <a:rPr lang="zh-CN" altLang="en-US" sz="2400" b="1" dirty="0" smtClean="0">
                <a:latin typeface="方正古隶简体" pitchFamily="65" charset="-122"/>
                <a:ea typeface="方正古隶简体" pitchFamily="65" charset="-122"/>
              </a:rPr>
              <a:t>叁</a:t>
            </a:r>
            <a:endParaRPr lang="zh-CN" altLang="en-US" sz="2400" b="1" dirty="0">
              <a:latin typeface="方正古隶简体" pitchFamily="65" charset="-122"/>
              <a:ea typeface="方正古隶简体" pitchFamily="65" charset="-122"/>
            </a:endParaRPr>
          </a:p>
        </p:txBody>
      </p:sp>
      <p:pic>
        <p:nvPicPr>
          <p:cNvPr id="27" name="Picture 3" descr="C:\Users\Thinkpad\Desktop\PNG\1_0002_图层-5-副本.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44039" y="3148199"/>
            <a:ext cx="2016491" cy="1864977"/>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3"/>
          <p:cNvSpPr txBox="1"/>
          <p:nvPr/>
        </p:nvSpPr>
        <p:spPr>
          <a:xfrm>
            <a:off x="6725717" y="3689882"/>
            <a:ext cx="1089874" cy="784830"/>
          </a:xfrm>
          <a:prstGeom prst="rect">
            <a:avLst/>
          </a:prstGeom>
          <a:noFill/>
        </p:spPr>
        <p:txBody>
          <a:bodyPr wrap="square" rtlCol="0">
            <a:spAutoFit/>
          </a:bodyPr>
          <a:lstStyle/>
          <a:p>
            <a:pPr algn="ctr">
              <a:lnSpc>
                <a:spcPct val="125000"/>
              </a:lnSpc>
            </a:pPr>
            <a:r>
              <a:rPr lang="zh-CN" altLang="en-US" sz="1200" dirty="0">
                <a:latin typeface="时尚中黑简体" pitchFamily="2" charset="-122"/>
                <a:ea typeface="时尚中黑简体" pitchFamily="2" charset="-122"/>
              </a:rPr>
              <a:t>点此输入文字点此输入文字</a:t>
            </a:r>
          </a:p>
        </p:txBody>
      </p:sp>
      <p:sp>
        <p:nvSpPr>
          <p:cNvPr id="29" name="矩形 28"/>
          <p:cNvSpPr/>
          <p:nvPr/>
        </p:nvSpPr>
        <p:spPr>
          <a:xfrm>
            <a:off x="6978151" y="3254323"/>
            <a:ext cx="494046" cy="461665"/>
          </a:xfrm>
          <a:prstGeom prst="rect">
            <a:avLst/>
          </a:prstGeom>
        </p:spPr>
        <p:txBody>
          <a:bodyPr wrap="none">
            <a:spAutoFit/>
          </a:bodyPr>
          <a:lstStyle/>
          <a:p>
            <a:r>
              <a:rPr lang="zh-CN" altLang="en-US" sz="2400" b="1" dirty="0" smtClean="0">
                <a:latin typeface="方正古隶简体" pitchFamily="65" charset="-122"/>
                <a:ea typeface="方正古隶简体" pitchFamily="65" charset="-122"/>
              </a:rPr>
              <a:t>肆</a:t>
            </a:r>
            <a:endParaRPr lang="zh-CN" altLang="en-US" sz="2400" b="1" dirty="0">
              <a:latin typeface="方正古隶简体" pitchFamily="65" charset="-122"/>
              <a:ea typeface="方正古隶简体" pitchFamily="65" charset="-122"/>
            </a:endParaRPr>
          </a:p>
        </p:txBody>
      </p:sp>
      <p:grpSp>
        <p:nvGrpSpPr>
          <p:cNvPr id="30" name="组合 29"/>
          <p:cNvGrpSpPr/>
          <p:nvPr/>
        </p:nvGrpSpPr>
        <p:grpSpPr>
          <a:xfrm>
            <a:off x="1411728" y="1577007"/>
            <a:ext cx="3143657" cy="1180384"/>
            <a:chOff x="945803" y="915566"/>
            <a:chExt cx="3143657" cy="1180384"/>
          </a:xfrm>
        </p:grpSpPr>
        <p:pic>
          <p:nvPicPr>
            <p:cNvPr id="31" name="Picture 2" descr="C:\Users\Thinkpad\Desktop\PNG\1_0001_图层-6.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45803" y="915566"/>
              <a:ext cx="3143657" cy="1180384"/>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405084" y="1138982"/>
              <a:ext cx="1111202" cy="784830"/>
            </a:xfrm>
            <a:prstGeom prst="rect">
              <a:avLst/>
            </a:prstGeom>
          </p:spPr>
          <p:txBody>
            <a:bodyPr wrap="none">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ysClr val="window" lastClr="FFFFFF"/>
                  </a:solidFill>
                  <a:effectLst/>
                  <a:uLnTx/>
                  <a:uFillTx/>
                  <a:latin typeface="方正古隶简体" pitchFamily="65" charset="-122"/>
                  <a:ea typeface="方正古隶简体" pitchFamily="65" charset="-122"/>
                </a:rPr>
                <a:t>目录</a:t>
              </a:r>
              <a:endParaRPr kumimoji="0" lang="zh-CN" altLang="en-US" sz="3600" b="1" i="0" u="none" strike="noStrike" kern="0" cap="none" spc="0" normalizeH="0" baseline="0" noProof="0" dirty="0">
                <a:ln>
                  <a:noFill/>
                </a:ln>
                <a:solidFill>
                  <a:sysClr val="window" lastClr="FFFFFF"/>
                </a:solidFill>
                <a:effectLst/>
                <a:uLnTx/>
                <a:uFillTx/>
                <a:latin typeface="方正古隶简体" pitchFamily="65" charset="-122"/>
                <a:ea typeface="方正古隶简体" pitchFamily="65" charset="-122"/>
              </a:endParaRPr>
            </a:p>
          </p:txBody>
        </p:sp>
      </p:grpSp>
      <p:pic>
        <p:nvPicPr>
          <p:cNvPr id="33" name="Picture 272" descr="2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43993" y="1216968"/>
            <a:ext cx="1579746" cy="120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3.33333E-6 1.85185E-6 L 0.24688 1.85185E-6 " pathEditMode="relative" rAng="0" ptsTypes="AA">
                                      <p:cBhvr>
                                        <p:cTn id="10" dur="2750" fill="hold"/>
                                        <p:tgtEl>
                                          <p:spTgt spid="33"/>
                                        </p:tgtEl>
                                        <p:attrNameLst>
                                          <p:attrName>ppt_x</p:attrName>
                                          <p:attrName>ppt_y</p:attrName>
                                        </p:attrNameLst>
                                      </p:cBhvr>
                                      <p:rCtr x="12344" y="0"/>
                                    </p:animMotion>
                                  </p:childTnLst>
                                </p:cTn>
                              </p:par>
                              <p:par>
                                <p:cTn id="11" presetID="22" presetClass="entr" presetSubtype="8"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2750"/>
                                        <p:tgtEl>
                                          <p:spTgt spid="30"/>
                                        </p:tgtEl>
                                      </p:cBhvr>
                                    </p:animEffect>
                                  </p:childTnLst>
                                </p:cTn>
                              </p:par>
                            </p:childTnLst>
                          </p:cTn>
                        </p:par>
                        <p:par>
                          <p:cTn id="14" fill="hold">
                            <p:stCondLst>
                              <p:cond delay="3250"/>
                            </p:stCondLst>
                            <p:childTnLst>
                              <p:par>
                                <p:cTn id="15" presetID="10" presetClass="exit" presetSubtype="0" fill="hold" nodeType="afterEffect">
                                  <p:stCondLst>
                                    <p:cond delay="0"/>
                                  </p:stCondLst>
                                  <p:childTnLst>
                                    <p:animEffect transition="out" filter="fade">
                                      <p:cBhvr>
                                        <p:cTn id="16" dur="500"/>
                                        <p:tgtEl>
                                          <p:spTgt spid="33"/>
                                        </p:tgtEl>
                                      </p:cBhvr>
                                    </p:animEffect>
                                    <p:set>
                                      <p:cBhvr>
                                        <p:cTn id="17" dur="1" fill="hold">
                                          <p:stCondLst>
                                            <p:cond delay="499"/>
                                          </p:stCondLst>
                                        </p:cTn>
                                        <p:tgtEl>
                                          <p:spTgt spid="33"/>
                                        </p:tgtEl>
                                        <p:attrNameLst>
                                          <p:attrName>style.visibility</p:attrName>
                                        </p:attrNameLst>
                                      </p:cBhvr>
                                      <p:to>
                                        <p:strVal val="hidden"/>
                                      </p:to>
                                    </p:set>
                                  </p:childTnLst>
                                </p:cTn>
                              </p:par>
                            </p:childTnLst>
                          </p:cTn>
                        </p:par>
                        <p:par>
                          <p:cTn id="18" fill="hold">
                            <p:stCondLst>
                              <p:cond delay="3750"/>
                            </p:stCondLst>
                            <p:childTnLst>
                              <p:par>
                                <p:cTn id="19" presetID="31"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1000" fill="hold"/>
                                        <p:tgtEl>
                                          <p:spTgt spid="18"/>
                                        </p:tgtEl>
                                        <p:attrNameLst>
                                          <p:attrName>ppt_w</p:attrName>
                                        </p:attrNameLst>
                                      </p:cBhvr>
                                      <p:tavLst>
                                        <p:tav tm="0">
                                          <p:val>
                                            <p:fltVal val="0"/>
                                          </p:val>
                                        </p:tav>
                                        <p:tav tm="100000">
                                          <p:val>
                                            <p:strVal val="#ppt_w"/>
                                          </p:val>
                                        </p:tav>
                                      </p:tavLst>
                                    </p:anim>
                                    <p:anim calcmode="lin" valueType="num">
                                      <p:cBhvr>
                                        <p:cTn id="22" dur="1000" fill="hold"/>
                                        <p:tgtEl>
                                          <p:spTgt spid="18"/>
                                        </p:tgtEl>
                                        <p:attrNameLst>
                                          <p:attrName>ppt_h</p:attrName>
                                        </p:attrNameLst>
                                      </p:cBhvr>
                                      <p:tavLst>
                                        <p:tav tm="0">
                                          <p:val>
                                            <p:fltVal val="0"/>
                                          </p:val>
                                        </p:tav>
                                        <p:tav tm="100000">
                                          <p:val>
                                            <p:strVal val="#ppt_h"/>
                                          </p:val>
                                        </p:tav>
                                      </p:tavLst>
                                    </p:anim>
                                    <p:anim calcmode="lin" valueType="num">
                                      <p:cBhvr>
                                        <p:cTn id="23" dur="1000" fill="hold"/>
                                        <p:tgtEl>
                                          <p:spTgt spid="18"/>
                                        </p:tgtEl>
                                        <p:attrNameLst>
                                          <p:attrName>style.rotation</p:attrName>
                                        </p:attrNameLst>
                                      </p:cBhvr>
                                      <p:tavLst>
                                        <p:tav tm="0">
                                          <p:val>
                                            <p:fltVal val="90"/>
                                          </p:val>
                                        </p:tav>
                                        <p:tav tm="100000">
                                          <p:val>
                                            <p:fltVal val="0"/>
                                          </p:val>
                                        </p:tav>
                                      </p:tavLst>
                                    </p:anim>
                                    <p:animEffect transition="in" filter="fade">
                                      <p:cBhvr>
                                        <p:cTn id="24" dur="1000"/>
                                        <p:tgtEl>
                                          <p:spTgt spid="18"/>
                                        </p:tgtEl>
                                      </p:cBhvr>
                                    </p:animEffect>
                                  </p:childTnLst>
                                </p:cTn>
                              </p:par>
                            </p:childTnLst>
                          </p:cTn>
                        </p:par>
                        <p:par>
                          <p:cTn id="25" fill="hold">
                            <p:stCondLst>
                              <p:cond delay="4750"/>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par>
                          <p:cTn id="31" fill="hold">
                            <p:stCondLst>
                              <p:cond delay="5250"/>
                            </p:stCondLst>
                            <p:childTnLst>
                              <p:par>
                                <p:cTn id="32" presetID="10"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750"/>
                                        <p:tgtEl>
                                          <p:spTgt spid="19"/>
                                        </p:tgtEl>
                                      </p:cBhvr>
                                    </p:animEffect>
                                  </p:childTnLst>
                                </p:cTn>
                              </p:par>
                              <p:par>
                                <p:cTn id="35" presetID="3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fltVal val="0"/>
                                          </p:val>
                                        </p:tav>
                                        <p:tav tm="100000">
                                          <p:val>
                                            <p:strVal val="#ppt_w"/>
                                          </p:val>
                                        </p:tav>
                                      </p:tavLst>
                                    </p:anim>
                                    <p:anim calcmode="lin" valueType="num">
                                      <p:cBhvr>
                                        <p:cTn id="38" dur="1000" fill="hold"/>
                                        <p:tgtEl>
                                          <p:spTgt spid="21"/>
                                        </p:tgtEl>
                                        <p:attrNameLst>
                                          <p:attrName>ppt_h</p:attrName>
                                        </p:attrNameLst>
                                      </p:cBhvr>
                                      <p:tavLst>
                                        <p:tav tm="0">
                                          <p:val>
                                            <p:fltVal val="0"/>
                                          </p:val>
                                        </p:tav>
                                        <p:tav tm="100000">
                                          <p:val>
                                            <p:strVal val="#ppt_h"/>
                                          </p:val>
                                        </p:tav>
                                      </p:tavLst>
                                    </p:anim>
                                    <p:anim calcmode="lin" valueType="num">
                                      <p:cBhvr>
                                        <p:cTn id="39" dur="1000" fill="hold"/>
                                        <p:tgtEl>
                                          <p:spTgt spid="21"/>
                                        </p:tgtEl>
                                        <p:attrNameLst>
                                          <p:attrName>style.rotation</p:attrName>
                                        </p:attrNameLst>
                                      </p:cBhvr>
                                      <p:tavLst>
                                        <p:tav tm="0">
                                          <p:val>
                                            <p:fltVal val="90"/>
                                          </p:val>
                                        </p:tav>
                                        <p:tav tm="100000">
                                          <p:val>
                                            <p:fltVal val="0"/>
                                          </p:val>
                                        </p:tav>
                                      </p:tavLst>
                                    </p:anim>
                                    <p:animEffect transition="in" filter="fade">
                                      <p:cBhvr>
                                        <p:cTn id="40" dur="1000"/>
                                        <p:tgtEl>
                                          <p:spTgt spid="21"/>
                                        </p:tgtEl>
                                      </p:cBhvr>
                                    </p:animEffect>
                                  </p:childTnLst>
                                </p:cTn>
                              </p:par>
                            </p:childTnLst>
                          </p:cTn>
                        </p:par>
                        <p:par>
                          <p:cTn id="41" fill="hold">
                            <p:stCondLst>
                              <p:cond delay="6250"/>
                            </p:stCondLst>
                            <p:childTnLst>
                              <p:par>
                                <p:cTn id="42" presetID="53" presetClass="entr" presetSubtype="16"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childTnLst>
                          </p:cTn>
                        </p:par>
                        <p:par>
                          <p:cTn id="47" fill="hold">
                            <p:stCondLst>
                              <p:cond delay="675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childTnLst>
                                </p:cTn>
                              </p:par>
                              <p:par>
                                <p:cTn id="51" presetID="31"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1000" fill="hold"/>
                                        <p:tgtEl>
                                          <p:spTgt spid="24"/>
                                        </p:tgtEl>
                                        <p:attrNameLst>
                                          <p:attrName>ppt_w</p:attrName>
                                        </p:attrNameLst>
                                      </p:cBhvr>
                                      <p:tavLst>
                                        <p:tav tm="0">
                                          <p:val>
                                            <p:fltVal val="0"/>
                                          </p:val>
                                        </p:tav>
                                        <p:tav tm="100000">
                                          <p:val>
                                            <p:strVal val="#ppt_w"/>
                                          </p:val>
                                        </p:tav>
                                      </p:tavLst>
                                    </p:anim>
                                    <p:anim calcmode="lin" valueType="num">
                                      <p:cBhvr>
                                        <p:cTn id="54" dur="1000" fill="hold"/>
                                        <p:tgtEl>
                                          <p:spTgt spid="24"/>
                                        </p:tgtEl>
                                        <p:attrNameLst>
                                          <p:attrName>ppt_h</p:attrName>
                                        </p:attrNameLst>
                                      </p:cBhvr>
                                      <p:tavLst>
                                        <p:tav tm="0">
                                          <p:val>
                                            <p:fltVal val="0"/>
                                          </p:val>
                                        </p:tav>
                                        <p:tav tm="100000">
                                          <p:val>
                                            <p:strVal val="#ppt_h"/>
                                          </p:val>
                                        </p:tav>
                                      </p:tavLst>
                                    </p:anim>
                                    <p:anim calcmode="lin" valueType="num">
                                      <p:cBhvr>
                                        <p:cTn id="55" dur="1000" fill="hold"/>
                                        <p:tgtEl>
                                          <p:spTgt spid="24"/>
                                        </p:tgtEl>
                                        <p:attrNameLst>
                                          <p:attrName>style.rotation</p:attrName>
                                        </p:attrNameLst>
                                      </p:cBhvr>
                                      <p:tavLst>
                                        <p:tav tm="0">
                                          <p:val>
                                            <p:fltVal val="90"/>
                                          </p:val>
                                        </p:tav>
                                        <p:tav tm="100000">
                                          <p:val>
                                            <p:fltVal val="0"/>
                                          </p:val>
                                        </p:tav>
                                      </p:tavLst>
                                    </p:anim>
                                    <p:animEffect transition="in" filter="fade">
                                      <p:cBhvr>
                                        <p:cTn id="56" dur="1000"/>
                                        <p:tgtEl>
                                          <p:spTgt spid="24"/>
                                        </p:tgtEl>
                                      </p:cBhvr>
                                    </p:animEffect>
                                  </p:childTnLst>
                                </p:cTn>
                              </p:par>
                            </p:childTnLst>
                          </p:cTn>
                        </p:par>
                        <p:par>
                          <p:cTn id="57" fill="hold">
                            <p:stCondLst>
                              <p:cond delay="7750"/>
                            </p:stCondLst>
                            <p:childTnLst>
                              <p:par>
                                <p:cTn id="58" presetID="53" presetClass="entr" presetSubtype="16"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childTnLst>
                          </p:cTn>
                        </p:par>
                        <p:par>
                          <p:cTn id="63" fill="hold">
                            <p:stCondLst>
                              <p:cond delay="8250"/>
                            </p:stCondLst>
                            <p:childTnLst>
                              <p:par>
                                <p:cTn id="64" presetID="10"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750"/>
                                        <p:tgtEl>
                                          <p:spTgt spid="25"/>
                                        </p:tgtEl>
                                      </p:cBhvr>
                                    </p:animEffect>
                                  </p:childTnLst>
                                </p:cTn>
                              </p:par>
                              <p:par>
                                <p:cTn id="67" presetID="31"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1000" fill="hold"/>
                                        <p:tgtEl>
                                          <p:spTgt spid="27"/>
                                        </p:tgtEl>
                                        <p:attrNameLst>
                                          <p:attrName>ppt_w</p:attrName>
                                        </p:attrNameLst>
                                      </p:cBhvr>
                                      <p:tavLst>
                                        <p:tav tm="0">
                                          <p:val>
                                            <p:fltVal val="0"/>
                                          </p:val>
                                        </p:tav>
                                        <p:tav tm="100000">
                                          <p:val>
                                            <p:strVal val="#ppt_w"/>
                                          </p:val>
                                        </p:tav>
                                      </p:tavLst>
                                    </p:anim>
                                    <p:anim calcmode="lin" valueType="num">
                                      <p:cBhvr>
                                        <p:cTn id="70" dur="1000" fill="hold"/>
                                        <p:tgtEl>
                                          <p:spTgt spid="27"/>
                                        </p:tgtEl>
                                        <p:attrNameLst>
                                          <p:attrName>ppt_h</p:attrName>
                                        </p:attrNameLst>
                                      </p:cBhvr>
                                      <p:tavLst>
                                        <p:tav tm="0">
                                          <p:val>
                                            <p:fltVal val="0"/>
                                          </p:val>
                                        </p:tav>
                                        <p:tav tm="100000">
                                          <p:val>
                                            <p:strVal val="#ppt_h"/>
                                          </p:val>
                                        </p:tav>
                                      </p:tavLst>
                                    </p:anim>
                                    <p:anim calcmode="lin" valueType="num">
                                      <p:cBhvr>
                                        <p:cTn id="71" dur="1000" fill="hold"/>
                                        <p:tgtEl>
                                          <p:spTgt spid="27"/>
                                        </p:tgtEl>
                                        <p:attrNameLst>
                                          <p:attrName>style.rotation</p:attrName>
                                        </p:attrNameLst>
                                      </p:cBhvr>
                                      <p:tavLst>
                                        <p:tav tm="0">
                                          <p:val>
                                            <p:fltVal val="90"/>
                                          </p:val>
                                        </p:tav>
                                        <p:tav tm="100000">
                                          <p:val>
                                            <p:fltVal val="0"/>
                                          </p:val>
                                        </p:tav>
                                      </p:tavLst>
                                    </p:anim>
                                    <p:animEffect transition="in" filter="fade">
                                      <p:cBhvr>
                                        <p:cTn id="72" dur="1000"/>
                                        <p:tgtEl>
                                          <p:spTgt spid="27"/>
                                        </p:tgtEl>
                                      </p:cBhvr>
                                    </p:animEffect>
                                  </p:childTnLst>
                                </p:cTn>
                              </p:par>
                            </p:childTnLst>
                          </p:cTn>
                        </p:par>
                        <p:par>
                          <p:cTn id="73" fill="hold">
                            <p:stCondLst>
                              <p:cond delay="9250"/>
                            </p:stCondLst>
                            <p:childTnLst>
                              <p:par>
                                <p:cTn id="74" presetID="53" presetClass="entr" presetSubtype="16"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childTnLst>
                          </p:cTn>
                        </p:par>
                        <p:par>
                          <p:cTn id="79" fill="hold">
                            <p:stCondLst>
                              <p:cond delay="975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P spid="25" grpId="0"/>
      <p:bldP spid="26" grpId="0"/>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a:off x="685522" y="1031879"/>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980728"/>
            <a:ext cx="858173" cy="725683"/>
          </a:xfrm>
          <a:prstGeom prst="rect">
            <a:avLst/>
          </a:prstGeom>
        </p:spPr>
      </p:pic>
      <p:pic>
        <p:nvPicPr>
          <p:cNvPr id="16" name="Picture 5" descr="D:\png\画面与情绪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52531" y="2636720"/>
            <a:ext cx="2225674" cy="188576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D:\png\12-06_0009_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24556" y="3205108"/>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D:\png\12-06_0009_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flipH="1">
            <a:off x="2267744" y="3263728"/>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D:\png\12-06_0009_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4721638">
            <a:off x="4003151" y="4693706"/>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D:\png\12-06_0009_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4721638" flipH="1" flipV="1">
            <a:off x="3797151" y="1729700"/>
            <a:ext cx="1209924" cy="846912"/>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6"/>
          <p:cNvSpPr txBox="1"/>
          <p:nvPr/>
        </p:nvSpPr>
        <p:spPr>
          <a:xfrm>
            <a:off x="3921595" y="3428807"/>
            <a:ext cx="113051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rPr>
              <a:t>点击输入您的文本内容</a:t>
            </a:r>
            <a:endParaRPr kumimoji="0" lang="en-US" altLang="zh-CN"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endParaRPr>
          </a:p>
        </p:txBody>
      </p:sp>
      <p:sp>
        <p:nvSpPr>
          <p:cNvPr id="22" name="矩形 21"/>
          <p:cNvSpPr/>
          <p:nvPr/>
        </p:nvSpPr>
        <p:spPr>
          <a:xfrm>
            <a:off x="4841989" y="1982713"/>
            <a:ext cx="1602221" cy="5078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23" name="矩形 22"/>
          <p:cNvSpPr/>
          <p:nvPr/>
        </p:nvSpPr>
        <p:spPr>
          <a:xfrm>
            <a:off x="2555778" y="4791025"/>
            <a:ext cx="1602221" cy="5078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24" name="矩形 23"/>
          <p:cNvSpPr/>
          <p:nvPr/>
        </p:nvSpPr>
        <p:spPr>
          <a:xfrm>
            <a:off x="1889534" y="2774801"/>
            <a:ext cx="1602221" cy="5078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
        <p:nvSpPr>
          <p:cNvPr id="25" name="矩形 24"/>
          <p:cNvSpPr/>
          <p:nvPr/>
        </p:nvSpPr>
        <p:spPr>
          <a:xfrm>
            <a:off x="5678207" y="4141212"/>
            <a:ext cx="1602221" cy="507831"/>
          </a:xfrm>
          <a:prstGeom prst="rect">
            <a:avLst/>
          </a:prstGeom>
        </p:spPr>
        <p:txBody>
          <a:bodyPr wrap="square">
            <a:spAutoFit/>
          </a:bodyPr>
          <a:lstStyle/>
          <a:p>
            <a:r>
              <a:rPr lang="zh-CN" altLang="en-US" dirty="0">
                <a:latin typeface="方正行楷简体" pitchFamily="65" charset="-122"/>
                <a:ea typeface="方正行楷简体" pitchFamily="65" charset="-122"/>
              </a:rPr>
              <a:t>此处添加</a:t>
            </a:r>
            <a:r>
              <a:rPr lang="zh-CN" altLang="en-US" dirty="0" smtClean="0">
                <a:latin typeface="方正行楷简体" pitchFamily="65" charset="-122"/>
                <a:ea typeface="方正行楷简体" pitchFamily="65" charset="-122"/>
              </a:rPr>
              <a:t>文本</a:t>
            </a:r>
            <a:endParaRPr lang="en-US" altLang="zh-CN" dirty="0" smtClean="0">
              <a:latin typeface="方正行楷简体" pitchFamily="65" charset="-122"/>
              <a:ea typeface="方正行楷简体" pitchFamily="65" charset="-122"/>
            </a:endParaRPr>
          </a:p>
          <a:p>
            <a:r>
              <a:rPr lang="zh-CN" altLang="en-US" dirty="0" smtClean="0">
                <a:latin typeface="方正行楷简体" pitchFamily="65" charset="-122"/>
                <a:ea typeface="方正行楷简体" pitchFamily="65" charset="-122"/>
              </a:rPr>
              <a:t>此处</a:t>
            </a:r>
            <a:r>
              <a:rPr lang="zh-CN" altLang="en-US" dirty="0">
                <a:latin typeface="方正行楷简体" pitchFamily="65" charset="-122"/>
                <a:ea typeface="方正行楷简体" pitchFamily="65" charset="-122"/>
              </a:rPr>
              <a:t>添加</a:t>
            </a:r>
            <a:r>
              <a:rPr lang="zh-CN" altLang="en-US" dirty="0" smtClean="0">
                <a:latin typeface="方正行楷简体" pitchFamily="65" charset="-122"/>
                <a:ea typeface="方正行楷简体" pitchFamily="65" charset="-122"/>
              </a:rPr>
              <a:t>文本</a:t>
            </a:r>
            <a:endParaRPr lang="zh-CN" altLang="en-US" dirty="0">
              <a:latin typeface="方正行楷简体" pitchFamily="65" charset="-122"/>
              <a:ea typeface="方正行楷简体" pitchFamily="65"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childTnLst>
                          </p:cTn>
                        </p:par>
                        <p:par>
                          <p:cTn id="12" fill="hold">
                            <p:stCondLst>
                              <p:cond delay="3000"/>
                            </p:stCondLst>
                            <p:childTnLst>
                              <p:par>
                                <p:cTn id="13" presetID="53" presetClass="entr" presetSubtype="16"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250" fill="hold"/>
                                        <p:tgtEl>
                                          <p:spTgt spid="16"/>
                                        </p:tgtEl>
                                        <p:attrNameLst>
                                          <p:attrName>ppt_w</p:attrName>
                                        </p:attrNameLst>
                                      </p:cBhvr>
                                      <p:tavLst>
                                        <p:tav tm="0">
                                          <p:val>
                                            <p:fltVal val="0"/>
                                          </p:val>
                                        </p:tav>
                                        <p:tav tm="100000">
                                          <p:val>
                                            <p:strVal val="#ppt_w"/>
                                          </p:val>
                                        </p:tav>
                                      </p:tavLst>
                                    </p:anim>
                                    <p:anim calcmode="lin" valueType="num">
                                      <p:cBhvr>
                                        <p:cTn id="16" dur="250" fill="hold"/>
                                        <p:tgtEl>
                                          <p:spTgt spid="16"/>
                                        </p:tgtEl>
                                        <p:attrNameLst>
                                          <p:attrName>ppt_h</p:attrName>
                                        </p:attrNameLst>
                                      </p:cBhvr>
                                      <p:tavLst>
                                        <p:tav tm="0">
                                          <p:val>
                                            <p:fltVal val="0"/>
                                          </p:val>
                                        </p:tav>
                                        <p:tav tm="100000">
                                          <p:val>
                                            <p:strVal val="#ppt_h"/>
                                          </p:val>
                                        </p:tav>
                                      </p:tavLst>
                                    </p:anim>
                                    <p:animEffect transition="in" filter="fade">
                                      <p:cBhvr>
                                        <p:cTn id="17" dur="250"/>
                                        <p:tgtEl>
                                          <p:spTgt spid="16"/>
                                        </p:tgtEl>
                                      </p:cBhvr>
                                    </p:animEffect>
                                  </p:childTnLst>
                                </p:cTn>
                              </p:par>
                            </p:childTnLst>
                          </p:cTn>
                        </p:par>
                        <p:par>
                          <p:cTn id="18" fill="hold">
                            <p:stCondLst>
                              <p:cond delay="3250"/>
                            </p:stCondLst>
                            <p:childTnLst>
                              <p:par>
                                <p:cTn id="19" presetID="16" presetClass="entr" presetSubtype="37"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arn(outVertical)">
                                      <p:cBhvr>
                                        <p:cTn id="21" dur="750"/>
                                        <p:tgtEl>
                                          <p:spTgt spid="21"/>
                                        </p:tgtEl>
                                      </p:cBhvr>
                                    </p:animEffect>
                                  </p:childTnLst>
                                </p:cTn>
                              </p:par>
                              <p:par>
                                <p:cTn id="22" presetID="2" presetClass="entr" presetSubtype="8"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750" fill="hold"/>
                                        <p:tgtEl>
                                          <p:spTgt spid="18"/>
                                        </p:tgtEl>
                                        <p:attrNameLst>
                                          <p:attrName>ppt_x</p:attrName>
                                        </p:attrNameLst>
                                      </p:cBhvr>
                                      <p:tavLst>
                                        <p:tav tm="0">
                                          <p:val>
                                            <p:strVal val="0-#ppt_w/2"/>
                                          </p:val>
                                        </p:tav>
                                        <p:tav tm="100000">
                                          <p:val>
                                            <p:strVal val="#ppt_x"/>
                                          </p:val>
                                        </p:tav>
                                      </p:tavLst>
                                    </p:anim>
                                    <p:anim calcmode="lin" valueType="num">
                                      <p:cBhvr additive="base">
                                        <p:cTn id="25" dur="75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750" fill="hold"/>
                                        <p:tgtEl>
                                          <p:spTgt spid="17"/>
                                        </p:tgtEl>
                                        <p:attrNameLst>
                                          <p:attrName>ppt_x</p:attrName>
                                        </p:attrNameLst>
                                      </p:cBhvr>
                                      <p:tavLst>
                                        <p:tav tm="0">
                                          <p:val>
                                            <p:strVal val="1+#ppt_w/2"/>
                                          </p:val>
                                        </p:tav>
                                        <p:tav tm="100000">
                                          <p:val>
                                            <p:strVal val="#ppt_x"/>
                                          </p:val>
                                        </p:tav>
                                      </p:tavLst>
                                    </p:anim>
                                    <p:anim calcmode="lin" valueType="num">
                                      <p:cBhvr additive="base">
                                        <p:cTn id="33" dur="75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750" fill="hold"/>
                                        <p:tgtEl>
                                          <p:spTgt spid="19"/>
                                        </p:tgtEl>
                                        <p:attrNameLst>
                                          <p:attrName>ppt_x</p:attrName>
                                        </p:attrNameLst>
                                      </p:cBhvr>
                                      <p:tavLst>
                                        <p:tav tm="0">
                                          <p:val>
                                            <p:strVal val="#ppt_x"/>
                                          </p:val>
                                        </p:tav>
                                        <p:tav tm="100000">
                                          <p:val>
                                            <p:strVal val="#ppt_x"/>
                                          </p:val>
                                        </p:tav>
                                      </p:tavLst>
                                    </p:anim>
                                    <p:anim calcmode="lin" valueType="num">
                                      <p:cBhvr additive="base">
                                        <p:cTn id="37" dur="750" fill="hold"/>
                                        <p:tgtEl>
                                          <p:spTgt spid="19"/>
                                        </p:tgtEl>
                                        <p:attrNameLst>
                                          <p:attrName>ppt_y</p:attrName>
                                        </p:attrNameLst>
                                      </p:cBhvr>
                                      <p:tavLst>
                                        <p:tav tm="0">
                                          <p:val>
                                            <p:strVal val="1+#ppt_h/2"/>
                                          </p:val>
                                        </p:tav>
                                        <p:tav tm="100000">
                                          <p:val>
                                            <p:strVal val="#ppt_y"/>
                                          </p:val>
                                        </p:tav>
                                      </p:tavLst>
                                    </p:anim>
                                  </p:childTnLst>
                                </p:cTn>
                              </p:par>
                              <p:par>
                                <p:cTn id="38" presetID="14" presetClass="entr" presetSubtype="10" fill="hold" grpId="0" nodeType="withEffect">
                                  <p:stCondLst>
                                    <p:cond delay="750"/>
                                  </p:stCondLst>
                                  <p:childTnLst>
                                    <p:set>
                                      <p:cBhvr>
                                        <p:cTn id="39" dur="1" fill="hold">
                                          <p:stCondLst>
                                            <p:cond delay="0"/>
                                          </p:stCondLst>
                                        </p:cTn>
                                        <p:tgtEl>
                                          <p:spTgt spid="24"/>
                                        </p:tgtEl>
                                        <p:attrNameLst>
                                          <p:attrName>style.visibility</p:attrName>
                                        </p:attrNameLst>
                                      </p:cBhvr>
                                      <p:to>
                                        <p:strVal val="visible"/>
                                      </p:to>
                                    </p:set>
                                    <p:animEffect transition="in" filter="randombar(horizontal)">
                                      <p:cBhvr>
                                        <p:cTn id="40" dur="750"/>
                                        <p:tgtEl>
                                          <p:spTgt spid="24"/>
                                        </p:tgtEl>
                                      </p:cBhvr>
                                    </p:animEffect>
                                  </p:childTnLst>
                                </p:cTn>
                              </p:par>
                              <p:par>
                                <p:cTn id="41" presetID="14" presetClass="entr" presetSubtype="10" fill="hold" grpId="0" nodeType="withEffect">
                                  <p:stCondLst>
                                    <p:cond delay="75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750"/>
                                        <p:tgtEl>
                                          <p:spTgt spid="22"/>
                                        </p:tgtEl>
                                      </p:cBhvr>
                                    </p:animEffect>
                                  </p:childTnLst>
                                </p:cTn>
                              </p:par>
                              <p:par>
                                <p:cTn id="44" presetID="14" presetClass="entr" presetSubtype="10" fill="hold" grpId="0" nodeType="withEffect">
                                  <p:stCondLst>
                                    <p:cond delay="750"/>
                                  </p:stCondLst>
                                  <p:childTnLst>
                                    <p:set>
                                      <p:cBhvr>
                                        <p:cTn id="45" dur="1" fill="hold">
                                          <p:stCondLst>
                                            <p:cond delay="0"/>
                                          </p:stCondLst>
                                        </p:cTn>
                                        <p:tgtEl>
                                          <p:spTgt spid="25"/>
                                        </p:tgtEl>
                                        <p:attrNameLst>
                                          <p:attrName>style.visibility</p:attrName>
                                        </p:attrNameLst>
                                      </p:cBhvr>
                                      <p:to>
                                        <p:strVal val="visible"/>
                                      </p:to>
                                    </p:set>
                                    <p:animEffect transition="in" filter="randombar(horizontal)">
                                      <p:cBhvr>
                                        <p:cTn id="46" dur="750"/>
                                        <p:tgtEl>
                                          <p:spTgt spid="25"/>
                                        </p:tgtEl>
                                      </p:cBhvr>
                                    </p:animEffect>
                                  </p:childTnLst>
                                </p:cTn>
                              </p:par>
                              <p:par>
                                <p:cTn id="47" presetID="14" presetClass="entr" presetSubtype="10" fill="hold" grpId="0" nodeType="withEffect">
                                  <p:stCondLst>
                                    <p:cond delay="75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2"/>
          <p:cNvSpPr txBox="1">
            <a:spLocks noChangeArrowheads="1"/>
          </p:cNvSpPr>
          <p:nvPr/>
        </p:nvSpPr>
        <p:spPr bwMode="auto">
          <a:xfrm>
            <a:off x="685522" y="1208581"/>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157430"/>
            <a:ext cx="858173" cy="725683"/>
          </a:xfrm>
          <a:prstGeom prst="rect">
            <a:avLst/>
          </a:prstGeom>
        </p:spPr>
      </p:pic>
      <p:pic>
        <p:nvPicPr>
          <p:cNvPr id="18" name="Picture 2" descr="C:\Users\Thinkpad\Desktop\PNG\1_0003_图层-2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10755" y="2595866"/>
            <a:ext cx="2577290" cy="262114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Thinkpad\Desktop\PNG\1_0000_图层-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78779" y="3906441"/>
            <a:ext cx="335383" cy="52629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Users\Thinkpad\Desktop\PNG\1_0001_图层-2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69326" y="4084747"/>
            <a:ext cx="531453" cy="51081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descr="C:\Users\Thinkpad\Desktop\PNG\1_0002_图层-2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560296" y="3353927"/>
            <a:ext cx="420519" cy="63980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C:\Users\Thinkpad\Desktop\PNG\1_0000_渐变映射-2-副本-9.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825013" y="2436331"/>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3"/>
          <p:cNvSpPr txBox="1">
            <a:spLocks noChangeArrowheads="1"/>
          </p:cNvSpPr>
          <p:nvPr/>
        </p:nvSpPr>
        <p:spPr bwMode="auto">
          <a:xfrm>
            <a:off x="2454532" y="2334257"/>
            <a:ext cx="162841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pic>
        <p:nvPicPr>
          <p:cNvPr id="24" name="Picture 4" descr="C:\Users\Thinkpad\Desktop\PNG\1_0000_渐变映射-2-副本-9.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081298" y="3485294"/>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53"/>
          <p:cNvSpPr txBox="1">
            <a:spLocks noChangeArrowheads="1"/>
          </p:cNvSpPr>
          <p:nvPr/>
        </p:nvSpPr>
        <p:spPr bwMode="auto">
          <a:xfrm>
            <a:off x="1556582" y="3353927"/>
            <a:ext cx="1550501"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pic>
        <p:nvPicPr>
          <p:cNvPr id="26" name="Picture 4" descr="C:\Users\Thinkpad\Desktop\PNG\1_0000_渐变映射-2-副本-9.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430735" y="4697635"/>
            <a:ext cx="360040" cy="319072"/>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53"/>
          <p:cNvSpPr txBox="1">
            <a:spLocks noChangeArrowheads="1"/>
          </p:cNvSpPr>
          <p:nvPr/>
        </p:nvSpPr>
        <p:spPr bwMode="auto">
          <a:xfrm>
            <a:off x="1802323" y="4595561"/>
            <a:ext cx="162841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00000"/>
              </a:lnSpc>
              <a:defRPr sz="1600" b="0"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在此插入内容</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pic>
        <p:nvPicPr>
          <p:cNvPr id="28" name="Picture 5" descr="F:\360安全浏览器下载\水墨\1402\chinaz9.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714160" y="3675608"/>
            <a:ext cx="1625600" cy="16256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E:\PPT\PPT中国风元素\水墨祥云\水墨祥云\011.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flipH="1">
            <a:off x="6188045" y="3201981"/>
            <a:ext cx="909200" cy="566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1000"/>
                                        <p:tgtEl>
                                          <p:spTgt spid="16"/>
                                        </p:tgtEl>
                                      </p:cBhvr>
                                    </p:animEffect>
                                  </p:childTnLst>
                                </p:cTn>
                              </p:par>
                              <p:par>
                                <p:cTn id="12" presetID="31"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2" presetClass="entr" presetSubtype="2" fill="hold" nodeType="withEffect">
                                  <p:stCondLst>
                                    <p:cond delay="125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000" fill="hold"/>
                                        <p:tgtEl>
                                          <p:spTgt spid="29"/>
                                        </p:tgtEl>
                                        <p:attrNameLst>
                                          <p:attrName>ppt_x</p:attrName>
                                        </p:attrNameLst>
                                      </p:cBhvr>
                                      <p:tavLst>
                                        <p:tav tm="0">
                                          <p:val>
                                            <p:strVal val="1+#ppt_w/2"/>
                                          </p:val>
                                        </p:tav>
                                        <p:tav tm="100000">
                                          <p:val>
                                            <p:strVal val="#ppt_x"/>
                                          </p:val>
                                        </p:tav>
                                      </p:tavLst>
                                    </p:anim>
                                    <p:anim calcmode="lin" valueType="num">
                                      <p:cBhvr additive="base">
                                        <p:cTn id="43" dur="2000" fill="hold"/>
                                        <p:tgtEl>
                                          <p:spTgt spid="29"/>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10" presetClass="entr" presetSubtype="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8250"/>
                            </p:stCondLst>
                            <p:childTnLst>
                              <p:par>
                                <p:cTn id="53" presetID="10" presetClass="entr" presetSubtype="0"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9250"/>
                            </p:stCondLst>
                            <p:childTnLst>
                              <p:par>
                                <p:cTn id="61" presetID="10" presetClass="entr" presetSubtype="0"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975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P spid="25"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
          <p:cNvSpPr txBox="1">
            <a:spLocks noChangeArrowheads="1"/>
          </p:cNvSpPr>
          <p:nvPr/>
        </p:nvSpPr>
        <p:spPr bwMode="auto">
          <a:xfrm>
            <a:off x="685522" y="1134202"/>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83051"/>
            <a:ext cx="858173" cy="725683"/>
          </a:xfrm>
          <a:prstGeom prst="rect">
            <a:avLst/>
          </a:prstGeom>
        </p:spPr>
      </p:pic>
      <p:grpSp>
        <p:nvGrpSpPr>
          <p:cNvPr id="29" name="组合 28"/>
          <p:cNvGrpSpPr/>
          <p:nvPr/>
        </p:nvGrpSpPr>
        <p:grpSpPr>
          <a:xfrm>
            <a:off x="823066" y="3613094"/>
            <a:ext cx="1671764" cy="1688114"/>
            <a:chOff x="766638" y="2683835"/>
            <a:chExt cx="1671764" cy="1688114"/>
          </a:xfrm>
        </p:grpSpPr>
        <p:pic>
          <p:nvPicPr>
            <p:cNvPr id="30"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638" y="2683835"/>
              <a:ext cx="1239716" cy="161610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1198686" y="2755843"/>
              <a:ext cx="1239716" cy="1616106"/>
            </a:xfrm>
            <a:prstGeom prst="rect">
              <a:avLst/>
            </a:prstGeom>
            <a:noFill/>
            <a:extLst>
              <a:ext uri="{909E8E84-426E-40DD-AFC4-6F175D3DCCD1}">
                <a14:hiddenFill xmlns:a14="http://schemas.microsoft.com/office/drawing/2010/main">
                  <a:solidFill>
                    <a:srgbClr val="FFFFFF"/>
                  </a:solidFill>
                </a14:hiddenFill>
              </a:ext>
            </a:extLst>
          </p:spPr>
        </p:pic>
      </p:grpSp>
      <p:pic>
        <p:nvPicPr>
          <p:cNvPr id="32" name="Picture 2" descr="D:\png\2015007_0000_图层-1-拷贝-4.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7504" y="3145041"/>
            <a:ext cx="9433048" cy="216024"/>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559176" y="3253053"/>
            <a:ext cx="72008" cy="648072"/>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方正行楷简体" pitchFamily="65" charset="-122"/>
              <a:ea typeface="方正行楷简体" pitchFamily="65" charset="-122"/>
              <a:cs typeface="+mn-cs"/>
            </a:endParaRPr>
          </a:p>
        </p:txBody>
      </p:sp>
      <p:pic>
        <p:nvPicPr>
          <p:cNvPr id="34" name="Picture 2" descr="D:\png\010100009777_0002_图层-8.png"/>
          <p:cNvPicPr>
            <a:picLocks noChangeAspect="1" noChangeArrowheads="1"/>
          </p:cNvPicPr>
          <p:nvPr/>
        </p:nvPicPr>
        <p:blipFill>
          <a:blip r:embed="rId5" cstate="email">
            <a:biLevel thresh="50000"/>
            <a:extLst>
              <a:ext uri="{28A0092B-C50C-407E-A947-70E740481C1C}">
                <a14:useLocalDpi xmlns:a14="http://schemas.microsoft.com/office/drawing/2010/main"/>
              </a:ext>
            </a:extLst>
          </a:blip>
          <a:srcRect/>
          <a:stretch>
            <a:fillRect/>
          </a:stretch>
        </p:blipFill>
        <p:spPr bwMode="auto">
          <a:xfrm>
            <a:off x="3604405" y="1754023"/>
            <a:ext cx="1473801" cy="1386945"/>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7"/>
          <p:cNvSpPr txBox="1"/>
          <p:nvPr/>
        </p:nvSpPr>
        <p:spPr>
          <a:xfrm>
            <a:off x="1266840" y="4103949"/>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grpSp>
        <p:nvGrpSpPr>
          <p:cNvPr id="36" name="组合 35"/>
          <p:cNvGrpSpPr/>
          <p:nvPr/>
        </p:nvGrpSpPr>
        <p:grpSpPr>
          <a:xfrm>
            <a:off x="2484574" y="3613094"/>
            <a:ext cx="1671764" cy="1688114"/>
            <a:chOff x="766638" y="2683835"/>
            <a:chExt cx="1671764" cy="1688114"/>
          </a:xfrm>
        </p:grpSpPr>
        <p:pic>
          <p:nvPicPr>
            <p:cNvPr id="37"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638" y="2683835"/>
              <a:ext cx="1239716" cy="161610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1198686" y="2755843"/>
              <a:ext cx="1239716" cy="1616106"/>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矩形 38"/>
          <p:cNvSpPr/>
          <p:nvPr/>
        </p:nvSpPr>
        <p:spPr>
          <a:xfrm>
            <a:off x="3220684" y="3253053"/>
            <a:ext cx="72008" cy="648072"/>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方正行楷简体" pitchFamily="65" charset="-122"/>
              <a:ea typeface="方正行楷简体" pitchFamily="65" charset="-122"/>
              <a:cs typeface="+mn-cs"/>
            </a:endParaRPr>
          </a:p>
        </p:txBody>
      </p:sp>
      <p:sp>
        <p:nvSpPr>
          <p:cNvPr id="40" name="TextBox 12"/>
          <p:cNvSpPr txBox="1"/>
          <p:nvPr/>
        </p:nvSpPr>
        <p:spPr>
          <a:xfrm>
            <a:off x="2928348" y="4103949"/>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grpSp>
        <p:nvGrpSpPr>
          <p:cNvPr id="41" name="组合 40"/>
          <p:cNvGrpSpPr/>
          <p:nvPr/>
        </p:nvGrpSpPr>
        <p:grpSpPr>
          <a:xfrm>
            <a:off x="4298750" y="3613094"/>
            <a:ext cx="1671764" cy="1688114"/>
            <a:chOff x="766638" y="2683835"/>
            <a:chExt cx="1671764" cy="1688114"/>
          </a:xfrm>
        </p:grpSpPr>
        <p:pic>
          <p:nvPicPr>
            <p:cNvPr id="42"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638" y="2683835"/>
              <a:ext cx="1239716" cy="161610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1198686" y="2755843"/>
              <a:ext cx="1239716" cy="1616106"/>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矩形 43"/>
          <p:cNvSpPr/>
          <p:nvPr/>
        </p:nvSpPr>
        <p:spPr>
          <a:xfrm>
            <a:off x="5034860" y="3253053"/>
            <a:ext cx="72008" cy="648072"/>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方正行楷简体" pitchFamily="65" charset="-122"/>
              <a:ea typeface="方正行楷简体" pitchFamily="65" charset="-122"/>
              <a:cs typeface="+mn-cs"/>
            </a:endParaRPr>
          </a:p>
        </p:txBody>
      </p:sp>
      <p:sp>
        <p:nvSpPr>
          <p:cNvPr id="45" name="TextBox 17"/>
          <p:cNvSpPr txBox="1"/>
          <p:nvPr/>
        </p:nvSpPr>
        <p:spPr>
          <a:xfrm>
            <a:off x="4742524" y="4103949"/>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grpSp>
        <p:nvGrpSpPr>
          <p:cNvPr id="46" name="组合 45"/>
          <p:cNvGrpSpPr/>
          <p:nvPr/>
        </p:nvGrpSpPr>
        <p:grpSpPr>
          <a:xfrm>
            <a:off x="6140596" y="3613094"/>
            <a:ext cx="1671764" cy="1688114"/>
            <a:chOff x="766638" y="2683835"/>
            <a:chExt cx="1671764" cy="1688114"/>
          </a:xfrm>
        </p:grpSpPr>
        <p:pic>
          <p:nvPicPr>
            <p:cNvPr id="47"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638" y="2683835"/>
              <a:ext cx="1239716" cy="1616106"/>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5" descr="D:\png\0101000028865661_0001_图层-2-副本-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1198686" y="2755843"/>
              <a:ext cx="1239716" cy="1616106"/>
            </a:xfrm>
            <a:prstGeom prst="rect">
              <a:avLst/>
            </a:prstGeom>
            <a:noFill/>
            <a:extLst>
              <a:ext uri="{909E8E84-426E-40DD-AFC4-6F175D3DCCD1}">
                <a14:hiddenFill xmlns:a14="http://schemas.microsoft.com/office/drawing/2010/main">
                  <a:solidFill>
                    <a:srgbClr val="FFFFFF"/>
                  </a:solidFill>
                </a14:hiddenFill>
              </a:ext>
            </a:extLst>
          </p:spPr>
        </p:pic>
      </p:grpSp>
      <p:sp>
        <p:nvSpPr>
          <p:cNvPr id="49" name="矩形 48"/>
          <p:cNvSpPr/>
          <p:nvPr/>
        </p:nvSpPr>
        <p:spPr>
          <a:xfrm>
            <a:off x="6876706" y="3253053"/>
            <a:ext cx="72008" cy="648072"/>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方正行楷简体" pitchFamily="65" charset="-122"/>
              <a:ea typeface="方正行楷简体" pitchFamily="65" charset="-122"/>
              <a:cs typeface="+mn-cs"/>
            </a:endParaRPr>
          </a:p>
        </p:txBody>
      </p:sp>
      <p:sp>
        <p:nvSpPr>
          <p:cNvPr id="50" name="TextBox 22"/>
          <p:cNvSpPr txBox="1"/>
          <p:nvPr/>
        </p:nvSpPr>
        <p:spPr>
          <a:xfrm>
            <a:off x="6584370" y="4103949"/>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sp>
        <p:nvSpPr>
          <p:cNvPr id="51" name="TextBox 23"/>
          <p:cNvSpPr txBox="1"/>
          <p:nvPr/>
        </p:nvSpPr>
        <p:spPr>
          <a:xfrm>
            <a:off x="3923930" y="2060849"/>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标题</a:t>
            </a:r>
            <a:endParaRPr lang="en-US" altLang="zh-CN" sz="2400" dirty="0" smtClean="0">
              <a:latin typeface="方正行楷简体" pitchFamily="65" charset="-122"/>
              <a:ea typeface="方正行楷简体" pitchFamily="65" charset="-122"/>
            </a:endParaRPr>
          </a:p>
          <a:p>
            <a:r>
              <a:rPr lang="zh-CN" altLang="en-US" sz="2400" dirty="0">
                <a:latin typeface="方正行楷简体" pitchFamily="65" charset="-122"/>
                <a:ea typeface="方正行楷简体" pitchFamily="65" charset="-122"/>
              </a:rPr>
              <a:t>内容</a:t>
            </a:r>
            <a:endParaRPr lang="en-US" altLang="zh-CN" sz="2400" dirty="0" smtClean="0">
              <a:latin typeface="方正行楷简体" pitchFamily="65" charset="-122"/>
              <a:ea typeface="方正行楷简体" pitchFamily="65"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ircle(in)">
                                      <p:cBhvr>
                                        <p:cTn id="7" dur="2000"/>
                                        <p:tgtEl>
                                          <p:spTgt spid="2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1000"/>
                                        <p:tgtEl>
                                          <p:spTgt spid="27"/>
                                        </p:tgtEl>
                                      </p:cBhvr>
                                    </p:animEffect>
                                  </p:childTnLst>
                                </p:cTn>
                              </p:par>
                            </p:childTnLst>
                          </p:cTn>
                        </p:par>
                        <p:par>
                          <p:cTn id="12" fill="hold">
                            <p:stCondLst>
                              <p:cond delay="3000"/>
                            </p:stCondLst>
                            <p:childTnLst>
                              <p:par>
                                <p:cTn id="13" presetID="31"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1000" fill="hold"/>
                                        <p:tgtEl>
                                          <p:spTgt spid="34"/>
                                        </p:tgtEl>
                                        <p:attrNameLst>
                                          <p:attrName>ppt_w</p:attrName>
                                        </p:attrNameLst>
                                      </p:cBhvr>
                                      <p:tavLst>
                                        <p:tav tm="0">
                                          <p:val>
                                            <p:fltVal val="0"/>
                                          </p:val>
                                        </p:tav>
                                        <p:tav tm="100000">
                                          <p:val>
                                            <p:strVal val="#ppt_w"/>
                                          </p:val>
                                        </p:tav>
                                      </p:tavLst>
                                    </p:anim>
                                    <p:anim calcmode="lin" valueType="num">
                                      <p:cBhvr>
                                        <p:cTn id="16" dur="1000" fill="hold"/>
                                        <p:tgtEl>
                                          <p:spTgt spid="34"/>
                                        </p:tgtEl>
                                        <p:attrNameLst>
                                          <p:attrName>ppt_h</p:attrName>
                                        </p:attrNameLst>
                                      </p:cBhvr>
                                      <p:tavLst>
                                        <p:tav tm="0">
                                          <p:val>
                                            <p:fltVal val="0"/>
                                          </p:val>
                                        </p:tav>
                                        <p:tav tm="100000">
                                          <p:val>
                                            <p:strVal val="#ppt_h"/>
                                          </p:val>
                                        </p:tav>
                                      </p:tavLst>
                                    </p:anim>
                                    <p:anim calcmode="lin" valueType="num">
                                      <p:cBhvr>
                                        <p:cTn id="17" dur="1000" fill="hold"/>
                                        <p:tgtEl>
                                          <p:spTgt spid="34"/>
                                        </p:tgtEl>
                                        <p:attrNameLst>
                                          <p:attrName>style.rotation</p:attrName>
                                        </p:attrNameLst>
                                      </p:cBhvr>
                                      <p:tavLst>
                                        <p:tav tm="0">
                                          <p:val>
                                            <p:fltVal val="90"/>
                                          </p:val>
                                        </p:tav>
                                        <p:tav tm="100000">
                                          <p:val>
                                            <p:fltVal val="0"/>
                                          </p:val>
                                        </p:tav>
                                      </p:tavLst>
                                    </p:anim>
                                    <p:animEffect transition="in" filter="fade">
                                      <p:cBhvr>
                                        <p:cTn id="18" dur="1000"/>
                                        <p:tgtEl>
                                          <p:spTgt spid="34"/>
                                        </p:tgtEl>
                                      </p:cBhvr>
                                    </p:animEffect>
                                  </p:childTnLst>
                                </p:cTn>
                              </p:par>
                            </p:childTnLst>
                          </p:cTn>
                        </p:par>
                        <p:par>
                          <p:cTn id="19" fill="hold">
                            <p:stCondLst>
                              <p:cond delay="4000"/>
                            </p:stCondLst>
                            <p:childTnLst>
                              <p:par>
                                <p:cTn id="20" presetID="22" presetClass="entr" presetSubtype="8"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childTnLst>
                          </p:cTn>
                        </p:par>
                        <p:par>
                          <p:cTn id="23" fill="hold">
                            <p:stCondLst>
                              <p:cond delay="4500"/>
                            </p:stCondLst>
                            <p:childTnLst>
                              <p:par>
                                <p:cTn id="24" presetID="16" presetClass="entr" presetSubtype="37"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arn(outVertical)">
                                      <p:cBhvr>
                                        <p:cTn id="26" dur="500"/>
                                        <p:tgtEl>
                                          <p:spTgt spid="32"/>
                                        </p:tgtEl>
                                      </p:cBhvr>
                                    </p:animEffect>
                                  </p:childTnLst>
                                </p:cTn>
                              </p:par>
                            </p:childTnLst>
                          </p:cTn>
                        </p:par>
                        <p:par>
                          <p:cTn id="27" fill="hold">
                            <p:stCondLst>
                              <p:cond delay="5000"/>
                            </p:stCondLst>
                            <p:childTnLst>
                              <p:par>
                                <p:cTn id="28" presetID="22"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up)">
                                      <p:cBhvr>
                                        <p:cTn id="30" dur="500"/>
                                        <p:tgtEl>
                                          <p:spTgt spid="33"/>
                                        </p:tgtEl>
                                      </p:cBhvr>
                                    </p:animEffect>
                                  </p:childTnLst>
                                </p:cTn>
                              </p:par>
                            </p:childTnLst>
                          </p:cTn>
                        </p:par>
                        <p:par>
                          <p:cTn id="31" fill="hold">
                            <p:stCondLst>
                              <p:cond delay="5500"/>
                            </p:stCondLst>
                            <p:childTnLst>
                              <p:par>
                                <p:cTn id="32" presetID="21" presetClass="entr" presetSubtype="1"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heel(1)">
                                      <p:cBhvr>
                                        <p:cTn id="34" dur="500"/>
                                        <p:tgtEl>
                                          <p:spTgt spid="29"/>
                                        </p:tgtEl>
                                      </p:cBhvr>
                                    </p:animEffect>
                                  </p:childTnLst>
                                </p:cTn>
                              </p:par>
                            </p:childTnLst>
                          </p:cTn>
                        </p:par>
                        <p:par>
                          <p:cTn id="35" fill="hold">
                            <p:stCondLst>
                              <p:cond delay="6000"/>
                            </p:stCondLst>
                            <p:childTnLst>
                              <p:par>
                                <p:cTn id="36" presetID="2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500"/>
                                        <p:tgtEl>
                                          <p:spTgt spid="35"/>
                                        </p:tgtEl>
                                      </p:cBhvr>
                                    </p:animEffect>
                                  </p:childTnLst>
                                </p:cTn>
                              </p:par>
                            </p:childTnLst>
                          </p:cTn>
                        </p:par>
                        <p:par>
                          <p:cTn id="39" fill="hold">
                            <p:stCondLst>
                              <p:cond delay="6500"/>
                            </p:stCondLst>
                            <p:childTnLst>
                              <p:par>
                                <p:cTn id="40" presetID="22" presetClass="entr" presetSubtype="1"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7000"/>
                            </p:stCondLst>
                            <p:childTnLst>
                              <p:par>
                                <p:cTn id="44" presetID="21" presetClass="entr" presetSubtype="1"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heel(1)">
                                      <p:cBhvr>
                                        <p:cTn id="46" dur="500"/>
                                        <p:tgtEl>
                                          <p:spTgt spid="36"/>
                                        </p:tgtEl>
                                      </p:cBhvr>
                                    </p:animEffect>
                                  </p:childTnLst>
                                </p:cTn>
                              </p:par>
                            </p:childTnLst>
                          </p:cTn>
                        </p:par>
                        <p:par>
                          <p:cTn id="47" fill="hold">
                            <p:stCondLst>
                              <p:cond delay="7500"/>
                            </p:stCondLst>
                            <p:childTnLst>
                              <p:par>
                                <p:cTn id="48" presetID="22" presetClass="entr" presetSubtype="8"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par>
                          <p:cTn id="51" fill="hold">
                            <p:stCondLst>
                              <p:cond delay="8000"/>
                            </p:stCondLst>
                            <p:childTnLst>
                              <p:par>
                                <p:cTn id="52" presetID="22" presetClass="entr" presetSubtype="1"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up)">
                                      <p:cBhvr>
                                        <p:cTn id="54" dur="500"/>
                                        <p:tgtEl>
                                          <p:spTgt spid="44"/>
                                        </p:tgtEl>
                                      </p:cBhvr>
                                    </p:animEffect>
                                  </p:childTnLst>
                                </p:cTn>
                              </p:par>
                            </p:childTnLst>
                          </p:cTn>
                        </p:par>
                        <p:par>
                          <p:cTn id="55" fill="hold">
                            <p:stCondLst>
                              <p:cond delay="8500"/>
                            </p:stCondLst>
                            <p:childTnLst>
                              <p:par>
                                <p:cTn id="56" presetID="21" presetClass="entr" presetSubtype="1"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heel(1)">
                                      <p:cBhvr>
                                        <p:cTn id="58" dur="500"/>
                                        <p:tgtEl>
                                          <p:spTgt spid="41"/>
                                        </p:tgtEl>
                                      </p:cBhvr>
                                    </p:animEffect>
                                  </p:childTnLst>
                                </p:cTn>
                              </p:par>
                            </p:childTnLst>
                          </p:cTn>
                        </p:par>
                        <p:par>
                          <p:cTn id="59" fill="hold">
                            <p:stCondLst>
                              <p:cond delay="9000"/>
                            </p:stCondLst>
                            <p:childTnLst>
                              <p:par>
                                <p:cTn id="60" presetID="22" presetClass="entr" presetSubtype="8" fill="hold" grpId="0"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childTnLst>
                          </p:cTn>
                        </p:par>
                        <p:par>
                          <p:cTn id="63" fill="hold">
                            <p:stCondLst>
                              <p:cond delay="9500"/>
                            </p:stCondLst>
                            <p:childTnLst>
                              <p:par>
                                <p:cTn id="64" presetID="22" presetClass="entr" presetSubtype="1"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up)">
                                      <p:cBhvr>
                                        <p:cTn id="66" dur="500"/>
                                        <p:tgtEl>
                                          <p:spTgt spid="49"/>
                                        </p:tgtEl>
                                      </p:cBhvr>
                                    </p:animEffect>
                                  </p:childTnLst>
                                </p:cTn>
                              </p:par>
                            </p:childTnLst>
                          </p:cTn>
                        </p:par>
                        <p:par>
                          <p:cTn id="67" fill="hold">
                            <p:stCondLst>
                              <p:cond delay="10000"/>
                            </p:stCondLst>
                            <p:childTnLst>
                              <p:par>
                                <p:cTn id="68" presetID="21" presetClass="entr" presetSubtype="1"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heel(1)">
                                      <p:cBhvr>
                                        <p:cTn id="70" dur="500"/>
                                        <p:tgtEl>
                                          <p:spTgt spid="46"/>
                                        </p:tgtEl>
                                      </p:cBhvr>
                                    </p:animEffect>
                                  </p:childTnLst>
                                </p:cTn>
                              </p:par>
                            </p:childTnLst>
                          </p:cTn>
                        </p:par>
                        <p:par>
                          <p:cTn id="71" fill="hold">
                            <p:stCondLst>
                              <p:cond delay="10500"/>
                            </p:stCondLst>
                            <p:childTnLst>
                              <p:par>
                                <p:cTn id="72" presetID="22" presetClass="entr" presetSubtype="8" fill="hold" grpId="0"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left)">
                                      <p:cBhvr>
                                        <p:cTn id="7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animBg="1"/>
      <p:bldP spid="35" grpId="0"/>
      <p:bldP spid="39" grpId="0" animBg="1"/>
      <p:bldP spid="40" grpId="0"/>
      <p:bldP spid="44" grpId="0" animBg="1"/>
      <p:bldP spid="45" grpId="0"/>
      <p:bldP spid="49" grpId="0" animBg="1"/>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2"/>
          <p:cNvSpPr txBox="1">
            <a:spLocks noChangeArrowheads="1"/>
          </p:cNvSpPr>
          <p:nvPr/>
        </p:nvSpPr>
        <p:spPr bwMode="auto">
          <a:xfrm>
            <a:off x="685522" y="1147247"/>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96096"/>
            <a:ext cx="858173" cy="725683"/>
          </a:xfrm>
          <a:prstGeom prst="rect">
            <a:avLst/>
          </a:prstGeom>
        </p:spPr>
      </p:pic>
      <p:pic>
        <p:nvPicPr>
          <p:cNvPr id="14"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32852" y="2819528"/>
            <a:ext cx="2194933" cy="212164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350488" y="2805812"/>
            <a:ext cx="2194933" cy="212164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265501" y="2727702"/>
            <a:ext cx="2194933" cy="212164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4"/>
          <p:cNvSpPr txBox="1"/>
          <p:nvPr/>
        </p:nvSpPr>
        <p:spPr>
          <a:xfrm>
            <a:off x="1080925" y="3375774"/>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sp>
        <p:nvSpPr>
          <p:cNvPr id="18" name="TextBox 5"/>
          <p:cNvSpPr txBox="1"/>
          <p:nvPr/>
        </p:nvSpPr>
        <p:spPr>
          <a:xfrm>
            <a:off x="3961245" y="3363741"/>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sp>
        <p:nvSpPr>
          <p:cNvPr id="19" name="TextBox 6"/>
          <p:cNvSpPr txBox="1"/>
          <p:nvPr/>
        </p:nvSpPr>
        <p:spPr>
          <a:xfrm>
            <a:off x="6913573" y="3363741"/>
            <a:ext cx="800219" cy="830997"/>
          </a:xfrm>
          <a:prstGeom prst="rect">
            <a:avLst/>
          </a:prstGeom>
          <a:noFill/>
        </p:spPr>
        <p:txBody>
          <a:bodyPr wrap="none" rtlCol="0">
            <a:spAutoFit/>
          </a:bodyPr>
          <a:lstStyle/>
          <a:p>
            <a:r>
              <a:rPr lang="zh-CN" altLang="en-US" sz="2400" dirty="0" smtClean="0">
                <a:latin typeface="方正行楷简体" pitchFamily="65" charset="-122"/>
                <a:ea typeface="方正行楷简体" pitchFamily="65" charset="-122"/>
              </a:rPr>
              <a:t>添加</a:t>
            </a:r>
            <a:endParaRPr lang="en-US" altLang="zh-CN" sz="2400" dirty="0" smtClean="0">
              <a:latin typeface="方正行楷简体" pitchFamily="65" charset="-122"/>
              <a:ea typeface="方正行楷简体" pitchFamily="65" charset="-122"/>
            </a:endParaRPr>
          </a:p>
          <a:p>
            <a:r>
              <a:rPr lang="zh-CN" altLang="en-US" sz="2400" dirty="0" smtClean="0">
                <a:latin typeface="方正行楷简体" pitchFamily="65" charset="-122"/>
                <a:ea typeface="方正行楷简体" pitchFamily="65" charset="-122"/>
              </a:rPr>
              <a:t>文字</a:t>
            </a:r>
            <a:endParaRPr lang="zh-CN" altLang="en-US" sz="2400" dirty="0">
              <a:latin typeface="方正行楷简体" pitchFamily="65" charset="-122"/>
              <a:ea typeface="方正行楷简体" pitchFamily="65" charset="-122"/>
            </a:endParaRPr>
          </a:p>
        </p:txBody>
      </p:sp>
      <p:pic>
        <p:nvPicPr>
          <p:cNvPr id="20" name="Picture 2" descr="D:\png\0101000028865661_0007_图层-2-副本-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83768" y="3545481"/>
            <a:ext cx="918380" cy="4675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D:\png\0101000028865661_0007_图层-2-副本-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09804" y="3545480"/>
            <a:ext cx="918380" cy="467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par>
                                <p:cTn id="12" presetID="22" presetClass="entr" presetSubtype="8" fill="hold" nodeType="withEffect">
                                  <p:stCondLst>
                                    <p:cond delay="150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par>
                                <p:cTn id="15" presetID="22" presetClass="entr" presetSubtype="8" fill="hold" grpId="0" nodeType="withEffect">
                                  <p:stCondLst>
                                    <p:cond delay="15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600"/>
                                        <p:tgtEl>
                                          <p:spTgt spid="17"/>
                                        </p:tgtEl>
                                      </p:cBhvr>
                                    </p:animEffect>
                                  </p:childTnLst>
                                </p:cTn>
                              </p:par>
                            </p:childTnLst>
                          </p:cTn>
                        </p:par>
                        <p:par>
                          <p:cTn id="18" fill="hold">
                            <p:stCondLst>
                              <p:cond delay="410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childTnLst>
                          </p:cTn>
                        </p:par>
                        <p:par>
                          <p:cTn id="23" fill="hold">
                            <p:stCondLst>
                              <p:cond delay="46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5100"/>
                            </p:stCondLst>
                            <p:childTnLst>
                              <p:par>
                                <p:cTn id="31" presetID="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0-#ppt_w/2"/>
                                          </p:val>
                                        </p:tav>
                                        <p:tav tm="100000">
                                          <p:val>
                                            <p:strVal val="#ppt_x"/>
                                          </p:val>
                                        </p:tav>
                                      </p:tavLst>
                                    </p:anim>
                                    <p:anim calcmode="lin" valueType="num">
                                      <p:cBhvr additive="base">
                                        <p:cTn id="34" dur="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56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62424" y="2289065"/>
            <a:ext cx="3442628" cy="707886"/>
          </a:xfrm>
          <a:prstGeom prst="rect">
            <a:avLst/>
          </a:prstGeom>
        </p:spPr>
        <p:txBody>
          <a:bodyPr wrap="square">
            <a:spAutoFit/>
          </a:bodyPr>
          <a:lstStyle/>
          <a:p>
            <a:pPr algn="ctr"/>
            <a:r>
              <a:rPr lang="zh-CN" altLang="en-US" sz="4000" dirty="0" smtClean="0">
                <a:latin typeface="华文行楷" pitchFamily="2" charset="-122"/>
                <a:ea typeface="华文行楷" pitchFamily="2" charset="-122"/>
              </a:rPr>
              <a:t>第三章内容</a:t>
            </a:r>
            <a:endParaRPr lang="zh-CN" altLang="en-US" sz="4000" dirty="0">
              <a:latin typeface="华文行楷" pitchFamily="2" charset="-122"/>
              <a:ea typeface="华文行楷" pitchFamily="2" charset="-122"/>
            </a:endParaRPr>
          </a:p>
        </p:txBody>
      </p:sp>
      <p:sp>
        <p:nvSpPr>
          <p:cNvPr id="8" name="矩形 7"/>
          <p:cNvSpPr/>
          <p:nvPr/>
        </p:nvSpPr>
        <p:spPr>
          <a:xfrm>
            <a:off x="2305277" y="3860767"/>
            <a:ext cx="5002153" cy="646331"/>
          </a:xfrm>
          <a:prstGeom prst="rect">
            <a:avLst/>
          </a:prstGeom>
        </p:spPr>
        <p:txBody>
          <a:bodyPr wrap="square">
            <a:spAutoFit/>
          </a:bodyPr>
          <a:lstStyle/>
          <a:p>
            <a:pPr algn="ctr"/>
            <a:r>
              <a:rPr lang="zh-CN" altLang="en-US" sz="3600" spc="-300" dirty="0" smtClean="0">
                <a:latin typeface="华文行楷" pitchFamily="2" charset="-122"/>
                <a:ea typeface="华文行楷" pitchFamily="2" charset="-122"/>
              </a:rPr>
              <a:t>单击此处添加描述文字</a:t>
            </a:r>
            <a:endParaRPr lang="zh-CN" altLang="en-US" sz="3600" spc="-300" dirty="0">
              <a:latin typeface="华文行楷" pitchFamily="2" charset="-122"/>
              <a:ea typeface="华文行楷" pitchFamily="2" charset="-122"/>
            </a:endParaRPr>
          </a:p>
        </p:txBody>
      </p:sp>
      <p:pic>
        <p:nvPicPr>
          <p:cNvPr id="9" name="Picture 5" descr="毛笔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79864" y="2723790"/>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1" descr="C_108.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67744" y="4417530"/>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Users\Thinkpad\Desktop\PNG\1_0002_图层-5-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6501704">
            <a:off x="2640016" y="1633407"/>
            <a:ext cx="2016491" cy="1864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childTnLst>
                                </p:cTn>
                              </p:par>
                              <p:par>
                                <p:cTn id="17" presetID="22" presetClass="entr" presetSubtype="8" fill="hold" nodeType="withEffect">
                                  <p:stCondLst>
                                    <p:cond delay="21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250"/>
                                        <p:tgtEl>
                                          <p:spTgt spid="10"/>
                                        </p:tgtEl>
                                      </p:cBhvr>
                                    </p:animEffect>
                                  </p:childTnLst>
                                </p:cTn>
                              </p:par>
                              <p:par>
                                <p:cTn id="20" presetID="10" presetClass="entr" presetSubtype="0" fill="hold" nodeType="withEffect">
                                  <p:stCondLst>
                                    <p:cond delay="42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22" presetClass="entr" presetSubtype="8" fill="hold" grpId="0" nodeType="withEffect">
                                  <p:stCondLst>
                                    <p:cond delay="4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750"/>
                                        <p:tgtEl>
                                          <p:spTgt spid="8"/>
                                        </p:tgtEl>
                                      </p:cBhvr>
                                    </p:animEffect>
                                  </p:childTnLst>
                                </p:cTn>
                              </p:par>
                              <p:par>
                                <p:cTn id="26" presetID="0" presetClass="path" presetSubtype="0" accel="50000" decel="50000" fill="hold" nodeType="withEffect">
                                  <p:stCondLst>
                                    <p:cond delay="470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27" dur="2750" fill="hold"/>
                                        <p:tgtEl>
                                          <p:spTgt spid="9"/>
                                        </p:tgtEl>
                                        <p:attrNameLst>
                                          <p:attrName>ppt_x</p:attrName>
                                          <p:attrName>ppt_y</p:attrName>
                                        </p:attrNameLst>
                                      </p:cBhvr>
                                      <p:rCtr x="25729" y="3637"/>
                                    </p:animMotion>
                                  </p:childTnLst>
                                </p:cTn>
                              </p:par>
                            </p:childTnLst>
                          </p:cTn>
                        </p:par>
                        <p:par>
                          <p:cTn id="28" fill="hold">
                            <p:stCondLst>
                              <p:cond delay="8450"/>
                            </p:stCondLst>
                            <p:childTnLst>
                              <p:par>
                                <p:cTn id="29" presetID="10" presetClass="exit" presetSubtype="0" fill="hold" nodeType="after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a:spLocks noChangeArrowheads="1"/>
          </p:cNvSpPr>
          <p:nvPr/>
        </p:nvSpPr>
        <p:spPr bwMode="auto">
          <a:xfrm>
            <a:off x="685522" y="1074025"/>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22874"/>
            <a:ext cx="858173" cy="725683"/>
          </a:xfrm>
          <a:prstGeom prst="rect">
            <a:avLst/>
          </a:prstGeom>
        </p:spPr>
      </p:pic>
      <p:pic>
        <p:nvPicPr>
          <p:cNvPr id="15" name="Picture 46" descr="4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2088554"/>
            <a:ext cx="3886200"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7" descr="0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41168" y="2412405"/>
            <a:ext cx="3657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0" descr="0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41168" y="3155355"/>
            <a:ext cx="3657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1" descr="0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41168" y="3898305"/>
            <a:ext cx="3657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2"/>
          <p:cNvSpPr>
            <a:spLocks noChangeArrowheads="1"/>
          </p:cNvSpPr>
          <p:nvPr/>
        </p:nvSpPr>
        <p:spPr bwMode="auto">
          <a:xfrm>
            <a:off x="4645968" y="2071555"/>
            <a:ext cx="30480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1640" tIns="40820" rIns="81640" bIns="40820" anchor="ctr">
            <a:spAutoFit/>
          </a:bodyPr>
          <a:lstStyle/>
          <a:p>
            <a:pPr algn="l" defTabSz="815975">
              <a:lnSpc>
                <a:spcPct val="120000"/>
              </a:lnSpc>
            </a:pPr>
            <a:r>
              <a:rPr lang="zh-CN" altLang="en-US" sz="1500" baseline="0">
                <a:solidFill>
                  <a:srgbClr val="000000"/>
                </a:solidFill>
                <a:latin typeface="方正行楷简体" pitchFamily="65" charset="-122"/>
                <a:ea typeface="方正行楷简体" pitchFamily="65" charset="-122"/>
              </a:rPr>
              <a:t>点击输入你想输入的文字内容</a:t>
            </a:r>
          </a:p>
        </p:txBody>
      </p:sp>
      <p:sp>
        <p:nvSpPr>
          <p:cNvPr id="20" name="Rectangle 53"/>
          <p:cNvSpPr>
            <a:spLocks noChangeArrowheads="1"/>
          </p:cNvSpPr>
          <p:nvPr/>
        </p:nvSpPr>
        <p:spPr bwMode="auto">
          <a:xfrm>
            <a:off x="4645968" y="2871655"/>
            <a:ext cx="30480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1640" tIns="40820" rIns="81640" bIns="40820" anchor="ctr">
            <a:spAutoFit/>
          </a:bodyPr>
          <a:lstStyle/>
          <a:p>
            <a:pPr algn="l" defTabSz="815975">
              <a:lnSpc>
                <a:spcPct val="120000"/>
              </a:lnSpc>
            </a:pPr>
            <a:r>
              <a:rPr lang="zh-CN" altLang="en-US" sz="1500" baseline="0">
                <a:solidFill>
                  <a:srgbClr val="000000"/>
                </a:solidFill>
                <a:latin typeface="方正行楷简体" pitchFamily="65" charset="-122"/>
                <a:ea typeface="方正行楷简体" pitchFamily="65" charset="-122"/>
              </a:rPr>
              <a:t>点击输入你想输入的文字内容</a:t>
            </a:r>
          </a:p>
        </p:txBody>
      </p:sp>
      <p:sp>
        <p:nvSpPr>
          <p:cNvPr id="21" name="Rectangle 54"/>
          <p:cNvSpPr>
            <a:spLocks noChangeArrowheads="1"/>
          </p:cNvSpPr>
          <p:nvPr/>
        </p:nvSpPr>
        <p:spPr bwMode="auto">
          <a:xfrm>
            <a:off x="4645968" y="3616192"/>
            <a:ext cx="30480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1640" tIns="40820" rIns="81640" bIns="40820" anchor="ctr">
            <a:spAutoFit/>
          </a:bodyPr>
          <a:lstStyle/>
          <a:p>
            <a:pPr algn="l" defTabSz="815975">
              <a:lnSpc>
                <a:spcPct val="120000"/>
              </a:lnSpc>
            </a:pPr>
            <a:r>
              <a:rPr lang="zh-CN" altLang="en-US" sz="1500" baseline="0">
                <a:solidFill>
                  <a:srgbClr val="000000"/>
                </a:solidFill>
                <a:latin typeface="方正行楷简体" pitchFamily="65" charset="-122"/>
                <a:ea typeface="方正行楷简体" pitchFamily="65" charset="-122"/>
              </a:rPr>
              <a:t>点击输入你想输入的文字内容</a:t>
            </a:r>
          </a:p>
        </p:txBody>
      </p:sp>
      <p:pic>
        <p:nvPicPr>
          <p:cNvPr id="22" name="Picture 55" descr="0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41168" y="4698405"/>
            <a:ext cx="3657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56"/>
          <p:cNvSpPr>
            <a:spLocks noChangeArrowheads="1"/>
          </p:cNvSpPr>
          <p:nvPr/>
        </p:nvSpPr>
        <p:spPr bwMode="auto">
          <a:xfrm>
            <a:off x="4645968" y="4416292"/>
            <a:ext cx="30480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1640" tIns="40820" rIns="81640" bIns="40820" anchor="ctr">
            <a:spAutoFit/>
          </a:bodyPr>
          <a:lstStyle/>
          <a:p>
            <a:pPr algn="l" defTabSz="815975">
              <a:lnSpc>
                <a:spcPct val="120000"/>
              </a:lnSpc>
            </a:pPr>
            <a:r>
              <a:rPr lang="zh-CN" altLang="en-US" sz="1500" baseline="0">
                <a:solidFill>
                  <a:srgbClr val="000000"/>
                </a:solidFill>
                <a:latin typeface="方正行楷简体" pitchFamily="65" charset="-122"/>
                <a:ea typeface="方正行楷简体" pitchFamily="65" charset="-122"/>
              </a:rPr>
              <a:t>点击输入你想输入的文字内容</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heel(1)">
                                      <p:cBhvr>
                                        <p:cTn id="15" dur="2000"/>
                                        <p:tgtEl>
                                          <p:spTgt spid="15"/>
                                        </p:tgtEl>
                                      </p:cBhvr>
                                    </p:animEffect>
                                  </p:childTnLst>
                                </p:cTn>
                              </p:par>
                            </p:childTnLst>
                          </p:cTn>
                        </p:par>
                        <p:par>
                          <p:cTn id="16" fill="hold">
                            <p:stCondLst>
                              <p:cond delay="5000"/>
                            </p:stCondLst>
                            <p:childTnLst>
                              <p:par>
                                <p:cTn id="17" presetID="29"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ppt_x</p:attrName>
                                        </p:attrNameLst>
                                      </p:cBhvr>
                                      <p:tavLst>
                                        <p:tav tm="0">
                                          <p:val>
                                            <p:strVal val="#ppt_x-.2"/>
                                          </p:val>
                                        </p:tav>
                                        <p:tav tm="100000">
                                          <p:val>
                                            <p:strVal val="#ppt_x"/>
                                          </p:val>
                                        </p:tav>
                                      </p:tavLst>
                                    </p:anim>
                                    <p:anim calcmode="lin" valueType="num">
                                      <p:cBhvr>
                                        <p:cTn id="20"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6"/>
                                        </p:tgtEl>
                                      </p:cBhvr>
                                    </p:animEffect>
                                  </p:childTnLst>
                                </p:cTn>
                              </p:par>
                            </p:childTnLst>
                          </p:cTn>
                        </p:par>
                        <p:par>
                          <p:cTn id="22" fill="hold">
                            <p:stCondLst>
                              <p:cond delay="6000"/>
                            </p:stCondLst>
                            <p:childTnLst>
                              <p:par>
                                <p:cTn id="23" presetID="45" presetClass="entr" presetSubtype="0" fill="hold" grpId="0" nodeType="after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ppt_w</p:attrName>
                                        </p:attrNameLst>
                                      </p:cBhvr>
                                      <p:tavLst>
                                        <p:tav tm="0" fmla="#ppt_w*sin(2.5*pi*$)">
                                          <p:val>
                                            <p:fltVal val="0"/>
                                          </p:val>
                                        </p:tav>
                                        <p:tav tm="100000">
                                          <p:val>
                                            <p:fltVal val="1"/>
                                          </p:val>
                                        </p:tav>
                                      </p:tavLst>
                                    </p:anim>
                                    <p:anim calcmode="lin" valueType="num">
                                      <p:cBhvr>
                                        <p:cTn id="27" dur="1000" fill="hold"/>
                                        <p:tgtEl>
                                          <p:spTgt spid="19"/>
                                        </p:tgtEl>
                                        <p:attrNameLst>
                                          <p:attrName>ppt_h</p:attrName>
                                        </p:attrNameLst>
                                      </p:cBhvr>
                                      <p:tavLst>
                                        <p:tav tm="0">
                                          <p:val>
                                            <p:strVal val="#ppt_h"/>
                                          </p:val>
                                        </p:tav>
                                        <p:tav tm="100000">
                                          <p:val>
                                            <p:strVal val="#ppt_h"/>
                                          </p:val>
                                        </p:tav>
                                      </p:tavLst>
                                    </p:anim>
                                  </p:childTnLst>
                                </p:cTn>
                              </p:par>
                            </p:childTnLst>
                          </p:cTn>
                        </p:par>
                        <p:par>
                          <p:cTn id="28" fill="hold">
                            <p:stCondLst>
                              <p:cond delay="8200"/>
                            </p:stCondLst>
                            <p:childTnLst>
                              <p:par>
                                <p:cTn id="29" presetID="29"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ppt_x</p:attrName>
                                        </p:attrNameLst>
                                      </p:cBhvr>
                                      <p:tavLst>
                                        <p:tav tm="0">
                                          <p:val>
                                            <p:strVal val="#ppt_x-.2"/>
                                          </p:val>
                                        </p:tav>
                                        <p:tav tm="100000">
                                          <p:val>
                                            <p:strVal val="#ppt_x"/>
                                          </p:val>
                                        </p:tav>
                                      </p:tavLst>
                                    </p:anim>
                                    <p:anim calcmode="lin" valueType="num">
                                      <p:cBhvr>
                                        <p:cTn id="32"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7"/>
                                        </p:tgtEl>
                                      </p:cBhvr>
                                    </p:animEffect>
                                  </p:childTnLst>
                                </p:cTn>
                              </p:par>
                            </p:childTnLst>
                          </p:cTn>
                        </p:par>
                        <p:par>
                          <p:cTn id="34" fill="hold">
                            <p:stCondLst>
                              <p:cond delay="9200"/>
                            </p:stCondLst>
                            <p:childTnLst>
                              <p:par>
                                <p:cTn id="35" presetID="45" presetClass="entr" presetSubtype="0" fill="hold" nodeType="afterEffect">
                                  <p:stCondLst>
                                    <p:cond delay="0"/>
                                  </p:stCondLst>
                                  <p:iterate type="lt">
                                    <p:tmPct val="10000"/>
                                  </p:iterate>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1000"/>
                                        <p:tgtEl>
                                          <p:spTgt spid="20">
                                            <p:txEl>
                                              <p:pRg st="0" end="0"/>
                                            </p:txEl>
                                          </p:spTgt>
                                        </p:tgtEl>
                                      </p:cBhvr>
                                    </p:animEffect>
                                    <p:anim calcmode="lin" valueType="num">
                                      <p:cBhvr>
                                        <p:cTn id="38" dur="1000" fill="hold"/>
                                        <p:tgtEl>
                                          <p:spTgt spid="20">
                                            <p:txEl>
                                              <p:pRg st="0" end="0"/>
                                            </p:txEl>
                                          </p:spTgt>
                                        </p:tgtEl>
                                        <p:attrNameLst>
                                          <p:attrName>ppt_w</p:attrName>
                                        </p:attrNameLst>
                                      </p:cBhvr>
                                      <p:tavLst>
                                        <p:tav tm="0" fmla="#ppt_w*sin(2.5*pi*$)">
                                          <p:val>
                                            <p:fltVal val="0"/>
                                          </p:val>
                                        </p:tav>
                                        <p:tav tm="100000">
                                          <p:val>
                                            <p:fltVal val="1"/>
                                          </p:val>
                                        </p:tav>
                                      </p:tavLst>
                                    </p:anim>
                                    <p:anim calcmode="lin" valueType="num">
                                      <p:cBhvr>
                                        <p:cTn id="39" dur="1000" fill="hold"/>
                                        <p:tgtEl>
                                          <p:spTgt spid="20">
                                            <p:txEl>
                                              <p:pRg st="0" end="0"/>
                                            </p:txEl>
                                          </p:spTgt>
                                        </p:tgtEl>
                                        <p:attrNameLst>
                                          <p:attrName>ppt_h</p:attrName>
                                        </p:attrNameLst>
                                      </p:cBhvr>
                                      <p:tavLst>
                                        <p:tav tm="0">
                                          <p:val>
                                            <p:strVal val="#ppt_h"/>
                                          </p:val>
                                        </p:tav>
                                        <p:tav tm="100000">
                                          <p:val>
                                            <p:strVal val="#ppt_h"/>
                                          </p:val>
                                        </p:tav>
                                      </p:tavLst>
                                    </p:anim>
                                  </p:childTnLst>
                                </p:cTn>
                              </p:par>
                            </p:childTnLst>
                          </p:cTn>
                        </p:par>
                        <p:par>
                          <p:cTn id="40" fill="hold">
                            <p:stCondLst>
                              <p:cond delay="11400"/>
                            </p:stCondLst>
                            <p:childTnLst>
                              <p:par>
                                <p:cTn id="41" presetID="29"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ppt_x</p:attrName>
                                        </p:attrNameLst>
                                      </p:cBhvr>
                                      <p:tavLst>
                                        <p:tav tm="0">
                                          <p:val>
                                            <p:strVal val="#ppt_x-.2"/>
                                          </p:val>
                                        </p:tav>
                                        <p:tav tm="100000">
                                          <p:val>
                                            <p:strVal val="#ppt_x"/>
                                          </p:val>
                                        </p:tav>
                                      </p:tavLst>
                                    </p:anim>
                                    <p:anim calcmode="lin" valueType="num">
                                      <p:cBhvr>
                                        <p:cTn id="44"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45" dur="1000"/>
                                        <p:tgtEl>
                                          <p:spTgt spid="18"/>
                                        </p:tgtEl>
                                      </p:cBhvr>
                                    </p:animEffect>
                                  </p:childTnLst>
                                </p:cTn>
                              </p:par>
                            </p:childTnLst>
                          </p:cTn>
                        </p:par>
                        <p:par>
                          <p:cTn id="46" fill="hold">
                            <p:stCondLst>
                              <p:cond delay="12400"/>
                            </p:stCondLst>
                            <p:childTnLst>
                              <p:par>
                                <p:cTn id="47" presetID="45" presetClass="entr" presetSubtype="0" fill="hold" nodeType="afterEffect">
                                  <p:stCondLst>
                                    <p:cond delay="0"/>
                                  </p:stCondLst>
                                  <p:iterate type="lt">
                                    <p:tmPct val="10000"/>
                                  </p:iterate>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fade">
                                      <p:cBhvr>
                                        <p:cTn id="49" dur="1000"/>
                                        <p:tgtEl>
                                          <p:spTgt spid="21">
                                            <p:txEl>
                                              <p:pRg st="0" end="0"/>
                                            </p:txEl>
                                          </p:spTgt>
                                        </p:tgtEl>
                                      </p:cBhvr>
                                    </p:animEffect>
                                    <p:anim calcmode="lin" valueType="num">
                                      <p:cBhvr>
                                        <p:cTn id="50" dur="1000" fill="hold"/>
                                        <p:tgtEl>
                                          <p:spTgt spid="21">
                                            <p:txEl>
                                              <p:pRg st="0" end="0"/>
                                            </p:txEl>
                                          </p:spTgt>
                                        </p:tgtEl>
                                        <p:attrNameLst>
                                          <p:attrName>ppt_w</p:attrName>
                                        </p:attrNameLst>
                                      </p:cBhvr>
                                      <p:tavLst>
                                        <p:tav tm="0" fmla="#ppt_w*sin(2.5*pi*$)">
                                          <p:val>
                                            <p:fltVal val="0"/>
                                          </p:val>
                                        </p:tav>
                                        <p:tav tm="100000">
                                          <p:val>
                                            <p:fltVal val="1"/>
                                          </p:val>
                                        </p:tav>
                                      </p:tavLst>
                                    </p:anim>
                                    <p:anim calcmode="lin" valueType="num">
                                      <p:cBhvr>
                                        <p:cTn id="51" dur="1000" fill="hold"/>
                                        <p:tgtEl>
                                          <p:spTgt spid="21">
                                            <p:txEl>
                                              <p:pRg st="0" end="0"/>
                                            </p:txEl>
                                          </p:spTgt>
                                        </p:tgtEl>
                                        <p:attrNameLst>
                                          <p:attrName>ppt_h</p:attrName>
                                        </p:attrNameLst>
                                      </p:cBhvr>
                                      <p:tavLst>
                                        <p:tav tm="0">
                                          <p:val>
                                            <p:strVal val="#ppt_h"/>
                                          </p:val>
                                        </p:tav>
                                        <p:tav tm="100000">
                                          <p:val>
                                            <p:strVal val="#ppt_h"/>
                                          </p:val>
                                        </p:tav>
                                      </p:tavLst>
                                    </p:anim>
                                  </p:childTnLst>
                                </p:cTn>
                              </p:par>
                            </p:childTnLst>
                          </p:cTn>
                        </p:par>
                        <p:par>
                          <p:cTn id="52" fill="hold">
                            <p:stCondLst>
                              <p:cond delay="14600"/>
                            </p:stCondLst>
                            <p:childTnLst>
                              <p:par>
                                <p:cTn id="53" presetID="29"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1000" fill="hold"/>
                                        <p:tgtEl>
                                          <p:spTgt spid="22"/>
                                        </p:tgtEl>
                                        <p:attrNameLst>
                                          <p:attrName>ppt_x</p:attrName>
                                        </p:attrNameLst>
                                      </p:cBhvr>
                                      <p:tavLst>
                                        <p:tav tm="0">
                                          <p:val>
                                            <p:strVal val="#ppt_x-.2"/>
                                          </p:val>
                                        </p:tav>
                                        <p:tav tm="100000">
                                          <p:val>
                                            <p:strVal val="#ppt_x"/>
                                          </p:val>
                                        </p:tav>
                                      </p:tavLst>
                                    </p:anim>
                                    <p:anim calcmode="lin" valueType="num">
                                      <p:cBhvr>
                                        <p:cTn id="5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2"/>
                                        </p:tgtEl>
                                      </p:cBhvr>
                                    </p:animEffect>
                                  </p:childTnLst>
                                </p:cTn>
                              </p:par>
                            </p:childTnLst>
                          </p:cTn>
                        </p:par>
                        <p:par>
                          <p:cTn id="58" fill="hold">
                            <p:stCondLst>
                              <p:cond delay="15600"/>
                            </p:stCondLst>
                            <p:childTnLst>
                              <p:par>
                                <p:cTn id="59" presetID="45" presetClass="entr" presetSubtype="0" fill="hold" nodeType="afterEffect">
                                  <p:stCondLst>
                                    <p:cond delay="0"/>
                                  </p:stCondLst>
                                  <p:iterate type="lt">
                                    <p:tmPct val="10000"/>
                                  </p:iterate>
                                  <p:childTnLst>
                                    <p:set>
                                      <p:cBhvr>
                                        <p:cTn id="60" dur="1" fill="hold">
                                          <p:stCondLst>
                                            <p:cond delay="0"/>
                                          </p:stCondLst>
                                        </p:cTn>
                                        <p:tgtEl>
                                          <p:spTgt spid="23">
                                            <p:txEl>
                                              <p:pRg st="0" end="0"/>
                                            </p:txEl>
                                          </p:spTgt>
                                        </p:tgtEl>
                                        <p:attrNameLst>
                                          <p:attrName>style.visibility</p:attrName>
                                        </p:attrNameLst>
                                      </p:cBhvr>
                                      <p:to>
                                        <p:strVal val="visible"/>
                                      </p:to>
                                    </p:set>
                                    <p:animEffect transition="in" filter="fade">
                                      <p:cBhvr>
                                        <p:cTn id="61" dur="1000"/>
                                        <p:tgtEl>
                                          <p:spTgt spid="23">
                                            <p:txEl>
                                              <p:pRg st="0" end="0"/>
                                            </p:txEl>
                                          </p:spTgt>
                                        </p:tgtEl>
                                      </p:cBhvr>
                                    </p:animEffect>
                                    <p:anim calcmode="lin" valueType="num">
                                      <p:cBhvr>
                                        <p:cTn id="62" dur="1000" fill="hold"/>
                                        <p:tgtEl>
                                          <p:spTgt spid="23">
                                            <p:txEl>
                                              <p:pRg st="0" end="0"/>
                                            </p:txEl>
                                          </p:spTgt>
                                        </p:tgtEl>
                                        <p:attrNameLst>
                                          <p:attrName>ppt_w</p:attrName>
                                        </p:attrNameLst>
                                      </p:cBhvr>
                                      <p:tavLst>
                                        <p:tav tm="0" fmla="#ppt_w*sin(2.5*pi*$)">
                                          <p:val>
                                            <p:fltVal val="0"/>
                                          </p:val>
                                        </p:tav>
                                        <p:tav tm="100000">
                                          <p:val>
                                            <p:fltVal val="1"/>
                                          </p:val>
                                        </p:tav>
                                      </p:tavLst>
                                    </p:anim>
                                    <p:anim calcmode="lin" valueType="num">
                                      <p:cBhvr>
                                        <p:cTn id="63" dur="1000" fill="hold"/>
                                        <p:tgtEl>
                                          <p:spTgt spid="2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2"/>
          <p:cNvSpPr txBox="1">
            <a:spLocks noChangeArrowheads="1"/>
          </p:cNvSpPr>
          <p:nvPr/>
        </p:nvSpPr>
        <p:spPr bwMode="auto">
          <a:xfrm>
            <a:off x="685522" y="1287841"/>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236690"/>
            <a:ext cx="858173" cy="725683"/>
          </a:xfrm>
          <a:prstGeom prst="rect">
            <a:avLst/>
          </a:prstGeom>
        </p:spPr>
      </p:pic>
      <p:pic>
        <p:nvPicPr>
          <p:cNvPr id="20" name="Picture 2" descr="C:\Users\Thinkpad\Desktop\PNG\1_0000_图层-11-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44816" y="2742828"/>
            <a:ext cx="1907076" cy="155026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Thinkpad\Desktop\PNG\1_0001_图层-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03486" y="2742828"/>
            <a:ext cx="1907076" cy="1550268"/>
          </a:xfrm>
          <a:prstGeom prst="rect">
            <a:avLst/>
          </a:prstGeom>
          <a:noFill/>
          <a:extLst>
            <a:ext uri="{909E8E84-426E-40DD-AFC4-6F175D3DCCD1}">
              <a14:hiddenFill xmlns:a14="http://schemas.microsoft.com/office/drawing/2010/main">
                <a:solidFill>
                  <a:srgbClr val="FFFFFF"/>
                </a:solidFill>
              </a14:hiddenFill>
            </a:ext>
          </a:extLst>
        </p:spPr>
      </p:pic>
      <p:sp>
        <p:nvSpPr>
          <p:cNvPr id="22" name="Text Box 53"/>
          <p:cNvSpPr txBox="1">
            <a:spLocks noChangeArrowheads="1"/>
          </p:cNvSpPr>
          <p:nvPr/>
        </p:nvSpPr>
        <p:spPr bwMode="auto">
          <a:xfrm>
            <a:off x="3544979" y="2639879"/>
            <a:ext cx="760144" cy="136191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6600" b="1" i="0" u="none" strike="noStrike" kern="0" cap="none" spc="0" normalizeH="0" baseline="0" noProof="0" dirty="0" smtClean="0">
                <a:ln>
                  <a:noFill/>
                </a:ln>
                <a:solidFill>
                  <a:sysClr val="windowText" lastClr="000000"/>
                </a:solidFill>
                <a:effectLst/>
                <a:uLnTx/>
                <a:uFillTx/>
                <a:ea typeface="方正古隶简体" pitchFamily="65" charset="-122"/>
              </a:rPr>
              <a:t>1</a:t>
            </a:r>
            <a:endParaRPr kumimoji="0" lang="en-US" altLang="zh-CN" sz="6600" b="1" i="0" u="none" strike="noStrike" kern="0" cap="none" spc="0" normalizeH="0" baseline="0" noProof="0" dirty="0">
              <a:ln>
                <a:noFill/>
              </a:ln>
              <a:solidFill>
                <a:sysClr val="windowText" lastClr="000000"/>
              </a:solidFill>
              <a:effectLst/>
              <a:uLnTx/>
              <a:uFillTx/>
              <a:ea typeface="方正古隶简体" pitchFamily="65" charset="-122"/>
            </a:endParaRPr>
          </a:p>
        </p:txBody>
      </p:sp>
      <p:sp>
        <p:nvSpPr>
          <p:cNvPr id="23" name="Text Box 53"/>
          <p:cNvSpPr txBox="1">
            <a:spLocks noChangeArrowheads="1"/>
          </p:cNvSpPr>
          <p:nvPr/>
        </p:nvSpPr>
        <p:spPr bwMode="auto">
          <a:xfrm>
            <a:off x="5486927" y="2683307"/>
            <a:ext cx="729687" cy="136191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6600" b="1" i="0" u="none" strike="noStrike" kern="0" cap="none" spc="0" normalizeH="0" baseline="0" noProof="0" dirty="0" smtClean="0">
                <a:ln>
                  <a:noFill/>
                </a:ln>
                <a:solidFill>
                  <a:sysClr val="windowText" lastClr="000000"/>
                </a:solidFill>
                <a:effectLst/>
                <a:uLnTx/>
                <a:uFillTx/>
                <a:ea typeface="方正古隶简体" pitchFamily="65" charset="-122"/>
              </a:rPr>
              <a:t>2</a:t>
            </a:r>
            <a:endParaRPr kumimoji="0" lang="en-US" altLang="zh-CN" sz="6600" b="1" i="0" u="none" strike="noStrike" kern="0" cap="none" spc="0" normalizeH="0" baseline="0" noProof="0" dirty="0">
              <a:ln>
                <a:noFill/>
              </a:ln>
              <a:solidFill>
                <a:sysClr val="windowText" lastClr="000000"/>
              </a:solidFill>
              <a:effectLst/>
              <a:uLnTx/>
              <a:uFillTx/>
              <a:ea typeface="方正古隶简体" pitchFamily="65" charset="-122"/>
            </a:endParaRPr>
          </a:p>
        </p:txBody>
      </p:sp>
      <p:sp>
        <p:nvSpPr>
          <p:cNvPr id="24" name="圆角矩形 23"/>
          <p:cNvSpPr/>
          <p:nvPr/>
        </p:nvSpPr>
        <p:spPr>
          <a:xfrm>
            <a:off x="1209482" y="3061448"/>
            <a:ext cx="1830091" cy="1067191"/>
          </a:xfrm>
          <a:prstGeom prst="roundRect">
            <a:avLst/>
          </a:prstGeom>
          <a:noFill/>
          <a:ln w="952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5" name="组合 24"/>
          <p:cNvGrpSpPr/>
          <p:nvPr/>
        </p:nvGrpSpPr>
        <p:grpSpPr>
          <a:xfrm>
            <a:off x="1054010" y="2542094"/>
            <a:ext cx="686121" cy="710798"/>
            <a:chOff x="611560" y="1470114"/>
            <a:chExt cx="864096" cy="895175"/>
          </a:xfrm>
        </p:grpSpPr>
        <p:pic>
          <p:nvPicPr>
            <p:cNvPr id="26" name="Picture 4" descr="C:\Users\Thinkpad\Desktop\PNG\1_0000_渐变映射-2-副本-9.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53"/>
            <p:cNvSpPr txBox="1">
              <a:spLocks noChangeArrowheads="1"/>
            </p:cNvSpPr>
            <p:nvPr/>
          </p:nvSpPr>
          <p:spPr bwMode="auto">
            <a:xfrm>
              <a:off x="755577" y="1470114"/>
              <a:ext cx="583839" cy="89150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ea typeface="方正古隶简体" pitchFamily="65" charset="-122"/>
                </a:rPr>
                <a:t>1</a:t>
              </a:r>
              <a:endParaRPr kumimoji="0" lang="en-US" altLang="zh-CN" sz="3200" b="1" i="0" u="none" strike="noStrike" kern="0" cap="none" spc="0" normalizeH="0" baseline="0" noProof="0" dirty="0">
                <a:ln>
                  <a:noFill/>
                </a:ln>
                <a:solidFill>
                  <a:sysClr val="window" lastClr="FFFFFF"/>
                </a:solidFill>
                <a:effectLst/>
                <a:uLnTx/>
                <a:uFillTx/>
                <a:ea typeface="方正古隶简体" pitchFamily="65" charset="-122"/>
              </a:endParaRPr>
            </a:p>
          </p:txBody>
        </p:sp>
      </p:grpSp>
      <p:sp>
        <p:nvSpPr>
          <p:cNvPr id="28" name="TextBox 15"/>
          <p:cNvSpPr txBox="1"/>
          <p:nvPr/>
        </p:nvSpPr>
        <p:spPr>
          <a:xfrm>
            <a:off x="1423604" y="3156275"/>
            <a:ext cx="1490583" cy="932563"/>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29" name="圆角矩形 28"/>
          <p:cNvSpPr/>
          <p:nvPr/>
        </p:nvSpPr>
        <p:spPr>
          <a:xfrm>
            <a:off x="6663701" y="3061448"/>
            <a:ext cx="1830091" cy="1067191"/>
          </a:xfrm>
          <a:prstGeom prst="roundRect">
            <a:avLst/>
          </a:prstGeom>
          <a:noFill/>
          <a:ln w="952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6508229" y="2542094"/>
            <a:ext cx="686121" cy="710798"/>
            <a:chOff x="611560" y="1470114"/>
            <a:chExt cx="864096" cy="895175"/>
          </a:xfrm>
        </p:grpSpPr>
        <p:pic>
          <p:nvPicPr>
            <p:cNvPr id="31" name="Picture 4" descr="C:\Users\Thinkpad\Desktop\PNG\1_0000_渐变映射-2-副本-9.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1560" y="1599515"/>
              <a:ext cx="864096" cy="765774"/>
            </a:xfrm>
            <a:prstGeom prst="rect">
              <a:avLst/>
            </a:prstGeom>
            <a:noFill/>
            <a:extLst>
              <a:ext uri="{909E8E84-426E-40DD-AFC4-6F175D3DCCD1}">
                <a14:hiddenFill xmlns:a14="http://schemas.microsoft.com/office/drawing/2010/main">
                  <a:solidFill>
                    <a:srgbClr val="FFFFFF"/>
                  </a:solidFill>
                </a14:hiddenFill>
              </a:ext>
            </a:extLst>
          </p:spPr>
        </p:pic>
        <p:sp>
          <p:nvSpPr>
            <p:cNvPr id="32" name="Text Box 53"/>
            <p:cNvSpPr txBox="1">
              <a:spLocks noChangeArrowheads="1"/>
            </p:cNvSpPr>
            <p:nvPr/>
          </p:nvSpPr>
          <p:spPr bwMode="auto">
            <a:xfrm>
              <a:off x="755577" y="1470114"/>
              <a:ext cx="565671" cy="89150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ea typeface="方正古隶简体" pitchFamily="65" charset="-122"/>
                </a:rPr>
                <a:t>2</a:t>
              </a:r>
              <a:endParaRPr kumimoji="0" lang="en-US" altLang="zh-CN" sz="3200" b="1" i="0" u="none" strike="noStrike" kern="0" cap="none" spc="0" normalizeH="0" baseline="0" noProof="0" dirty="0">
                <a:ln>
                  <a:noFill/>
                </a:ln>
                <a:solidFill>
                  <a:sysClr val="window" lastClr="FFFFFF"/>
                </a:solidFill>
                <a:effectLst/>
                <a:uLnTx/>
                <a:uFillTx/>
                <a:ea typeface="方正古隶简体" pitchFamily="65" charset="-122"/>
              </a:endParaRPr>
            </a:p>
          </p:txBody>
        </p:sp>
      </p:grpSp>
      <p:sp>
        <p:nvSpPr>
          <p:cNvPr id="33" name="TextBox 27"/>
          <p:cNvSpPr txBox="1"/>
          <p:nvPr/>
        </p:nvSpPr>
        <p:spPr>
          <a:xfrm>
            <a:off x="6877823" y="3156275"/>
            <a:ext cx="1490583" cy="932563"/>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par>
                                <p:cTn id="12" presetID="31"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2000" fill="hold"/>
                                        <p:tgtEl>
                                          <p:spTgt spid="21"/>
                                        </p:tgtEl>
                                        <p:attrNameLst>
                                          <p:attrName>ppt_w</p:attrName>
                                        </p:attrNameLst>
                                      </p:cBhvr>
                                      <p:tavLst>
                                        <p:tav tm="0">
                                          <p:val>
                                            <p:fltVal val="0"/>
                                          </p:val>
                                        </p:tav>
                                        <p:tav tm="100000">
                                          <p:val>
                                            <p:strVal val="#ppt_w"/>
                                          </p:val>
                                        </p:tav>
                                      </p:tavLst>
                                    </p:anim>
                                    <p:anim calcmode="lin" valueType="num">
                                      <p:cBhvr>
                                        <p:cTn id="15" dur="2000" fill="hold"/>
                                        <p:tgtEl>
                                          <p:spTgt spid="21"/>
                                        </p:tgtEl>
                                        <p:attrNameLst>
                                          <p:attrName>ppt_h</p:attrName>
                                        </p:attrNameLst>
                                      </p:cBhvr>
                                      <p:tavLst>
                                        <p:tav tm="0">
                                          <p:val>
                                            <p:fltVal val="0"/>
                                          </p:val>
                                        </p:tav>
                                        <p:tav tm="100000">
                                          <p:val>
                                            <p:strVal val="#ppt_h"/>
                                          </p:val>
                                        </p:tav>
                                      </p:tavLst>
                                    </p:anim>
                                    <p:anim calcmode="lin" valueType="num">
                                      <p:cBhvr>
                                        <p:cTn id="16" dur="2000" fill="hold"/>
                                        <p:tgtEl>
                                          <p:spTgt spid="21"/>
                                        </p:tgtEl>
                                        <p:attrNameLst>
                                          <p:attrName>style.rotation</p:attrName>
                                        </p:attrNameLst>
                                      </p:cBhvr>
                                      <p:tavLst>
                                        <p:tav tm="0">
                                          <p:val>
                                            <p:fltVal val="90"/>
                                          </p:val>
                                        </p:tav>
                                        <p:tav tm="100000">
                                          <p:val>
                                            <p:fltVal val="0"/>
                                          </p:val>
                                        </p:tav>
                                      </p:tavLst>
                                    </p:anim>
                                    <p:animEffect transition="in" filter="fade">
                                      <p:cBhvr>
                                        <p:cTn id="17" dur="2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2000" fill="hold"/>
                                        <p:tgtEl>
                                          <p:spTgt spid="20"/>
                                        </p:tgtEl>
                                        <p:attrNameLst>
                                          <p:attrName>ppt_w</p:attrName>
                                        </p:attrNameLst>
                                      </p:cBhvr>
                                      <p:tavLst>
                                        <p:tav tm="0">
                                          <p:val>
                                            <p:fltVal val="0"/>
                                          </p:val>
                                        </p:tav>
                                        <p:tav tm="100000">
                                          <p:val>
                                            <p:strVal val="#ppt_w"/>
                                          </p:val>
                                        </p:tav>
                                      </p:tavLst>
                                    </p:anim>
                                    <p:anim calcmode="lin" valueType="num">
                                      <p:cBhvr>
                                        <p:cTn id="21" dur="2000" fill="hold"/>
                                        <p:tgtEl>
                                          <p:spTgt spid="20"/>
                                        </p:tgtEl>
                                        <p:attrNameLst>
                                          <p:attrName>ppt_h</p:attrName>
                                        </p:attrNameLst>
                                      </p:cBhvr>
                                      <p:tavLst>
                                        <p:tav tm="0">
                                          <p:val>
                                            <p:fltVal val="0"/>
                                          </p:val>
                                        </p:tav>
                                        <p:tav tm="100000">
                                          <p:val>
                                            <p:strVal val="#ppt_h"/>
                                          </p:val>
                                        </p:tav>
                                      </p:tavLst>
                                    </p:anim>
                                    <p:anim calcmode="lin" valueType="num">
                                      <p:cBhvr>
                                        <p:cTn id="22" dur="2000" fill="hold"/>
                                        <p:tgtEl>
                                          <p:spTgt spid="20"/>
                                        </p:tgtEl>
                                        <p:attrNameLst>
                                          <p:attrName>style.rotation</p:attrName>
                                        </p:attrNameLst>
                                      </p:cBhvr>
                                      <p:tavLst>
                                        <p:tav tm="0">
                                          <p:val>
                                            <p:fltVal val="90"/>
                                          </p:val>
                                        </p:tav>
                                        <p:tav tm="100000">
                                          <p:val>
                                            <p:fltVal val="0"/>
                                          </p:val>
                                        </p:tav>
                                      </p:tavLst>
                                    </p:anim>
                                    <p:animEffect transition="in" filter="fade">
                                      <p:cBhvr>
                                        <p:cTn id="23" dur="2000"/>
                                        <p:tgtEl>
                                          <p:spTgt spid="20"/>
                                        </p:tgtEl>
                                      </p:cBhvr>
                                    </p:animEffect>
                                  </p:childTnLst>
                                </p:cTn>
                              </p:par>
                              <p:par>
                                <p:cTn id="24" presetID="30"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200" decel="100000"/>
                                        <p:tgtEl>
                                          <p:spTgt spid="21"/>
                                        </p:tgtEl>
                                      </p:cBhvr>
                                    </p:animEffect>
                                    <p:anim calcmode="lin" valueType="num">
                                      <p:cBhvr>
                                        <p:cTn id="27" dur="1200" decel="100000" fill="hold"/>
                                        <p:tgtEl>
                                          <p:spTgt spid="21"/>
                                        </p:tgtEl>
                                        <p:attrNameLst>
                                          <p:attrName>style.rotation</p:attrName>
                                        </p:attrNameLst>
                                      </p:cBhvr>
                                      <p:tavLst>
                                        <p:tav tm="0">
                                          <p:val>
                                            <p:fltVal val="-90"/>
                                          </p:val>
                                        </p:tav>
                                        <p:tav tm="100000">
                                          <p:val>
                                            <p:fltVal val="0"/>
                                          </p:val>
                                        </p:tav>
                                      </p:tavLst>
                                    </p:anim>
                                    <p:anim calcmode="lin" valueType="num">
                                      <p:cBhvr>
                                        <p:cTn id="28" dur="1200" decel="100000" fill="hold"/>
                                        <p:tgtEl>
                                          <p:spTgt spid="21"/>
                                        </p:tgtEl>
                                        <p:attrNameLst>
                                          <p:attrName>ppt_x</p:attrName>
                                        </p:attrNameLst>
                                      </p:cBhvr>
                                      <p:tavLst>
                                        <p:tav tm="0">
                                          <p:val>
                                            <p:strVal val="#ppt_x+0.4"/>
                                          </p:val>
                                        </p:tav>
                                        <p:tav tm="100000">
                                          <p:val>
                                            <p:strVal val="#ppt_x-0.05"/>
                                          </p:val>
                                        </p:tav>
                                      </p:tavLst>
                                    </p:anim>
                                    <p:anim calcmode="lin" valueType="num">
                                      <p:cBhvr>
                                        <p:cTn id="29" dur="1200" decel="100000" fill="hold"/>
                                        <p:tgtEl>
                                          <p:spTgt spid="21"/>
                                        </p:tgtEl>
                                        <p:attrNameLst>
                                          <p:attrName>ppt_y</p:attrName>
                                        </p:attrNameLst>
                                      </p:cBhvr>
                                      <p:tavLst>
                                        <p:tav tm="0">
                                          <p:val>
                                            <p:strVal val="#ppt_y-0.4"/>
                                          </p:val>
                                        </p:tav>
                                        <p:tav tm="100000">
                                          <p:val>
                                            <p:strVal val="#ppt_y+0.1"/>
                                          </p:val>
                                        </p:tav>
                                      </p:tavLst>
                                    </p:anim>
                                    <p:anim calcmode="lin" valueType="num">
                                      <p:cBhvr>
                                        <p:cTn id="30" dur="300" accel="100000" fill="hold">
                                          <p:stCondLst>
                                            <p:cond delay="1200"/>
                                          </p:stCondLst>
                                        </p:cTn>
                                        <p:tgtEl>
                                          <p:spTgt spid="21"/>
                                        </p:tgtEl>
                                        <p:attrNameLst>
                                          <p:attrName>ppt_x</p:attrName>
                                        </p:attrNameLst>
                                      </p:cBhvr>
                                      <p:tavLst>
                                        <p:tav tm="0">
                                          <p:val>
                                            <p:strVal val="#ppt_x-0.05"/>
                                          </p:val>
                                        </p:tav>
                                        <p:tav tm="100000">
                                          <p:val>
                                            <p:strVal val="#ppt_x"/>
                                          </p:val>
                                        </p:tav>
                                      </p:tavLst>
                                    </p:anim>
                                    <p:anim calcmode="lin" valueType="num">
                                      <p:cBhvr>
                                        <p:cTn id="31" dur="300" accel="100000" fill="hold">
                                          <p:stCondLst>
                                            <p:cond delay="1200"/>
                                          </p:stCondLst>
                                        </p:cTn>
                                        <p:tgtEl>
                                          <p:spTgt spid="21"/>
                                        </p:tgtEl>
                                        <p:attrNameLst>
                                          <p:attrName>ppt_y</p:attrName>
                                        </p:attrNameLst>
                                      </p:cBhvr>
                                      <p:tavLst>
                                        <p:tav tm="0">
                                          <p:val>
                                            <p:strVal val="#ppt_y+0.1"/>
                                          </p:val>
                                        </p:tav>
                                        <p:tav tm="100000">
                                          <p:val>
                                            <p:strVal val="#ppt_y"/>
                                          </p:val>
                                        </p:tav>
                                      </p:tavLst>
                                    </p:anim>
                                  </p:childTnLst>
                                </p:cTn>
                              </p:par>
                              <p:par>
                                <p:cTn id="32" presetID="3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200" decel="100000"/>
                                        <p:tgtEl>
                                          <p:spTgt spid="20"/>
                                        </p:tgtEl>
                                      </p:cBhvr>
                                    </p:animEffect>
                                    <p:anim calcmode="lin" valueType="num">
                                      <p:cBhvr>
                                        <p:cTn id="35" dur="1200" decel="100000" fill="hold"/>
                                        <p:tgtEl>
                                          <p:spTgt spid="20"/>
                                        </p:tgtEl>
                                        <p:attrNameLst>
                                          <p:attrName>style.rotation</p:attrName>
                                        </p:attrNameLst>
                                      </p:cBhvr>
                                      <p:tavLst>
                                        <p:tav tm="0">
                                          <p:val>
                                            <p:fltVal val="-90"/>
                                          </p:val>
                                        </p:tav>
                                        <p:tav tm="100000">
                                          <p:val>
                                            <p:fltVal val="0"/>
                                          </p:val>
                                        </p:tav>
                                      </p:tavLst>
                                    </p:anim>
                                    <p:anim calcmode="lin" valueType="num">
                                      <p:cBhvr>
                                        <p:cTn id="36" dur="1200" decel="100000" fill="hold"/>
                                        <p:tgtEl>
                                          <p:spTgt spid="20"/>
                                        </p:tgtEl>
                                        <p:attrNameLst>
                                          <p:attrName>ppt_x</p:attrName>
                                        </p:attrNameLst>
                                      </p:cBhvr>
                                      <p:tavLst>
                                        <p:tav tm="0">
                                          <p:val>
                                            <p:strVal val="#ppt_x+0.4"/>
                                          </p:val>
                                        </p:tav>
                                        <p:tav tm="100000">
                                          <p:val>
                                            <p:strVal val="#ppt_x-0.05"/>
                                          </p:val>
                                        </p:tav>
                                      </p:tavLst>
                                    </p:anim>
                                    <p:anim calcmode="lin" valueType="num">
                                      <p:cBhvr>
                                        <p:cTn id="37" dur="1200" decel="100000" fill="hold"/>
                                        <p:tgtEl>
                                          <p:spTgt spid="20"/>
                                        </p:tgtEl>
                                        <p:attrNameLst>
                                          <p:attrName>ppt_y</p:attrName>
                                        </p:attrNameLst>
                                      </p:cBhvr>
                                      <p:tavLst>
                                        <p:tav tm="0">
                                          <p:val>
                                            <p:strVal val="#ppt_y-0.4"/>
                                          </p:val>
                                        </p:tav>
                                        <p:tav tm="100000">
                                          <p:val>
                                            <p:strVal val="#ppt_y+0.1"/>
                                          </p:val>
                                        </p:tav>
                                      </p:tavLst>
                                    </p:anim>
                                    <p:anim calcmode="lin" valueType="num">
                                      <p:cBhvr>
                                        <p:cTn id="38" dur="300" accel="100000" fill="hold">
                                          <p:stCondLst>
                                            <p:cond delay="1200"/>
                                          </p:stCondLst>
                                        </p:cTn>
                                        <p:tgtEl>
                                          <p:spTgt spid="20"/>
                                        </p:tgtEl>
                                        <p:attrNameLst>
                                          <p:attrName>ppt_x</p:attrName>
                                        </p:attrNameLst>
                                      </p:cBhvr>
                                      <p:tavLst>
                                        <p:tav tm="0">
                                          <p:val>
                                            <p:strVal val="#ppt_x-0.05"/>
                                          </p:val>
                                        </p:tav>
                                        <p:tav tm="100000">
                                          <p:val>
                                            <p:strVal val="#ppt_x"/>
                                          </p:val>
                                        </p:tav>
                                      </p:tavLst>
                                    </p:anim>
                                    <p:anim calcmode="lin" valueType="num">
                                      <p:cBhvr>
                                        <p:cTn id="39" dur="300" accel="100000" fill="hold">
                                          <p:stCondLst>
                                            <p:cond delay="1200"/>
                                          </p:stCondLst>
                                        </p:cTn>
                                        <p:tgtEl>
                                          <p:spTgt spid="20"/>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childTnLst>
                          </p:cTn>
                        </p:par>
                        <p:par>
                          <p:cTn id="68" fill="hold">
                            <p:stCondLst>
                              <p:cond delay="5500"/>
                            </p:stCondLst>
                            <p:childTnLst>
                              <p:par>
                                <p:cTn id="69" presetID="14" presetClass="entr" presetSubtype="1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randombar(horizontal)">
                                      <p:cBhvr>
                                        <p:cTn id="71" dur="500"/>
                                        <p:tgtEl>
                                          <p:spTgt spid="28"/>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randombar(horizontal)">
                                      <p:cBhvr>
                                        <p:cTn id="7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p:bldP spid="24" grpId="0" animBg="1"/>
      <p:bldP spid="28" grpId="0"/>
      <p:bldP spid="29" grpId="0" animBg="1"/>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a:off x="685522" y="1129762"/>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78611"/>
            <a:ext cx="858173" cy="725683"/>
          </a:xfrm>
          <a:prstGeom prst="rect">
            <a:avLst/>
          </a:prstGeom>
        </p:spPr>
      </p:pic>
      <p:pic>
        <p:nvPicPr>
          <p:cNvPr id="16" name="Picture 2" descr="C:\Users\Thinkpad\Desktop\PNG\1_0001_图层-6.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593458">
            <a:off x="5289597" y="3033561"/>
            <a:ext cx="3638110" cy="1263902"/>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6855639" y="2389857"/>
            <a:ext cx="480131" cy="1823576"/>
          </a:xfrm>
          <a:prstGeom prst="rect">
            <a:avLst/>
          </a:prstGeom>
        </p:spPr>
        <p:txBody>
          <a:bodyPr vert="eaVert" wrap="none">
            <a:spAutoFit/>
          </a:bodyPr>
          <a:lstStyle/>
          <a:p>
            <a:pPr marL="0" marR="0" lvl="0" indent="0" defTabSz="815975" eaLnBrk="1" fontAlgn="auto" latinLnBrk="0" hangingPunct="1">
              <a:lnSpc>
                <a:spcPct val="80000"/>
              </a:lnSpc>
              <a:spcBef>
                <a:spcPts val="0"/>
              </a:spcBef>
              <a:spcAft>
                <a:spcPts val="0"/>
              </a:spcAft>
              <a:buClrTx/>
              <a:buSzTx/>
              <a:buFontTx/>
              <a:buNone/>
              <a:tabLst/>
              <a:defRPr/>
            </a:pPr>
            <a:r>
              <a:rPr kumimoji="0" lang="zh-CN" altLang="en-US" sz="2400" b="0" i="0" u="none" strike="noStrike" kern="0" cap="none" spc="-150" normalizeH="0" baseline="0" noProof="0" dirty="0">
                <a:ln>
                  <a:noFill/>
                </a:ln>
                <a:solidFill>
                  <a:sysClr val="window" lastClr="FFFFFF"/>
                </a:solidFill>
                <a:effectLst/>
                <a:uLnTx/>
                <a:uFillTx/>
                <a:latin typeface="楷体" pitchFamily="49" charset="-122"/>
                <a:ea typeface="楷体" pitchFamily="49" charset="-122"/>
              </a:rPr>
              <a:t>点击</a:t>
            </a:r>
            <a:r>
              <a:rPr kumimoji="0" lang="zh-CN" altLang="en-US" sz="2400" b="0" i="0" u="none" strike="noStrike" kern="0" cap="none" spc="-150" normalizeH="0" baseline="0" noProof="0" dirty="0" smtClean="0">
                <a:ln>
                  <a:noFill/>
                </a:ln>
                <a:solidFill>
                  <a:sysClr val="window" lastClr="FFFFFF"/>
                </a:solidFill>
                <a:effectLst/>
                <a:uLnTx/>
                <a:uFillTx/>
                <a:latin typeface="楷体" pitchFamily="49" charset="-122"/>
                <a:ea typeface="楷体" pitchFamily="49" charset="-122"/>
              </a:rPr>
              <a:t>添加标题</a:t>
            </a:r>
            <a:endParaRPr kumimoji="0" lang="zh-CN" altLang="en-US" sz="2400" b="0" i="0" u="none" strike="noStrike" kern="0" cap="none" spc="-150" normalizeH="0" baseline="0" noProof="0" dirty="0">
              <a:ln>
                <a:noFill/>
              </a:ln>
              <a:solidFill>
                <a:sysClr val="window" lastClr="FFFFFF"/>
              </a:solidFill>
              <a:effectLst/>
              <a:uLnTx/>
              <a:uFillTx/>
              <a:latin typeface="楷体" pitchFamily="49" charset="-122"/>
              <a:ea typeface="楷体" pitchFamily="49" charset="-122"/>
            </a:endParaRPr>
          </a:p>
        </p:txBody>
      </p:sp>
      <p:sp>
        <p:nvSpPr>
          <p:cNvPr id="18" name="TextBox 3"/>
          <p:cNvSpPr txBox="1"/>
          <p:nvPr/>
        </p:nvSpPr>
        <p:spPr>
          <a:xfrm>
            <a:off x="1841049" y="2703289"/>
            <a:ext cx="4493538" cy="2185764"/>
          </a:xfrm>
          <a:prstGeom prst="rect">
            <a:avLst/>
          </a:prstGeom>
          <a:noFill/>
        </p:spPr>
        <p:txBody>
          <a:bodyPr vert="eaVert"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点击</a:t>
            </a: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a:t>
            </a:r>
            <a:r>
              <a:rPr kumimoji="0" lang="zh-CN" altLang="en-US" sz="2000" b="0" i="0" u="none" strike="noStrike" kern="0" cap="none" spc="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点击此处添加</a:t>
            </a:r>
            <a:r>
              <a:rPr kumimoji="0" lang="zh-CN" altLang="en-US" sz="2000" b="0" i="0" u="none" strike="noStrike" kern="0" cap="none" spc="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文本</a:t>
            </a: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点击此处添加文本</a:t>
            </a: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点击此处添加文本</a:t>
            </a: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点击此处添加文本</a:t>
            </a: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点击此处添加文本</a:t>
            </a:r>
          </a:p>
          <a:p>
            <a:pPr marL="0" marR="0" lvl="0" indent="0" defTabSz="914400" eaLnBrk="1" fontAlgn="auto" latinLnBrk="0" hangingPunct="1">
              <a:lnSpc>
                <a:spcPct val="2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grpSp>
        <p:nvGrpSpPr>
          <p:cNvPr id="19" name="组合 18"/>
          <p:cNvGrpSpPr/>
          <p:nvPr/>
        </p:nvGrpSpPr>
        <p:grpSpPr>
          <a:xfrm>
            <a:off x="3068340" y="2703291"/>
            <a:ext cx="3090144" cy="2185763"/>
            <a:chOff x="3436696" y="1250083"/>
            <a:chExt cx="2698204" cy="1996719"/>
          </a:xfrm>
        </p:grpSpPr>
        <p:cxnSp>
          <p:nvCxnSpPr>
            <p:cNvPr id="20" name="直接连接符 19"/>
            <p:cNvCxnSpPr/>
            <p:nvPr/>
          </p:nvCxnSpPr>
          <p:spPr>
            <a:xfrm>
              <a:off x="6134900" y="1250083"/>
              <a:ext cx="0" cy="1996719"/>
            </a:xfrm>
            <a:prstGeom prst="line">
              <a:avLst/>
            </a:prstGeom>
            <a:noFill/>
            <a:ln w="6350" cap="flat" cmpd="sng" algn="ctr">
              <a:solidFill>
                <a:sysClr val="windowText" lastClr="000000"/>
              </a:solidFill>
              <a:prstDash val="dash"/>
              <a:miter lim="800000"/>
            </a:ln>
            <a:effectLst/>
          </p:spPr>
        </p:cxnSp>
        <p:cxnSp>
          <p:nvCxnSpPr>
            <p:cNvPr id="21" name="直接连接符 20"/>
            <p:cNvCxnSpPr/>
            <p:nvPr/>
          </p:nvCxnSpPr>
          <p:spPr>
            <a:xfrm>
              <a:off x="5595260" y="1250083"/>
              <a:ext cx="0" cy="1996719"/>
            </a:xfrm>
            <a:prstGeom prst="line">
              <a:avLst/>
            </a:prstGeom>
            <a:noFill/>
            <a:ln w="6350" cap="flat" cmpd="sng" algn="ctr">
              <a:solidFill>
                <a:sysClr val="windowText" lastClr="000000"/>
              </a:solidFill>
              <a:prstDash val="dash"/>
              <a:miter lim="800000"/>
            </a:ln>
            <a:effectLst/>
          </p:spPr>
        </p:cxnSp>
        <p:cxnSp>
          <p:nvCxnSpPr>
            <p:cNvPr id="22" name="直接连接符 21"/>
            <p:cNvCxnSpPr/>
            <p:nvPr/>
          </p:nvCxnSpPr>
          <p:spPr>
            <a:xfrm>
              <a:off x="5055619" y="1250083"/>
              <a:ext cx="0" cy="1996719"/>
            </a:xfrm>
            <a:prstGeom prst="line">
              <a:avLst/>
            </a:prstGeom>
            <a:noFill/>
            <a:ln w="6350" cap="flat" cmpd="sng" algn="ctr">
              <a:solidFill>
                <a:sysClr val="windowText" lastClr="000000"/>
              </a:solidFill>
              <a:prstDash val="dash"/>
              <a:miter lim="800000"/>
            </a:ln>
            <a:effectLst/>
          </p:spPr>
        </p:cxnSp>
        <p:cxnSp>
          <p:nvCxnSpPr>
            <p:cNvPr id="23" name="直接连接符 22"/>
            <p:cNvCxnSpPr/>
            <p:nvPr/>
          </p:nvCxnSpPr>
          <p:spPr>
            <a:xfrm>
              <a:off x="4515978" y="1250083"/>
              <a:ext cx="0" cy="1996719"/>
            </a:xfrm>
            <a:prstGeom prst="line">
              <a:avLst/>
            </a:prstGeom>
            <a:noFill/>
            <a:ln w="6350" cap="flat" cmpd="sng" algn="ctr">
              <a:solidFill>
                <a:sysClr val="windowText" lastClr="000000"/>
              </a:solidFill>
              <a:prstDash val="dash"/>
              <a:miter lim="800000"/>
            </a:ln>
            <a:effectLst/>
          </p:spPr>
        </p:cxnSp>
        <p:cxnSp>
          <p:nvCxnSpPr>
            <p:cNvPr id="24" name="直接连接符 23"/>
            <p:cNvCxnSpPr/>
            <p:nvPr/>
          </p:nvCxnSpPr>
          <p:spPr>
            <a:xfrm>
              <a:off x="3976337" y="1250083"/>
              <a:ext cx="0" cy="1996719"/>
            </a:xfrm>
            <a:prstGeom prst="line">
              <a:avLst/>
            </a:prstGeom>
            <a:noFill/>
            <a:ln w="6350" cap="flat" cmpd="sng" algn="ctr">
              <a:solidFill>
                <a:sysClr val="windowText" lastClr="000000"/>
              </a:solidFill>
              <a:prstDash val="dash"/>
              <a:miter lim="800000"/>
            </a:ln>
            <a:effectLst/>
          </p:spPr>
        </p:cxnSp>
        <p:cxnSp>
          <p:nvCxnSpPr>
            <p:cNvPr id="25" name="直接连接符 24"/>
            <p:cNvCxnSpPr/>
            <p:nvPr/>
          </p:nvCxnSpPr>
          <p:spPr>
            <a:xfrm>
              <a:off x="3436696" y="1250083"/>
              <a:ext cx="0" cy="1996719"/>
            </a:xfrm>
            <a:prstGeom prst="line">
              <a:avLst/>
            </a:prstGeom>
            <a:noFill/>
            <a:ln w="6350" cap="flat" cmpd="sng" algn="ctr">
              <a:solidFill>
                <a:sysClr val="windowText" lastClr="000000"/>
              </a:solidFill>
              <a:prstDash val="dash"/>
              <a:miter lim="800000"/>
            </a:ln>
            <a:effectLst/>
          </p:spPr>
        </p:cxn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par>
                                    <p:cTn id="12" presetID="2" presetClass="entr" presetSubtype="4" fill="hold" nodeType="withEffect" p14:presetBounceEnd="32000">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14:bounceEnd="32000">
                                          <p:cBhvr additive="base">
                                            <p:cTn id="14" dur="500" fill="hold"/>
                                            <p:tgtEl>
                                              <p:spTgt spid="16"/>
                                            </p:tgtEl>
                                            <p:attrNameLst>
                                              <p:attrName>ppt_x</p:attrName>
                                            </p:attrNameLst>
                                          </p:cBhvr>
                                          <p:tavLst>
                                            <p:tav tm="0">
                                              <p:val>
                                                <p:strVal val="#ppt_x"/>
                                              </p:val>
                                            </p:tav>
                                            <p:tav tm="100000">
                                              <p:val>
                                                <p:strVal val="#ppt_x"/>
                                              </p:val>
                                            </p:tav>
                                          </p:tavLst>
                                        </p:anim>
                                        <p:anim calcmode="lin" valueType="num" p14:bounceEnd="32000">
                                          <p:cBhvr additive="base">
                                            <p:cTn id="15" dur="500" fill="hold"/>
                                            <p:tgtEl>
                                              <p:spTgt spid="16"/>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3500"/>
                                </p:stCondLst>
                                <p:childTnLst>
                                  <p:par>
                                    <p:cTn id="21" presetID="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par>
                                    <p:cTn id="12" presetID="2" presetClass="entr" presetSubtype="4"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3500"/>
                                </p:stCondLst>
                                <p:childTnLst>
                                  <p:par>
                                    <p:cTn id="21" presetID="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2"/>
          <p:cNvSpPr txBox="1">
            <a:spLocks noChangeArrowheads="1"/>
          </p:cNvSpPr>
          <p:nvPr/>
        </p:nvSpPr>
        <p:spPr bwMode="auto">
          <a:xfrm>
            <a:off x="685522" y="1208020"/>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156869"/>
            <a:ext cx="858173" cy="725683"/>
          </a:xfrm>
          <a:prstGeom prst="rect">
            <a:avLst/>
          </a:prstGeom>
        </p:spPr>
      </p:pic>
      <p:grpSp>
        <p:nvGrpSpPr>
          <p:cNvPr id="18" name="组合 17"/>
          <p:cNvGrpSpPr/>
          <p:nvPr/>
        </p:nvGrpSpPr>
        <p:grpSpPr>
          <a:xfrm>
            <a:off x="1429703" y="3135957"/>
            <a:ext cx="2297425" cy="1733203"/>
            <a:chOff x="1429701" y="2132880"/>
            <a:chExt cx="2297425" cy="1733203"/>
          </a:xfrm>
        </p:grpSpPr>
        <p:pic>
          <p:nvPicPr>
            <p:cNvPr id="19"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29701" y="2132880"/>
              <a:ext cx="1903117" cy="173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12"/>
            <p:cNvSpPr txBox="1">
              <a:spLocks noChangeArrowheads="1"/>
            </p:cNvSpPr>
            <p:nvPr/>
          </p:nvSpPr>
          <p:spPr bwMode="auto">
            <a:xfrm>
              <a:off x="1948450" y="2490361"/>
              <a:ext cx="11582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dirty="0">
                  <a:solidFill>
                    <a:srgbClr val="FFFFFF"/>
                  </a:solidFill>
                  <a:latin typeface="微软雅黑" panose="020B0503020204020204" pitchFamily="34" charset="-122"/>
                  <a:ea typeface="微软雅黑" panose="020B0503020204020204" pitchFamily="34" charset="-122"/>
                </a:rPr>
                <a:t>标题</a:t>
              </a:r>
            </a:p>
          </p:txBody>
        </p:sp>
        <p:sp>
          <p:nvSpPr>
            <p:cNvPr id="21" name="文本框 13"/>
            <p:cNvSpPr txBox="1">
              <a:spLocks noChangeArrowheads="1"/>
            </p:cNvSpPr>
            <p:nvPr/>
          </p:nvSpPr>
          <p:spPr bwMode="auto">
            <a:xfrm>
              <a:off x="1728954" y="2891498"/>
              <a:ext cx="19981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endParaRPr lang="en-US" altLang="zh-CN" sz="1050" dirty="0">
                <a:solidFill>
                  <a:srgbClr val="FFFFFF"/>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endParaRPr lang="zh-CN" altLang="en-US" sz="1050" dirty="0">
                <a:solidFill>
                  <a:srgbClr val="FFFFFF"/>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736652" y="2250882"/>
            <a:ext cx="2271496" cy="1733203"/>
            <a:chOff x="3736652" y="1247805"/>
            <a:chExt cx="2271496" cy="1733203"/>
          </a:xfrm>
        </p:grpSpPr>
        <p:pic>
          <p:nvPicPr>
            <p:cNvPr id="23" name="图片 2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36652" y="1247805"/>
              <a:ext cx="1903117" cy="173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文本框 14"/>
            <p:cNvSpPr txBox="1">
              <a:spLocks noChangeArrowheads="1"/>
            </p:cNvSpPr>
            <p:nvPr/>
          </p:nvSpPr>
          <p:spPr bwMode="auto">
            <a:xfrm>
              <a:off x="4229471" y="1580964"/>
              <a:ext cx="11582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rPr>
                <a:t>标题</a:t>
              </a:r>
            </a:p>
          </p:txBody>
        </p:sp>
        <p:sp>
          <p:nvSpPr>
            <p:cNvPr id="25" name="文本框 15"/>
            <p:cNvSpPr txBox="1">
              <a:spLocks noChangeArrowheads="1"/>
            </p:cNvSpPr>
            <p:nvPr/>
          </p:nvSpPr>
          <p:spPr bwMode="auto">
            <a:xfrm>
              <a:off x="4009976" y="1982101"/>
              <a:ext cx="19981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endParaRPr lang="en-US" altLang="zh-CN" sz="1050" dirty="0">
                <a:solidFill>
                  <a:srgbClr val="FFFFFF"/>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endParaRPr lang="zh-CN" altLang="en-US" sz="1050" dirty="0">
                <a:solidFill>
                  <a:srgbClr val="FFFFFF"/>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085854" y="1696021"/>
            <a:ext cx="2302100" cy="1733203"/>
            <a:chOff x="6085854" y="692944"/>
            <a:chExt cx="2302100" cy="1733203"/>
          </a:xfrm>
        </p:grpSpPr>
        <p:pic>
          <p:nvPicPr>
            <p:cNvPr id="27" name="图片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85854" y="692944"/>
              <a:ext cx="1903117" cy="173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文本框 16"/>
            <p:cNvSpPr txBox="1">
              <a:spLocks noChangeArrowheads="1"/>
            </p:cNvSpPr>
            <p:nvPr/>
          </p:nvSpPr>
          <p:spPr bwMode="auto">
            <a:xfrm>
              <a:off x="6609277" y="999708"/>
              <a:ext cx="11582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rPr>
                <a:t>标题</a:t>
              </a:r>
            </a:p>
          </p:txBody>
        </p:sp>
        <p:sp>
          <p:nvSpPr>
            <p:cNvPr id="29" name="文本框 17"/>
            <p:cNvSpPr txBox="1">
              <a:spLocks noChangeArrowheads="1"/>
            </p:cNvSpPr>
            <p:nvPr/>
          </p:nvSpPr>
          <p:spPr bwMode="auto">
            <a:xfrm>
              <a:off x="6389782" y="1400844"/>
              <a:ext cx="19981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endParaRPr lang="en-US" altLang="zh-CN" sz="1050" dirty="0">
                <a:solidFill>
                  <a:srgbClr val="FFFFFF"/>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r>
                <a:rPr lang="zh-CN" altLang="en-US" sz="1050" dirty="0">
                  <a:solidFill>
                    <a:srgbClr val="FFFFFF"/>
                  </a:solidFill>
                  <a:latin typeface="微软雅黑" panose="020B0503020204020204" pitchFamily="34" charset="-122"/>
                  <a:ea typeface="微软雅黑" panose="020B0503020204020204" pitchFamily="34" charset="-122"/>
                </a:rPr>
                <a:t>单击此处添加内容</a:t>
              </a:r>
            </a:p>
            <a:p>
              <a:pPr eaLnBrk="1" hangingPunct="1">
                <a:buFont typeface="Arial" panose="020B0604020202020204" pitchFamily="34" charset="0"/>
                <a:buNone/>
              </a:pPr>
              <a:endParaRPr lang="zh-CN" altLang="en-US" sz="1050"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10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1000"/>
                                        <p:tgtEl>
                                          <p:spTgt spid="26"/>
                                        </p:tgtEl>
                                      </p:cBhvr>
                                    </p:animEffect>
                                    <p:anim calcmode="lin" valueType="num">
                                      <p:cBhvr>
                                        <p:cTn id="31" dur="1000" fill="hold"/>
                                        <p:tgtEl>
                                          <p:spTgt spid="26"/>
                                        </p:tgtEl>
                                        <p:attrNameLst>
                                          <p:attrName>ppt_x</p:attrName>
                                        </p:attrNameLst>
                                      </p:cBhvr>
                                      <p:tavLst>
                                        <p:tav tm="0">
                                          <p:val>
                                            <p:strVal val="#ppt_x"/>
                                          </p:val>
                                        </p:tav>
                                        <p:tav tm="100000">
                                          <p:val>
                                            <p:strVal val="#ppt_x"/>
                                          </p:val>
                                        </p:tav>
                                      </p:tavLst>
                                    </p:anim>
                                    <p:anim calcmode="lin" valueType="num">
                                      <p:cBhvr>
                                        <p:cTn id="3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2"/>
          <p:cNvSpPr txBox="1">
            <a:spLocks noChangeArrowheads="1"/>
          </p:cNvSpPr>
          <p:nvPr/>
        </p:nvSpPr>
        <p:spPr bwMode="auto">
          <a:xfrm>
            <a:off x="685522" y="984033"/>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932882"/>
            <a:ext cx="858173" cy="725683"/>
          </a:xfrm>
          <a:prstGeom prst="rect">
            <a:avLst/>
          </a:prstGeom>
        </p:spPr>
      </p:pic>
      <p:grpSp>
        <p:nvGrpSpPr>
          <p:cNvPr id="21" name="组合 20"/>
          <p:cNvGrpSpPr/>
          <p:nvPr/>
        </p:nvGrpSpPr>
        <p:grpSpPr>
          <a:xfrm>
            <a:off x="1489949" y="3117489"/>
            <a:ext cx="1656184" cy="2399743"/>
            <a:chOff x="2627784" y="1779662"/>
            <a:chExt cx="2005225" cy="2905489"/>
          </a:xfrm>
        </p:grpSpPr>
        <p:pic>
          <p:nvPicPr>
            <p:cNvPr id="22" name="Picture 2" descr="C:\Users\Thinkpad\Desktop\PNG\1_0003_渐变映射-2-副本-2.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descr="C:\Users\Thinkpad\Desktop\PNG\1_0008_图层-16-副本.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14735"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TextBox 20"/>
          <p:cNvSpPr txBox="1">
            <a:spLocks noChangeArrowheads="1"/>
          </p:cNvSpPr>
          <p:nvPr/>
        </p:nvSpPr>
        <p:spPr bwMode="auto">
          <a:xfrm>
            <a:off x="1698151" y="4602338"/>
            <a:ext cx="1239785" cy="30008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ea typeface="方正宋黑简体" pitchFamily="2" charset="-122"/>
              </a:rPr>
              <a:t>分标题一</a:t>
            </a:r>
          </a:p>
        </p:txBody>
      </p:sp>
      <p:grpSp>
        <p:nvGrpSpPr>
          <p:cNvPr id="25" name="组合 24"/>
          <p:cNvGrpSpPr/>
          <p:nvPr/>
        </p:nvGrpSpPr>
        <p:grpSpPr>
          <a:xfrm>
            <a:off x="5918441" y="3091807"/>
            <a:ext cx="1656184" cy="2399743"/>
            <a:chOff x="2627784" y="1779662"/>
            <a:chExt cx="2005225" cy="2905489"/>
          </a:xfrm>
        </p:grpSpPr>
        <p:pic>
          <p:nvPicPr>
            <p:cNvPr id="26" name="Picture 2" descr="C:\Users\Thinkpad\Desktop\PNG\1_0003_渐变映射-2-副本-2.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Thinkpad\Desktop\PNG\1_0008_图层-16-副本.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14735"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0"/>
          <p:cNvSpPr txBox="1">
            <a:spLocks noChangeArrowheads="1"/>
          </p:cNvSpPr>
          <p:nvPr/>
        </p:nvSpPr>
        <p:spPr bwMode="auto">
          <a:xfrm>
            <a:off x="6126643" y="4576656"/>
            <a:ext cx="1239785" cy="30008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ea typeface="方正宋黑简体" pitchFamily="2" charset="-122"/>
              </a:rPr>
              <a:t>分标题一</a:t>
            </a:r>
          </a:p>
        </p:txBody>
      </p:sp>
      <p:grpSp>
        <p:nvGrpSpPr>
          <p:cNvPr id="29" name="组合 28"/>
          <p:cNvGrpSpPr/>
          <p:nvPr/>
        </p:nvGrpSpPr>
        <p:grpSpPr>
          <a:xfrm>
            <a:off x="3529677" y="2608457"/>
            <a:ext cx="2005225" cy="2905489"/>
            <a:chOff x="2627784" y="1779662"/>
            <a:chExt cx="2005225" cy="2905489"/>
          </a:xfrm>
        </p:grpSpPr>
        <p:pic>
          <p:nvPicPr>
            <p:cNvPr id="30" name="Picture 2" descr="C:\Users\Thinkpad\Desktop\PNG\1_0003_渐变映射-2-副本-2.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627784" y="2728348"/>
              <a:ext cx="2005225" cy="1956803"/>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C:\Users\Thinkpad\Desktop\PNG\1_0008_图层-16-副本.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836829" y="1779662"/>
              <a:ext cx="1501070" cy="2110613"/>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Box 20"/>
          <p:cNvSpPr txBox="1">
            <a:spLocks noChangeArrowheads="1"/>
          </p:cNvSpPr>
          <p:nvPr/>
        </p:nvSpPr>
        <p:spPr bwMode="auto">
          <a:xfrm>
            <a:off x="3912397" y="4535543"/>
            <a:ext cx="1239785" cy="300082"/>
          </a:xfrm>
          <a:prstGeom prst="rect">
            <a:avLst/>
          </a:prstGeom>
          <a:noFill/>
          <a:ln>
            <a:noFill/>
          </a:ln>
        </p:spPr>
        <p:txBody>
          <a:bodyPr wrap="square">
            <a:spAutoFit/>
          </a:bodyPr>
          <a:lstStyle>
            <a:defPPr>
              <a:defRPr lang="zh-CN"/>
            </a:defPPr>
            <a:lvl1pPr>
              <a:defRPr b="1">
                <a:solidFill>
                  <a:schemeClr val="bg1"/>
                </a:solidFill>
                <a:latin typeface="方正宋黑简体" pitchFamily="2" charset="-122"/>
                <a:ea typeface="方正宋黑简体" pitchFamily="2"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ea typeface="方正宋黑简体" pitchFamily="2" charset="-122"/>
              </a:rPr>
              <a:t>分标题一</a:t>
            </a:r>
          </a:p>
        </p:txBody>
      </p:sp>
      <p:sp>
        <p:nvSpPr>
          <p:cNvPr id="33" name="TextBox 39"/>
          <p:cNvSpPr txBox="1"/>
          <p:nvPr/>
        </p:nvSpPr>
        <p:spPr>
          <a:xfrm>
            <a:off x="1286906" y="2430378"/>
            <a:ext cx="1954691" cy="73250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点击</a:t>
            </a: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4" name="TextBox 40"/>
          <p:cNvSpPr txBox="1"/>
          <p:nvPr/>
        </p:nvSpPr>
        <p:spPr>
          <a:xfrm>
            <a:off x="3529677" y="1902578"/>
            <a:ext cx="1954691" cy="73250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点击</a:t>
            </a: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5" name="TextBox 41"/>
          <p:cNvSpPr txBox="1"/>
          <p:nvPr/>
        </p:nvSpPr>
        <p:spPr>
          <a:xfrm>
            <a:off x="5769189" y="2404695"/>
            <a:ext cx="1954691" cy="732508"/>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点击</a:t>
            </a: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点击此处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添加文本</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2000"/>
                                        <p:tgtEl>
                                          <p:spTgt spid="2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par>
                                <p:cTn id="17" presetID="12" presetClass="entr" presetSubtype="2"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p:tgtEl>
                                          <p:spTgt spid="21"/>
                                        </p:tgtEl>
                                        <p:attrNameLst>
                                          <p:attrName>ppt_x</p:attrName>
                                        </p:attrNameLst>
                                      </p:cBhvr>
                                      <p:tavLst>
                                        <p:tav tm="0">
                                          <p:val>
                                            <p:strVal val="#ppt_x+#ppt_w*1.125000"/>
                                          </p:val>
                                        </p:tav>
                                        <p:tav tm="100000">
                                          <p:val>
                                            <p:strVal val="#ppt_x"/>
                                          </p:val>
                                        </p:tav>
                                      </p:tavLst>
                                    </p:anim>
                                    <p:animEffect transition="in" filter="wipe(left)">
                                      <p:cBhvr>
                                        <p:cTn id="20" dur="1000"/>
                                        <p:tgtEl>
                                          <p:spTgt spid="21"/>
                                        </p:tgtEl>
                                      </p:cBhvr>
                                    </p:animEffect>
                                  </p:childTnLst>
                                </p:cTn>
                              </p:par>
                              <p:par>
                                <p:cTn id="21" presetID="12" presetClass="entr" presetSubtype="8"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p:tgtEl>
                                          <p:spTgt spid="25"/>
                                        </p:tgtEl>
                                        <p:attrNameLst>
                                          <p:attrName>ppt_x</p:attrName>
                                        </p:attrNameLst>
                                      </p:cBhvr>
                                      <p:tavLst>
                                        <p:tav tm="0">
                                          <p:val>
                                            <p:strVal val="#ppt_x-#ppt_w*1.125000"/>
                                          </p:val>
                                        </p:tav>
                                        <p:tav tm="100000">
                                          <p:val>
                                            <p:strVal val="#ppt_x"/>
                                          </p:val>
                                        </p:tav>
                                      </p:tavLst>
                                    </p:anim>
                                    <p:animEffect transition="in" filter="wipe(right)">
                                      <p:cBhvr>
                                        <p:cTn id="24" dur="1000"/>
                                        <p:tgtEl>
                                          <p:spTgt spid="25"/>
                                        </p:tgtEl>
                                      </p:cBhvr>
                                    </p:animEffect>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25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down)">
                                      <p:cBhvr>
                                        <p:cTn id="44" dur="500"/>
                                        <p:tgtEl>
                                          <p:spTgt spid="3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down)">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8" grpId="0"/>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62424" y="2361073"/>
            <a:ext cx="3442628" cy="707886"/>
          </a:xfrm>
          <a:prstGeom prst="rect">
            <a:avLst/>
          </a:prstGeom>
        </p:spPr>
        <p:txBody>
          <a:bodyPr wrap="square">
            <a:spAutoFit/>
          </a:bodyPr>
          <a:lstStyle/>
          <a:p>
            <a:pPr algn="ctr"/>
            <a:r>
              <a:rPr lang="zh-CN" altLang="en-US" sz="4000" dirty="0" smtClean="0">
                <a:latin typeface="华文行楷" pitchFamily="2" charset="-122"/>
                <a:ea typeface="华文行楷" pitchFamily="2" charset="-122"/>
              </a:rPr>
              <a:t>第一章内容</a:t>
            </a:r>
            <a:endParaRPr lang="zh-CN" altLang="en-US" sz="4000" dirty="0">
              <a:latin typeface="华文行楷" pitchFamily="2" charset="-122"/>
              <a:ea typeface="华文行楷" pitchFamily="2" charset="-122"/>
            </a:endParaRPr>
          </a:p>
        </p:txBody>
      </p:sp>
      <p:sp>
        <p:nvSpPr>
          <p:cNvPr id="8" name="矩形 7"/>
          <p:cNvSpPr/>
          <p:nvPr/>
        </p:nvSpPr>
        <p:spPr>
          <a:xfrm>
            <a:off x="2305277" y="3932775"/>
            <a:ext cx="5002153" cy="646331"/>
          </a:xfrm>
          <a:prstGeom prst="rect">
            <a:avLst/>
          </a:prstGeom>
        </p:spPr>
        <p:txBody>
          <a:bodyPr wrap="square">
            <a:spAutoFit/>
          </a:bodyPr>
          <a:lstStyle/>
          <a:p>
            <a:pPr algn="ctr"/>
            <a:r>
              <a:rPr lang="zh-CN" altLang="en-US" sz="3600" spc="-300" dirty="0" smtClean="0">
                <a:latin typeface="华文行楷" pitchFamily="2" charset="-122"/>
                <a:ea typeface="华文行楷" pitchFamily="2" charset="-122"/>
              </a:rPr>
              <a:t>单击此处添加描述文字</a:t>
            </a:r>
            <a:endParaRPr lang="zh-CN" altLang="en-US" sz="3600" spc="-300" dirty="0">
              <a:latin typeface="华文行楷" pitchFamily="2" charset="-122"/>
              <a:ea typeface="华文行楷" pitchFamily="2" charset="-122"/>
            </a:endParaRPr>
          </a:p>
        </p:txBody>
      </p:sp>
      <p:pic>
        <p:nvPicPr>
          <p:cNvPr id="9" name="Picture 5" descr="毛笔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79864" y="2795798"/>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1" descr="C_108.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67744" y="4489538"/>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Users\Thinkpad\Desktop\PNG\1_0002_图层-5-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6501704">
            <a:off x="2640016" y="1705415"/>
            <a:ext cx="2016491" cy="1864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childTnLst>
                                </p:cTn>
                              </p:par>
                              <p:par>
                                <p:cTn id="17" presetID="22" presetClass="entr" presetSubtype="8" fill="hold" nodeType="withEffect">
                                  <p:stCondLst>
                                    <p:cond delay="21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250"/>
                                        <p:tgtEl>
                                          <p:spTgt spid="10"/>
                                        </p:tgtEl>
                                      </p:cBhvr>
                                    </p:animEffect>
                                  </p:childTnLst>
                                </p:cTn>
                              </p:par>
                              <p:par>
                                <p:cTn id="20" presetID="10" presetClass="entr" presetSubtype="0" fill="hold" nodeType="withEffect">
                                  <p:stCondLst>
                                    <p:cond delay="42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22" presetClass="entr" presetSubtype="8" fill="hold" grpId="0" nodeType="withEffect">
                                  <p:stCondLst>
                                    <p:cond delay="4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750"/>
                                        <p:tgtEl>
                                          <p:spTgt spid="8"/>
                                        </p:tgtEl>
                                      </p:cBhvr>
                                    </p:animEffect>
                                  </p:childTnLst>
                                </p:cTn>
                              </p:par>
                              <p:par>
                                <p:cTn id="26" presetID="0" presetClass="path" presetSubtype="0" accel="50000" decel="50000" fill="hold" nodeType="withEffect">
                                  <p:stCondLst>
                                    <p:cond delay="470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27" dur="2750" fill="hold"/>
                                        <p:tgtEl>
                                          <p:spTgt spid="9"/>
                                        </p:tgtEl>
                                        <p:attrNameLst>
                                          <p:attrName>ppt_x</p:attrName>
                                          <p:attrName>ppt_y</p:attrName>
                                        </p:attrNameLst>
                                      </p:cBhvr>
                                      <p:rCtr x="25729" y="3637"/>
                                    </p:animMotion>
                                  </p:childTnLst>
                                </p:cTn>
                              </p:par>
                            </p:childTnLst>
                          </p:cTn>
                        </p:par>
                        <p:par>
                          <p:cTn id="28" fill="hold">
                            <p:stCondLst>
                              <p:cond delay="8450"/>
                            </p:stCondLst>
                            <p:childTnLst>
                              <p:par>
                                <p:cTn id="29" presetID="10" presetClass="exit" presetSubtype="0" fill="hold" nodeType="after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62424" y="2289065"/>
            <a:ext cx="3442628" cy="707886"/>
          </a:xfrm>
          <a:prstGeom prst="rect">
            <a:avLst/>
          </a:prstGeom>
        </p:spPr>
        <p:txBody>
          <a:bodyPr wrap="square">
            <a:spAutoFit/>
          </a:bodyPr>
          <a:lstStyle/>
          <a:p>
            <a:pPr algn="ctr"/>
            <a:r>
              <a:rPr lang="zh-CN" altLang="en-US" sz="4000" dirty="0" smtClean="0">
                <a:latin typeface="华文行楷" pitchFamily="2" charset="-122"/>
                <a:ea typeface="华文行楷" pitchFamily="2" charset="-122"/>
              </a:rPr>
              <a:t>第四章内容</a:t>
            </a:r>
            <a:endParaRPr lang="zh-CN" altLang="en-US" sz="4000" dirty="0">
              <a:latin typeface="华文行楷" pitchFamily="2" charset="-122"/>
              <a:ea typeface="华文行楷" pitchFamily="2" charset="-122"/>
            </a:endParaRPr>
          </a:p>
        </p:txBody>
      </p:sp>
      <p:sp>
        <p:nvSpPr>
          <p:cNvPr id="8" name="矩形 7"/>
          <p:cNvSpPr/>
          <p:nvPr/>
        </p:nvSpPr>
        <p:spPr>
          <a:xfrm>
            <a:off x="2305277" y="3860767"/>
            <a:ext cx="5002153" cy="646331"/>
          </a:xfrm>
          <a:prstGeom prst="rect">
            <a:avLst/>
          </a:prstGeom>
        </p:spPr>
        <p:txBody>
          <a:bodyPr wrap="square">
            <a:spAutoFit/>
          </a:bodyPr>
          <a:lstStyle/>
          <a:p>
            <a:pPr algn="ctr"/>
            <a:r>
              <a:rPr lang="zh-CN" altLang="en-US" sz="3600" spc="-300" dirty="0" smtClean="0">
                <a:latin typeface="华文行楷" pitchFamily="2" charset="-122"/>
                <a:ea typeface="华文行楷" pitchFamily="2" charset="-122"/>
              </a:rPr>
              <a:t>单击此处添加描述文字</a:t>
            </a:r>
            <a:endParaRPr lang="zh-CN" altLang="en-US" sz="3600" spc="-300" dirty="0">
              <a:latin typeface="华文行楷" pitchFamily="2" charset="-122"/>
              <a:ea typeface="华文行楷" pitchFamily="2" charset="-122"/>
            </a:endParaRPr>
          </a:p>
        </p:txBody>
      </p:sp>
      <p:pic>
        <p:nvPicPr>
          <p:cNvPr id="9" name="Picture 5" descr="毛笔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79864" y="2723790"/>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1" descr="C_108.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67744" y="4417530"/>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Users\Thinkpad\Desktop\PNG\1_0002_图层-5-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6501704">
            <a:off x="2640016" y="1633407"/>
            <a:ext cx="2016491" cy="1864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childTnLst>
                                </p:cTn>
                              </p:par>
                              <p:par>
                                <p:cTn id="17" presetID="22" presetClass="entr" presetSubtype="8" fill="hold" nodeType="withEffect">
                                  <p:stCondLst>
                                    <p:cond delay="21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250"/>
                                        <p:tgtEl>
                                          <p:spTgt spid="10"/>
                                        </p:tgtEl>
                                      </p:cBhvr>
                                    </p:animEffect>
                                  </p:childTnLst>
                                </p:cTn>
                              </p:par>
                              <p:par>
                                <p:cTn id="20" presetID="10" presetClass="entr" presetSubtype="0" fill="hold" nodeType="withEffect">
                                  <p:stCondLst>
                                    <p:cond delay="42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22" presetClass="entr" presetSubtype="8" fill="hold" grpId="0" nodeType="withEffect">
                                  <p:stCondLst>
                                    <p:cond delay="4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750"/>
                                        <p:tgtEl>
                                          <p:spTgt spid="8"/>
                                        </p:tgtEl>
                                      </p:cBhvr>
                                    </p:animEffect>
                                  </p:childTnLst>
                                </p:cTn>
                              </p:par>
                              <p:par>
                                <p:cTn id="26" presetID="0" presetClass="path" presetSubtype="0" accel="50000" decel="50000" fill="hold" nodeType="withEffect">
                                  <p:stCondLst>
                                    <p:cond delay="470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27" dur="2750" fill="hold"/>
                                        <p:tgtEl>
                                          <p:spTgt spid="9"/>
                                        </p:tgtEl>
                                        <p:attrNameLst>
                                          <p:attrName>ppt_x</p:attrName>
                                          <p:attrName>ppt_y</p:attrName>
                                        </p:attrNameLst>
                                      </p:cBhvr>
                                      <p:rCtr x="25729" y="3637"/>
                                    </p:animMotion>
                                  </p:childTnLst>
                                </p:cTn>
                              </p:par>
                            </p:childTnLst>
                          </p:cTn>
                        </p:par>
                        <p:par>
                          <p:cTn id="28" fill="hold">
                            <p:stCondLst>
                              <p:cond delay="8450"/>
                            </p:stCondLst>
                            <p:childTnLst>
                              <p:par>
                                <p:cTn id="29" presetID="10" presetClass="exit" presetSubtype="0" fill="hold" nodeType="after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a:spLocks noChangeArrowheads="1"/>
          </p:cNvSpPr>
          <p:nvPr/>
        </p:nvSpPr>
        <p:spPr bwMode="auto">
          <a:xfrm>
            <a:off x="722034" y="1109411"/>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741" y="1058260"/>
            <a:ext cx="858173" cy="725683"/>
          </a:xfrm>
          <a:prstGeom prst="rect">
            <a:avLst/>
          </a:prstGeom>
        </p:spPr>
      </p:pic>
      <p:pic>
        <p:nvPicPr>
          <p:cNvPr id="15" name="Picture 4" descr="E:\PPT\PPT中国风元素\水墨祥云\水墨祥云\0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97132" y="2343333"/>
            <a:ext cx="807668" cy="50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descr="E:\PPT\PPT中国风元素\水墨祥云\水墨祥云\0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97132" y="3138021"/>
            <a:ext cx="807668" cy="5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E:\PPT\PPT中国风元素\水墨祥云\水墨祥云\0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97132" y="3847615"/>
            <a:ext cx="807668" cy="50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E:\PPT\PPT中国风元素\水墨祥云\水墨祥云\0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97132" y="4652399"/>
            <a:ext cx="807668" cy="50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9"/>
          <p:cNvSpPr txBox="1">
            <a:spLocks noChangeArrowheads="1"/>
          </p:cNvSpPr>
          <p:nvPr/>
        </p:nvSpPr>
        <p:spPr bwMode="auto">
          <a:xfrm>
            <a:off x="3552429" y="2336666"/>
            <a:ext cx="3140455"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815975">
              <a:lnSpc>
                <a:spcPct val="80000"/>
              </a:lnSpc>
            </a:pPr>
            <a:r>
              <a:rPr lang="zh-CN" altLang="en-US" sz="2800" spc="-150" dirty="0">
                <a:solidFill>
                  <a:srgbClr val="000000"/>
                </a:solidFill>
                <a:latin typeface="楷体" pitchFamily="49" charset="-122"/>
                <a:ea typeface="楷体" pitchFamily="49" charset="-122"/>
              </a:rPr>
              <a:t>点击添加文字模板</a:t>
            </a:r>
          </a:p>
        </p:txBody>
      </p:sp>
      <p:sp>
        <p:nvSpPr>
          <p:cNvPr id="20" name="TextBox 21"/>
          <p:cNvSpPr txBox="1">
            <a:spLocks noChangeArrowheads="1"/>
          </p:cNvSpPr>
          <p:nvPr/>
        </p:nvSpPr>
        <p:spPr bwMode="auto">
          <a:xfrm>
            <a:off x="3552429" y="3142892"/>
            <a:ext cx="3140455"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815975">
              <a:lnSpc>
                <a:spcPct val="80000"/>
              </a:lnSpc>
            </a:pPr>
            <a:r>
              <a:rPr lang="zh-CN" altLang="en-US" sz="2800" spc="-150" dirty="0">
                <a:solidFill>
                  <a:srgbClr val="000000"/>
                </a:solidFill>
                <a:latin typeface="楷体" pitchFamily="49" charset="-122"/>
                <a:ea typeface="楷体" pitchFamily="49" charset="-122"/>
              </a:rPr>
              <a:t>点击添加文字模板</a:t>
            </a:r>
          </a:p>
        </p:txBody>
      </p:sp>
      <p:sp>
        <p:nvSpPr>
          <p:cNvPr id="21" name="TextBox 23"/>
          <p:cNvSpPr txBox="1">
            <a:spLocks noChangeArrowheads="1"/>
          </p:cNvSpPr>
          <p:nvPr/>
        </p:nvSpPr>
        <p:spPr bwMode="auto">
          <a:xfrm>
            <a:off x="3552429" y="3861140"/>
            <a:ext cx="3140455"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815975">
              <a:lnSpc>
                <a:spcPct val="80000"/>
              </a:lnSpc>
            </a:pPr>
            <a:r>
              <a:rPr lang="zh-CN" altLang="en-US" sz="2800" spc="-150" dirty="0">
                <a:solidFill>
                  <a:srgbClr val="000000"/>
                </a:solidFill>
                <a:latin typeface="楷体" pitchFamily="49" charset="-122"/>
                <a:ea typeface="楷体" pitchFamily="49" charset="-122"/>
              </a:rPr>
              <a:t>点击添加文字模板</a:t>
            </a:r>
          </a:p>
        </p:txBody>
      </p:sp>
      <p:sp>
        <p:nvSpPr>
          <p:cNvPr id="22" name="TextBox 25"/>
          <p:cNvSpPr txBox="1">
            <a:spLocks noChangeArrowheads="1"/>
          </p:cNvSpPr>
          <p:nvPr/>
        </p:nvSpPr>
        <p:spPr bwMode="auto">
          <a:xfrm>
            <a:off x="3552429" y="4647174"/>
            <a:ext cx="3140455"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815975">
              <a:lnSpc>
                <a:spcPct val="80000"/>
              </a:lnSpc>
            </a:pPr>
            <a:r>
              <a:rPr lang="zh-CN" altLang="en-US" sz="2800" spc="-150" dirty="0">
                <a:solidFill>
                  <a:srgbClr val="000000"/>
                </a:solidFill>
                <a:latin typeface="楷体" pitchFamily="49" charset="-122"/>
                <a:ea typeface="楷体" pitchFamily="49" charset="-122"/>
              </a:rPr>
              <a:t>点击添加文字模板</a:t>
            </a:r>
          </a:p>
        </p:txBody>
      </p:sp>
      <p:pic>
        <p:nvPicPr>
          <p:cNvPr id="23" name="Picture 4" descr="F:\360安全浏览器下载\水墨\1402\0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19216" y="2408673"/>
            <a:ext cx="2361296" cy="2217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3000"/>
                            </p:stCondLst>
                            <p:childTnLst>
                              <p:par>
                                <p:cTn id="13" presetID="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1+#ppt_h/2"/>
                                          </p:val>
                                        </p:tav>
                                        <p:tav tm="100000">
                                          <p:val>
                                            <p:strVal val="#ppt_y"/>
                                          </p:val>
                                        </p:tav>
                                      </p:tavLst>
                                    </p:anim>
                                  </p:childTnLst>
                                </p:cTn>
                              </p:par>
                            </p:childTnLst>
                          </p:cTn>
                        </p:par>
                        <p:par>
                          <p:cTn id="17" fill="hold">
                            <p:stCondLst>
                              <p:cond delay="3750"/>
                            </p:stCondLst>
                            <p:childTnLst>
                              <p:par>
                                <p:cTn id="18" presetID="1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750"/>
                                        <p:tgtEl>
                                          <p:spTgt spid="15"/>
                                        </p:tgtEl>
                                        <p:attrNameLst>
                                          <p:attrName>ppt_x</p:attrName>
                                        </p:attrNameLst>
                                      </p:cBhvr>
                                      <p:tavLst>
                                        <p:tav tm="0">
                                          <p:val>
                                            <p:strVal val="#ppt_x-#ppt_w*1.125000"/>
                                          </p:val>
                                        </p:tav>
                                        <p:tav tm="100000">
                                          <p:val>
                                            <p:strVal val="#ppt_x"/>
                                          </p:val>
                                        </p:tav>
                                      </p:tavLst>
                                    </p:anim>
                                    <p:animEffect transition="in" filter="wipe(right)">
                                      <p:cBhvr>
                                        <p:cTn id="21" dur="750"/>
                                        <p:tgtEl>
                                          <p:spTgt spid="15"/>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p:tgtEl>
                                          <p:spTgt spid="19"/>
                                        </p:tgtEl>
                                        <p:attrNameLst>
                                          <p:attrName>ppt_x</p:attrName>
                                        </p:attrNameLst>
                                      </p:cBhvr>
                                      <p:tavLst>
                                        <p:tav tm="0">
                                          <p:val>
                                            <p:strVal val="#ppt_x+#ppt_w*1.125000"/>
                                          </p:val>
                                        </p:tav>
                                        <p:tav tm="100000">
                                          <p:val>
                                            <p:strVal val="#ppt_x"/>
                                          </p:val>
                                        </p:tav>
                                      </p:tavLst>
                                    </p:anim>
                                    <p:animEffect transition="in" filter="wipe(left)">
                                      <p:cBhvr>
                                        <p:cTn id="25" dur="750"/>
                                        <p:tgtEl>
                                          <p:spTgt spid="19"/>
                                        </p:tgtEl>
                                      </p:cBhvr>
                                    </p:animEffect>
                                  </p:childTnLst>
                                </p:cTn>
                              </p:par>
                            </p:childTnLst>
                          </p:cTn>
                        </p:par>
                        <p:par>
                          <p:cTn id="26" fill="hold">
                            <p:stCondLst>
                              <p:cond delay="4500"/>
                            </p:stCondLst>
                            <p:childTnLst>
                              <p:par>
                                <p:cTn id="27" presetID="12" presetClass="entr" presetSubtype="8"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750"/>
                                        <p:tgtEl>
                                          <p:spTgt spid="16"/>
                                        </p:tgtEl>
                                        <p:attrNameLst>
                                          <p:attrName>ppt_x</p:attrName>
                                        </p:attrNameLst>
                                      </p:cBhvr>
                                      <p:tavLst>
                                        <p:tav tm="0">
                                          <p:val>
                                            <p:strVal val="#ppt_x-#ppt_w*1.125000"/>
                                          </p:val>
                                        </p:tav>
                                        <p:tav tm="100000">
                                          <p:val>
                                            <p:strVal val="#ppt_x"/>
                                          </p:val>
                                        </p:tav>
                                      </p:tavLst>
                                    </p:anim>
                                    <p:animEffect transition="in" filter="wipe(right)">
                                      <p:cBhvr>
                                        <p:cTn id="30" dur="750"/>
                                        <p:tgtEl>
                                          <p:spTgt spid="16"/>
                                        </p:tgtEl>
                                      </p:cBhvr>
                                    </p:animEffect>
                                  </p:childTnLst>
                                </p:cTn>
                              </p:par>
                              <p:par>
                                <p:cTn id="31" presetID="1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750"/>
                                        <p:tgtEl>
                                          <p:spTgt spid="20"/>
                                        </p:tgtEl>
                                        <p:attrNameLst>
                                          <p:attrName>ppt_x</p:attrName>
                                        </p:attrNameLst>
                                      </p:cBhvr>
                                      <p:tavLst>
                                        <p:tav tm="0">
                                          <p:val>
                                            <p:strVal val="#ppt_x+#ppt_w*1.125000"/>
                                          </p:val>
                                        </p:tav>
                                        <p:tav tm="100000">
                                          <p:val>
                                            <p:strVal val="#ppt_x"/>
                                          </p:val>
                                        </p:tav>
                                      </p:tavLst>
                                    </p:anim>
                                    <p:animEffect transition="in" filter="wipe(left)">
                                      <p:cBhvr>
                                        <p:cTn id="34" dur="750"/>
                                        <p:tgtEl>
                                          <p:spTgt spid="20"/>
                                        </p:tgtEl>
                                      </p:cBhvr>
                                    </p:animEffect>
                                  </p:childTnLst>
                                </p:cTn>
                              </p:par>
                            </p:childTnLst>
                          </p:cTn>
                        </p:par>
                        <p:par>
                          <p:cTn id="35" fill="hold">
                            <p:stCondLst>
                              <p:cond delay="5250"/>
                            </p:stCondLst>
                            <p:childTnLst>
                              <p:par>
                                <p:cTn id="36" presetID="12" presetClass="entr" presetSubtype="8"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p:tgtEl>
                                          <p:spTgt spid="17"/>
                                        </p:tgtEl>
                                        <p:attrNameLst>
                                          <p:attrName>ppt_x</p:attrName>
                                        </p:attrNameLst>
                                      </p:cBhvr>
                                      <p:tavLst>
                                        <p:tav tm="0">
                                          <p:val>
                                            <p:strVal val="#ppt_x-#ppt_w*1.125000"/>
                                          </p:val>
                                        </p:tav>
                                        <p:tav tm="100000">
                                          <p:val>
                                            <p:strVal val="#ppt_x"/>
                                          </p:val>
                                        </p:tav>
                                      </p:tavLst>
                                    </p:anim>
                                    <p:animEffect transition="in" filter="wipe(right)">
                                      <p:cBhvr>
                                        <p:cTn id="39" dur="750"/>
                                        <p:tgtEl>
                                          <p:spTgt spid="17"/>
                                        </p:tgtEl>
                                      </p:cBhvr>
                                    </p:animEffect>
                                  </p:childTnLst>
                                </p:cTn>
                              </p:par>
                              <p:par>
                                <p:cTn id="40" presetID="12" presetClass="entr" presetSubtype="2"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750"/>
                                        <p:tgtEl>
                                          <p:spTgt spid="21"/>
                                        </p:tgtEl>
                                        <p:attrNameLst>
                                          <p:attrName>ppt_x</p:attrName>
                                        </p:attrNameLst>
                                      </p:cBhvr>
                                      <p:tavLst>
                                        <p:tav tm="0">
                                          <p:val>
                                            <p:strVal val="#ppt_x+#ppt_w*1.125000"/>
                                          </p:val>
                                        </p:tav>
                                        <p:tav tm="100000">
                                          <p:val>
                                            <p:strVal val="#ppt_x"/>
                                          </p:val>
                                        </p:tav>
                                      </p:tavLst>
                                    </p:anim>
                                    <p:animEffect transition="in" filter="wipe(left)">
                                      <p:cBhvr>
                                        <p:cTn id="43" dur="750"/>
                                        <p:tgtEl>
                                          <p:spTgt spid="21"/>
                                        </p:tgtEl>
                                      </p:cBhvr>
                                    </p:animEffect>
                                  </p:childTnLst>
                                </p:cTn>
                              </p:par>
                            </p:childTnLst>
                          </p:cTn>
                        </p:par>
                        <p:par>
                          <p:cTn id="44" fill="hold">
                            <p:stCondLst>
                              <p:cond delay="6000"/>
                            </p:stCondLst>
                            <p:childTnLst>
                              <p:par>
                                <p:cTn id="45" presetID="1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750"/>
                                        <p:tgtEl>
                                          <p:spTgt spid="18"/>
                                        </p:tgtEl>
                                        <p:attrNameLst>
                                          <p:attrName>ppt_x</p:attrName>
                                        </p:attrNameLst>
                                      </p:cBhvr>
                                      <p:tavLst>
                                        <p:tav tm="0">
                                          <p:val>
                                            <p:strVal val="#ppt_x-#ppt_w*1.125000"/>
                                          </p:val>
                                        </p:tav>
                                        <p:tav tm="100000">
                                          <p:val>
                                            <p:strVal val="#ppt_x"/>
                                          </p:val>
                                        </p:tav>
                                      </p:tavLst>
                                    </p:anim>
                                    <p:animEffect transition="in" filter="wipe(right)">
                                      <p:cBhvr>
                                        <p:cTn id="48" dur="750"/>
                                        <p:tgtEl>
                                          <p:spTgt spid="18"/>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750"/>
                                        <p:tgtEl>
                                          <p:spTgt spid="22"/>
                                        </p:tgtEl>
                                        <p:attrNameLst>
                                          <p:attrName>ppt_x</p:attrName>
                                        </p:attrNameLst>
                                      </p:cBhvr>
                                      <p:tavLst>
                                        <p:tav tm="0">
                                          <p:val>
                                            <p:strVal val="#ppt_x+#ppt_w*1.125000"/>
                                          </p:val>
                                        </p:tav>
                                        <p:tav tm="100000">
                                          <p:val>
                                            <p:strVal val="#ppt_x"/>
                                          </p:val>
                                        </p:tav>
                                      </p:tavLst>
                                    </p:anim>
                                    <p:animEffect transition="in" filter="wipe(left)">
                                      <p:cBhvr>
                                        <p:cTn id="52"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
          <p:cNvSpPr txBox="1">
            <a:spLocks noChangeArrowheads="1"/>
          </p:cNvSpPr>
          <p:nvPr/>
        </p:nvSpPr>
        <p:spPr bwMode="auto">
          <a:xfrm>
            <a:off x="899526" y="1193199"/>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0233" y="1142048"/>
            <a:ext cx="858173" cy="725683"/>
          </a:xfrm>
          <a:prstGeom prst="rect">
            <a:avLst/>
          </a:prstGeom>
        </p:spPr>
      </p:pic>
      <p:pic>
        <p:nvPicPr>
          <p:cNvPr id="23" name="Picture 2" descr="D:\png\0101000028865661_0007_图层-2-副本-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59898" y="2435787"/>
            <a:ext cx="1081403" cy="39639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D:\png\0101000028865661_0007_图层-2-副本-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flipH="1">
            <a:off x="2506750" y="3514627"/>
            <a:ext cx="1106410" cy="39639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D:\png\0101000028865661_0007_图层-2-副本-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4137932" y="4575509"/>
            <a:ext cx="1081404" cy="39639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D:\png\0101000028865661_0007_图层-2-副本-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flipH="1">
            <a:off x="5831773" y="3407032"/>
            <a:ext cx="1081406" cy="396393"/>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组合 26"/>
          <p:cNvGrpSpPr/>
          <p:nvPr/>
        </p:nvGrpSpPr>
        <p:grpSpPr>
          <a:xfrm>
            <a:off x="1704193" y="1975830"/>
            <a:ext cx="2412068" cy="1297246"/>
            <a:chOff x="1490189" y="1123015"/>
            <a:chExt cx="2412068" cy="1297246"/>
          </a:xfrm>
        </p:grpSpPr>
        <p:pic>
          <p:nvPicPr>
            <p:cNvPr id="28"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7"/>
            <p:cNvSpPr txBox="1"/>
            <p:nvPr/>
          </p:nvSpPr>
          <p:spPr>
            <a:xfrm>
              <a:off x="2130963" y="1519558"/>
              <a:ext cx="113051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rPr>
                <a:t>点击输入您的文本内容</a:t>
              </a:r>
              <a:endParaRPr kumimoji="0" lang="en-US" altLang="zh-CN"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endParaRPr>
            </a:p>
          </p:txBody>
        </p:sp>
      </p:grpSp>
      <p:grpSp>
        <p:nvGrpSpPr>
          <p:cNvPr id="30" name="组合 29"/>
          <p:cNvGrpSpPr/>
          <p:nvPr/>
        </p:nvGrpSpPr>
        <p:grpSpPr>
          <a:xfrm>
            <a:off x="4968244" y="1975830"/>
            <a:ext cx="2412068" cy="1297246"/>
            <a:chOff x="1490189" y="1123015"/>
            <a:chExt cx="2412068" cy="1297246"/>
          </a:xfrm>
        </p:grpSpPr>
        <p:pic>
          <p:nvPicPr>
            <p:cNvPr id="31"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10"/>
            <p:cNvSpPr txBox="1"/>
            <p:nvPr/>
          </p:nvSpPr>
          <p:spPr>
            <a:xfrm>
              <a:off x="2130963" y="1519558"/>
              <a:ext cx="113051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rPr>
                <a:t>点击输入您的文本内容</a:t>
              </a:r>
              <a:endParaRPr kumimoji="0" lang="en-US" altLang="zh-CN"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endParaRPr>
            </a:p>
          </p:txBody>
        </p:sp>
      </p:grpSp>
      <p:grpSp>
        <p:nvGrpSpPr>
          <p:cNvPr id="33" name="组合 32"/>
          <p:cNvGrpSpPr/>
          <p:nvPr/>
        </p:nvGrpSpPr>
        <p:grpSpPr>
          <a:xfrm>
            <a:off x="4968244" y="4147978"/>
            <a:ext cx="2412068" cy="1297246"/>
            <a:chOff x="1490189" y="1123015"/>
            <a:chExt cx="2412068" cy="1297246"/>
          </a:xfrm>
        </p:grpSpPr>
        <p:pic>
          <p:nvPicPr>
            <p:cNvPr id="34"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13"/>
            <p:cNvSpPr txBox="1"/>
            <p:nvPr/>
          </p:nvSpPr>
          <p:spPr>
            <a:xfrm>
              <a:off x="2130963" y="1519558"/>
              <a:ext cx="113051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rPr>
                <a:t>点击输入您的文本内容</a:t>
              </a:r>
              <a:endParaRPr kumimoji="0" lang="en-US" altLang="zh-CN"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endParaRPr>
            </a:p>
          </p:txBody>
        </p:sp>
      </p:grpSp>
      <p:grpSp>
        <p:nvGrpSpPr>
          <p:cNvPr id="36" name="组合 35"/>
          <p:cNvGrpSpPr/>
          <p:nvPr/>
        </p:nvGrpSpPr>
        <p:grpSpPr>
          <a:xfrm>
            <a:off x="1853920" y="4147978"/>
            <a:ext cx="2412068" cy="1297246"/>
            <a:chOff x="1490189" y="1123015"/>
            <a:chExt cx="2412068" cy="1297246"/>
          </a:xfrm>
        </p:grpSpPr>
        <p:pic>
          <p:nvPicPr>
            <p:cNvPr id="37"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16"/>
            <p:cNvSpPr txBox="1"/>
            <p:nvPr/>
          </p:nvSpPr>
          <p:spPr>
            <a:xfrm>
              <a:off x="2130963" y="1519558"/>
              <a:ext cx="113051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rPr>
                <a:t>点击输入您的文本内容</a:t>
              </a:r>
              <a:endParaRPr kumimoji="0" lang="en-US" altLang="zh-CN" sz="1400" b="0" i="0" u="none" strike="noStrike" kern="0" cap="none" spc="0" normalizeH="0" baseline="0" noProof="0" dirty="0" smtClean="0">
                <a:ln>
                  <a:noFill/>
                </a:ln>
                <a:solidFill>
                  <a:sysClr val="window" lastClr="FFFFFF"/>
                </a:solidFill>
                <a:effectLst/>
                <a:uLnTx/>
                <a:uFillTx/>
                <a:latin typeface="方正行楷简体" pitchFamily="65" charset="-122"/>
                <a:ea typeface="方正行楷简体" pitchFamily="65" charset="-122"/>
              </a:endParaRPr>
            </a:p>
          </p:txBody>
        </p:sp>
      </p:grpSp>
      <p:sp>
        <p:nvSpPr>
          <p:cNvPr id="39" name="TextBox 17"/>
          <p:cNvSpPr txBox="1"/>
          <p:nvPr/>
        </p:nvSpPr>
        <p:spPr>
          <a:xfrm>
            <a:off x="3929167" y="3389657"/>
            <a:ext cx="1498937" cy="507831"/>
          </a:xfrm>
          <a:prstGeom prst="rect">
            <a:avLst/>
          </a:prstGeom>
          <a:noFill/>
        </p:spPr>
        <p:txBody>
          <a:bodyPr wrap="square" rtlCol="0">
            <a:spAutoFit/>
          </a:bodyPr>
          <a:lstStyle/>
          <a:p>
            <a:pPr algn="ctr"/>
            <a:r>
              <a:rPr lang="zh-CN" altLang="en-US" dirty="0" smtClean="0">
                <a:solidFill>
                  <a:sysClr val="windowText" lastClr="000000"/>
                </a:solidFill>
                <a:latin typeface="方正行楷简体" pitchFamily="65" charset="-122"/>
                <a:ea typeface="方正行楷简体" pitchFamily="65" charset="-122"/>
              </a:rPr>
              <a:t>点击输入标题文字</a:t>
            </a:r>
            <a:endParaRPr lang="en-US" altLang="zh-CN" dirty="0" smtClean="0">
              <a:solidFill>
                <a:sysClr val="windowText" lastClr="000000"/>
              </a:solidFill>
              <a:latin typeface="方正行楷简体" pitchFamily="65" charset="-122"/>
              <a:ea typeface="方正行楷简体" pitchFamily="65"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1000"/>
                                        <p:tgtEl>
                                          <p:spTgt spid="21"/>
                                        </p:tgtEl>
                                      </p:cBhvr>
                                    </p:animEffect>
                                  </p:childTnLst>
                                </p:cTn>
                              </p:par>
                            </p:childTnLst>
                          </p:cTn>
                        </p:par>
                        <p:par>
                          <p:cTn id="12" fill="hold">
                            <p:stCondLst>
                              <p:cond delay="3000"/>
                            </p:stCondLst>
                            <p:childTnLst>
                              <p:par>
                                <p:cTn id="13" presetID="53" presetClass="entr" presetSubtype="16"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3500"/>
                            </p:stCondLst>
                            <p:childTnLst>
                              <p:par>
                                <p:cTn id="19" presetID="16" presetClass="entr" presetSubtype="37"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childTnLst>
                          </p:cTn>
                        </p:par>
                        <p:par>
                          <p:cTn id="26" fill="hold">
                            <p:stCondLst>
                              <p:cond delay="4500"/>
                            </p:stCondLst>
                            <p:childTnLst>
                              <p:par>
                                <p:cTn id="27" presetID="16" presetClass="entr" presetSubtype="37"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barn(outVertical)">
                                      <p:cBhvr>
                                        <p:cTn id="29" dur="500"/>
                                        <p:tgtEl>
                                          <p:spTgt spid="30"/>
                                        </p:tgtEl>
                                      </p:cBhvr>
                                    </p:animEffect>
                                  </p:childTnLst>
                                </p:cTn>
                              </p:par>
                            </p:childTnLst>
                          </p:cTn>
                        </p:par>
                        <p:par>
                          <p:cTn id="30" fill="hold">
                            <p:stCondLst>
                              <p:cond delay="5000"/>
                            </p:stCondLst>
                            <p:childTnLst>
                              <p:par>
                                <p:cTn id="31" presetID="10"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par>
                          <p:cTn id="34" fill="hold">
                            <p:stCondLst>
                              <p:cond delay="5500"/>
                            </p:stCondLst>
                            <p:childTnLst>
                              <p:par>
                                <p:cTn id="35" presetID="16" presetClass="entr" presetSubtype="37"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arn(outVertical)">
                                      <p:cBhvr>
                                        <p:cTn id="37" dur="500"/>
                                        <p:tgtEl>
                                          <p:spTgt spid="33"/>
                                        </p:tgtEl>
                                      </p:cBhvr>
                                    </p:animEffect>
                                  </p:childTnLst>
                                </p:cTn>
                              </p:par>
                            </p:childTnLst>
                          </p:cTn>
                        </p:par>
                        <p:par>
                          <p:cTn id="38" fill="hold">
                            <p:stCondLst>
                              <p:cond delay="6000"/>
                            </p:stCondLst>
                            <p:childTnLst>
                              <p:par>
                                <p:cTn id="39" presetID="10" presetClass="entr" presetSubtype="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par>
                          <p:cTn id="42" fill="hold">
                            <p:stCondLst>
                              <p:cond delay="6500"/>
                            </p:stCondLst>
                            <p:childTnLst>
                              <p:par>
                                <p:cTn id="43" presetID="16" presetClass="entr" presetSubtype="37"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childTnLst>
                          </p:cTn>
                        </p:par>
                        <p:par>
                          <p:cTn id="46" fill="hold">
                            <p:stCondLst>
                              <p:cond delay="7000"/>
                            </p:stCondLst>
                            <p:childTnLst>
                              <p:par>
                                <p:cTn id="47" presetID="10"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
          <p:cNvSpPr txBox="1">
            <a:spLocks noChangeArrowheads="1"/>
          </p:cNvSpPr>
          <p:nvPr/>
        </p:nvSpPr>
        <p:spPr bwMode="auto">
          <a:xfrm>
            <a:off x="685522" y="1289330"/>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238179"/>
            <a:ext cx="858173" cy="725683"/>
          </a:xfrm>
          <a:prstGeom prst="rect">
            <a:avLst/>
          </a:prstGeom>
        </p:spPr>
      </p:pic>
      <p:pic>
        <p:nvPicPr>
          <p:cNvPr id="23" name="图片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425" y="3095711"/>
            <a:ext cx="3504601" cy="1742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组合 23"/>
          <p:cNvGrpSpPr/>
          <p:nvPr/>
        </p:nvGrpSpPr>
        <p:grpSpPr>
          <a:xfrm>
            <a:off x="4354663" y="4129257"/>
            <a:ext cx="2774580" cy="1136155"/>
            <a:chOff x="4354663" y="3044870"/>
            <a:chExt cx="2774580" cy="1136155"/>
          </a:xfrm>
        </p:grpSpPr>
        <p:pic>
          <p:nvPicPr>
            <p:cNvPr id="25" name="图片 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153671">
              <a:off x="4354663" y="3044870"/>
              <a:ext cx="2774580" cy="113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文本框 13"/>
            <p:cNvSpPr txBox="1">
              <a:spLocks noChangeArrowheads="1"/>
            </p:cNvSpPr>
            <p:nvPr/>
          </p:nvSpPr>
          <p:spPr bwMode="auto">
            <a:xfrm rot="1435118">
              <a:off x="4732053" y="3449732"/>
              <a:ext cx="162010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27" name="组合 26"/>
          <p:cNvGrpSpPr/>
          <p:nvPr/>
        </p:nvGrpSpPr>
        <p:grpSpPr>
          <a:xfrm>
            <a:off x="4400126" y="2563911"/>
            <a:ext cx="2774580" cy="1136155"/>
            <a:chOff x="4400126" y="1479524"/>
            <a:chExt cx="2774580" cy="1136155"/>
          </a:xfrm>
        </p:grpSpPr>
        <p:pic>
          <p:nvPicPr>
            <p:cNvPr id="28" name="图片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328486">
              <a:off x="4400126" y="1479524"/>
              <a:ext cx="2774580" cy="113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文本框 14"/>
            <p:cNvSpPr txBox="1">
              <a:spLocks noChangeArrowheads="1"/>
            </p:cNvSpPr>
            <p:nvPr/>
          </p:nvSpPr>
          <p:spPr bwMode="auto">
            <a:xfrm rot="20288976">
              <a:off x="4724603" y="2039708"/>
              <a:ext cx="162010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30" name="组合 29"/>
          <p:cNvGrpSpPr/>
          <p:nvPr/>
        </p:nvGrpSpPr>
        <p:grpSpPr>
          <a:xfrm>
            <a:off x="780165" y="4309069"/>
            <a:ext cx="2774580" cy="1136155"/>
            <a:chOff x="780165" y="3224682"/>
            <a:chExt cx="2774580" cy="1136155"/>
          </a:xfrm>
        </p:grpSpPr>
        <p:pic>
          <p:nvPicPr>
            <p:cNvPr id="31"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466435">
              <a:off x="780165" y="3224682"/>
              <a:ext cx="2774580" cy="113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文本框 15"/>
            <p:cNvSpPr txBox="1">
              <a:spLocks noChangeArrowheads="1"/>
            </p:cNvSpPr>
            <p:nvPr/>
          </p:nvSpPr>
          <p:spPr bwMode="auto">
            <a:xfrm rot="20163124">
              <a:off x="1671446" y="3462907"/>
              <a:ext cx="162010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33" name="组合 32"/>
          <p:cNvGrpSpPr/>
          <p:nvPr/>
        </p:nvGrpSpPr>
        <p:grpSpPr>
          <a:xfrm>
            <a:off x="586978" y="2596376"/>
            <a:ext cx="2774580" cy="1136155"/>
            <a:chOff x="586978" y="1511989"/>
            <a:chExt cx="2774580" cy="1136155"/>
          </a:xfrm>
        </p:grpSpPr>
        <p:pic>
          <p:nvPicPr>
            <p:cNvPr id="34"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2115010">
              <a:off x="586978" y="1511989"/>
              <a:ext cx="2774580" cy="113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文本框 16"/>
            <p:cNvSpPr txBox="1">
              <a:spLocks noChangeArrowheads="1"/>
            </p:cNvSpPr>
            <p:nvPr/>
          </p:nvSpPr>
          <p:spPr bwMode="auto">
            <a:xfrm rot="1486789">
              <a:off x="1588248" y="2044952"/>
              <a:ext cx="162010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36" name="组合 35"/>
          <p:cNvGrpSpPr/>
          <p:nvPr/>
        </p:nvGrpSpPr>
        <p:grpSpPr>
          <a:xfrm>
            <a:off x="3262497" y="3523170"/>
            <a:ext cx="1417834" cy="926518"/>
            <a:chOff x="3262497" y="2438784"/>
            <a:chExt cx="1417834" cy="926518"/>
          </a:xfrm>
        </p:grpSpPr>
        <p:pic>
          <p:nvPicPr>
            <p:cNvPr id="37" name="图片 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62497" y="2438784"/>
              <a:ext cx="1417834" cy="926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本框 17"/>
            <p:cNvSpPr txBox="1">
              <a:spLocks noChangeArrowheads="1"/>
            </p:cNvSpPr>
            <p:nvPr/>
          </p:nvSpPr>
          <p:spPr bwMode="auto">
            <a:xfrm>
              <a:off x="3549357" y="2681017"/>
              <a:ext cx="10715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dirty="0">
                  <a:solidFill>
                    <a:srgbClr val="FFFFFF"/>
                  </a:solidFill>
                  <a:latin typeface="微软雅黑" panose="020B0503020204020204" pitchFamily="34" charset="-122"/>
                  <a:ea typeface="微软雅黑" panose="020B0503020204020204" pitchFamily="34" charset="-122"/>
                </a:rPr>
                <a:t>标题</a:t>
              </a:r>
            </a:p>
          </p:txBody>
        </p:sp>
      </p:grpSp>
      <p:pic>
        <p:nvPicPr>
          <p:cNvPr id="39" name="图片 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093744" y="1973361"/>
            <a:ext cx="2050256" cy="213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10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1+#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heel(1)">
                                      <p:cBhvr>
                                        <p:cTn id="29" dur="20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9" fill="hold" nodeType="click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0-#ppt_w/2"/>
                                          </p:val>
                                        </p:tav>
                                        <p:tav tm="100000">
                                          <p:val>
                                            <p:strVal val="#ppt_x"/>
                                          </p:val>
                                        </p:tav>
                                      </p:tavLst>
                                    </p:anim>
                                    <p:anim calcmode="lin" valueType="num">
                                      <p:cBhvr additive="base">
                                        <p:cTn id="35"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3"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12" fill="hold" nodeType="click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0-#ppt_w/2"/>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6" fill="hold" nodeType="click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1+#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2"/>
          <p:cNvSpPr txBox="1">
            <a:spLocks noChangeArrowheads="1"/>
          </p:cNvSpPr>
          <p:nvPr/>
        </p:nvSpPr>
        <p:spPr bwMode="auto">
          <a:xfrm>
            <a:off x="973554" y="1189620"/>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4261" y="1138469"/>
            <a:ext cx="858173" cy="725683"/>
          </a:xfrm>
          <a:prstGeom prst="rect">
            <a:avLst/>
          </a:prstGeom>
        </p:spPr>
      </p:pic>
      <p:pic>
        <p:nvPicPr>
          <p:cNvPr id="22" name="Picture 2" descr="C:\Users\Thinkpad\Desktop\PNG\1_0004_渐变映射-2-副本-8.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rot="5074963">
            <a:off x="2100988" y="2241600"/>
            <a:ext cx="2148472" cy="2387882"/>
          </a:xfrm>
          <a:prstGeom prst="rect">
            <a:avLst/>
          </a:prstGeom>
          <a:noFill/>
          <a:extLst>
            <a:ext uri="{909E8E84-426E-40DD-AFC4-6F175D3DCCD1}">
              <a14:hiddenFill xmlns:a14="http://schemas.microsoft.com/office/drawing/2010/main">
                <a:solidFill>
                  <a:srgbClr val="FFFFFF"/>
                </a:solidFill>
              </a14:hiddenFill>
            </a:ext>
          </a:extLst>
        </p:spPr>
      </p:pic>
      <p:sp>
        <p:nvSpPr>
          <p:cNvPr id="23" name="Line 8"/>
          <p:cNvSpPr>
            <a:spLocks noChangeShapeType="1"/>
          </p:cNvSpPr>
          <p:nvPr/>
        </p:nvSpPr>
        <p:spPr bwMode="auto">
          <a:xfrm flipH="1" flipV="1">
            <a:off x="3107275" y="2041336"/>
            <a:ext cx="0" cy="1392752"/>
          </a:xfrm>
          <a:prstGeom prst="line">
            <a:avLst/>
          </a:prstGeom>
          <a:noFill/>
          <a:ln w="19050">
            <a:solidFill>
              <a:sysClr val="windowText" lastClr="000000"/>
            </a:solidFill>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24" name="Line 9"/>
          <p:cNvSpPr>
            <a:spLocks noChangeShapeType="1"/>
          </p:cNvSpPr>
          <p:nvPr/>
        </p:nvSpPr>
        <p:spPr bwMode="auto">
          <a:xfrm flipV="1">
            <a:off x="3106452" y="3442800"/>
            <a:ext cx="1525348" cy="0"/>
          </a:xfrm>
          <a:prstGeom prst="line">
            <a:avLst/>
          </a:prstGeom>
          <a:noFill/>
          <a:ln w="19050">
            <a:solidFill>
              <a:sysClr val="windowText" lastClr="000000"/>
            </a:solidFill>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25" name="Arc 10"/>
          <p:cNvSpPr>
            <a:spLocks/>
          </p:cNvSpPr>
          <p:nvPr/>
        </p:nvSpPr>
        <p:spPr bwMode="auto">
          <a:xfrm>
            <a:off x="3115757" y="2350197"/>
            <a:ext cx="1202167" cy="1108881"/>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ysClr val="windowText" lastClr="0000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26" name="Text Box 12"/>
          <p:cNvSpPr txBox="1">
            <a:spLocks noChangeArrowheads="1"/>
          </p:cNvSpPr>
          <p:nvPr/>
        </p:nvSpPr>
        <p:spPr bwMode="auto">
          <a:xfrm>
            <a:off x="3166863" y="2798506"/>
            <a:ext cx="869149" cy="7078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400" b="1">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ko-KR" sz="3200" b="1" i="0" u="none" strike="noStrike" kern="0" cap="none" spc="0" normalizeH="0" baseline="0" noProof="0" dirty="0" smtClean="0">
                <a:ln>
                  <a:noFill/>
                </a:ln>
                <a:solidFill>
                  <a:sysClr val="window" lastClr="FFFFFF"/>
                </a:solidFill>
                <a:effectLst/>
                <a:uLnTx/>
                <a:uFillTx/>
                <a:ea typeface="方正古隶简体" pitchFamily="65" charset="-122"/>
              </a:rPr>
              <a:t>1/4</a:t>
            </a:r>
            <a:endParaRPr kumimoji="0" lang="en-US" altLang="ko-KR" sz="3200" b="1" i="0" u="none" strike="noStrike" kern="0" cap="none" spc="0" normalizeH="0" baseline="0" noProof="0" dirty="0">
              <a:ln>
                <a:noFill/>
              </a:ln>
              <a:solidFill>
                <a:sysClr val="window" lastClr="FFFFFF"/>
              </a:solidFill>
              <a:effectLst/>
              <a:uLnTx/>
              <a:uFillTx/>
              <a:ea typeface="方正古隶简体" pitchFamily="65" charset="-122"/>
            </a:endParaRPr>
          </a:p>
        </p:txBody>
      </p:sp>
      <p:pic>
        <p:nvPicPr>
          <p:cNvPr id="27" name="Picture 4" descr="C:\Users\Thinkpad\Desktop\e.pn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bwMode="auto">
          <a:xfrm>
            <a:off x="2955886" y="3288235"/>
            <a:ext cx="294855" cy="29170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Thinkpad\Desktop\PNG\1_0004_渐变映射-2-副本-8.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rot="5074963">
            <a:off x="5093652" y="2241600"/>
            <a:ext cx="2148472" cy="2387882"/>
          </a:xfrm>
          <a:prstGeom prst="rect">
            <a:avLst/>
          </a:prstGeom>
          <a:noFill/>
          <a:extLst>
            <a:ext uri="{909E8E84-426E-40DD-AFC4-6F175D3DCCD1}">
              <a14:hiddenFill xmlns:a14="http://schemas.microsoft.com/office/drawing/2010/main">
                <a:solidFill>
                  <a:srgbClr val="FFFFFF"/>
                </a:solidFill>
              </a14:hiddenFill>
            </a:ext>
          </a:extLst>
        </p:spPr>
      </p:pic>
      <p:sp>
        <p:nvSpPr>
          <p:cNvPr id="29" name="Line 8"/>
          <p:cNvSpPr>
            <a:spLocks noChangeShapeType="1"/>
          </p:cNvSpPr>
          <p:nvPr/>
        </p:nvSpPr>
        <p:spPr bwMode="auto">
          <a:xfrm flipH="1" flipV="1">
            <a:off x="6099938" y="2041336"/>
            <a:ext cx="0" cy="1392752"/>
          </a:xfrm>
          <a:prstGeom prst="line">
            <a:avLst/>
          </a:prstGeom>
          <a:noFill/>
          <a:ln w="19050">
            <a:solidFill>
              <a:sysClr val="windowText" lastClr="000000"/>
            </a:solidFill>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30" name="Line 9"/>
          <p:cNvSpPr>
            <a:spLocks noChangeShapeType="1"/>
          </p:cNvSpPr>
          <p:nvPr/>
        </p:nvSpPr>
        <p:spPr bwMode="auto">
          <a:xfrm flipV="1">
            <a:off x="6099115" y="3442800"/>
            <a:ext cx="1525348" cy="0"/>
          </a:xfrm>
          <a:prstGeom prst="line">
            <a:avLst/>
          </a:prstGeom>
          <a:noFill/>
          <a:ln w="19050">
            <a:solidFill>
              <a:sysClr val="windowText" lastClr="000000"/>
            </a:solidFill>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31" name="Text Box 12"/>
          <p:cNvSpPr txBox="1">
            <a:spLocks noChangeArrowheads="1"/>
          </p:cNvSpPr>
          <p:nvPr/>
        </p:nvSpPr>
        <p:spPr bwMode="auto">
          <a:xfrm>
            <a:off x="6159526" y="2798506"/>
            <a:ext cx="848309" cy="7078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400" b="1">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ko-KR" sz="3200" b="1" i="0" u="none" strike="noStrike" kern="0" cap="none" spc="0" normalizeH="0" baseline="0" noProof="0" dirty="0" smtClean="0">
                <a:ln>
                  <a:noFill/>
                </a:ln>
                <a:solidFill>
                  <a:sysClr val="window" lastClr="FFFFFF"/>
                </a:solidFill>
                <a:effectLst/>
                <a:uLnTx/>
                <a:uFillTx/>
                <a:ea typeface="方正古隶简体" pitchFamily="65" charset="-122"/>
              </a:rPr>
              <a:t>3/4</a:t>
            </a:r>
            <a:endParaRPr kumimoji="0" lang="en-US" altLang="ko-KR" sz="3200" b="1" i="0" u="none" strike="noStrike" kern="0" cap="none" spc="0" normalizeH="0" baseline="0" noProof="0" dirty="0">
              <a:ln>
                <a:noFill/>
              </a:ln>
              <a:solidFill>
                <a:sysClr val="window" lastClr="FFFFFF"/>
              </a:solidFill>
              <a:effectLst/>
              <a:uLnTx/>
              <a:uFillTx/>
              <a:ea typeface="方正古隶简体" pitchFamily="65" charset="-122"/>
            </a:endParaRPr>
          </a:p>
        </p:txBody>
      </p:sp>
      <p:pic>
        <p:nvPicPr>
          <p:cNvPr id="32" name="Picture 4" descr="C:\Users\Thinkpad\Desktop\e.pn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bwMode="auto">
          <a:xfrm>
            <a:off x="5948549" y="3288235"/>
            <a:ext cx="294855" cy="291707"/>
          </a:xfrm>
          <a:prstGeom prst="rect">
            <a:avLst/>
          </a:prstGeom>
          <a:noFill/>
          <a:extLst>
            <a:ext uri="{909E8E84-426E-40DD-AFC4-6F175D3DCCD1}">
              <a14:hiddenFill xmlns:a14="http://schemas.microsoft.com/office/drawing/2010/main">
                <a:solidFill>
                  <a:srgbClr val="FFFFFF"/>
                </a:solidFill>
              </a14:hiddenFill>
            </a:ext>
          </a:extLst>
        </p:spPr>
      </p:pic>
      <p:sp>
        <p:nvSpPr>
          <p:cNvPr id="33" name="Arc 20"/>
          <p:cNvSpPr>
            <a:spLocks/>
          </p:cNvSpPr>
          <p:nvPr/>
        </p:nvSpPr>
        <p:spPr bwMode="auto">
          <a:xfrm>
            <a:off x="4877860" y="2256422"/>
            <a:ext cx="2541526" cy="2426405"/>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ysClr val="windowText" lastClr="0000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itchFamily="34" charset="-127"/>
              <a:ea typeface="굴림" pitchFamily="34" charset="-127"/>
            </a:endParaRPr>
          </a:p>
        </p:txBody>
      </p:sp>
      <p:sp>
        <p:nvSpPr>
          <p:cNvPr id="34" name="Rectangle 9"/>
          <p:cNvSpPr>
            <a:spLocks noChangeArrowheads="1"/>
          </p:cNvSpPr>
          <p:nvPr/>
        </p:nvSpPr>
        <p:spPr bwMode="auto">
          <a:xfrm>
            <a:off x="1927492" y="4784724"/>
            <a:ext cx="2970214" cy="73250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单击此处</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添加段落文字</a:t>
            </a: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内容</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单击此处添加段落文字</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内容</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5" name="Rectangle 10"/>
          <p:cNvSpPr>
            <a:spLocks noChangeArrowheads="1"/>
          </p:cNvSpPr>
          <p:nvPr/>
        </p:nvSpPr>
        <p:spPr bwMode="auto">
          <a:xfrm>
            <a:off x="5202186" y="4784724"/>
            <a:ext cx="2970214" cy="73250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单击此处添加段落文字内容</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单击此处添加段落文字</a:t>
            </a:r>
            <a:r>
              <a:rPr kumimoji="0" lang="zh-CN" altLang="en-US" sz="16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内容</a:t>
            </a:r>
            <a:endParaRPr kumimoji="0" lang="zh-CN" altLang="en-US"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pic>
        <p:nvPicPr>
          <p:cNvPr id="36" name="Picture 4" descr="E:\PPT\PPT中国风元素\水墨祥云\水墨祥云\01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66928" y="4899304"/>
            <a:ext cx="618271" cy="385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4" descr="E:\PPT\PPT中国风元素\水墨祥云\水墨祥云\01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588572" y="4880881"/>
            <a:ext cx="618271" cy="385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2000"/>
                                        <p:tgtEl>
                                          <p:spTgt spid="2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1000"/>
                                        <p:tgtEl>
                                          <p:spTgt spid="20"/>
                                        </p:tgtEl>
                                      </p:cBhvr>
                                    </p:animEffect>
                                  </p:childTnLst>
                                </p:cTn>
                              </p:par>
                              <p:par>
                                <p:cTn id="12" presetID="10"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childTnLst>
                          </p:cTn>
                        </p:par>
                        <p:par>
                          <p:cTn id="15" fill="hold">
                            <p:stCondLst>
                              <p:cond delay="3000"/>
                            </p:stCondLst>
                            <p:childTnLst>
                              <p:par>
                                <p:cTn id="16" presetID="23" presetClass="entr" presetSubtype="3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strVal val="4*#ppt_w"/>
                                          </p:val>
                                        </p:tav>
                                        <p:tav tm="100000">
                                          <p:val>
                                            <p:strVal val="#ppt_w"/>
                                          </p:val>
                                        </p:tav>
                                      </p:tavLst>
                                    </p:anim>
                                    <p:anim calcmode="lin" valueType="num">
                                      <p:cBhvr>
                                        <p:cTn id="19" dur="500" fill="hold"/>
                                        <p:tgtEl>
                                          <p:spTgt spid="27"/>
                                        </p:tgtEl>
                                        <p:attrNameLst>
                                          <p:attrName>ppt_h</p:attrName>
                                        </p:attrNameLst>
                                      </p:cBhvr>
                                      <p:tavLst>
                                        <p:tav tm="0">
                                          <p:val>
                                            <p:strVal val="4*#ppt_h"/>
                                          </p:val>
                                        </p:tav>
                                        <p:tav tm="100000">
                                          <p:val>
                                            <p:strVal val="#ppt_h"/>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anim calcmode="lin" valueType="num">
                                      <p:cBhvr>
                                        <p:cTn id="34" dur="1000" fill="hold"/>
                                        <p:tgtEl>
                                          <p:spTgt spid="26"/>
                                        </p:tgtEl>
                                        <p:attrNameLst>
                                          <p:attrName>ppt_x</p:attrName>
                                        </p:attrNameLst>
                                      </p:cBhvr>
                                      <p:tavLst>
                                        <p:tav tm="0">
                                          <p:val>
                                            <p:strVal val="#ppt_x"/>
                                          </p:val>
                                        </p:tav>
                                        <p:tav tm="100000">
                                          <p:val>
                                            <p:strVal val="#ppt_x"/>
                                          </p:val>
                                        </p:tav>
                                      </p:tavLst>
                                    </p:anim>
                                    <p:anim calcmode="lin" valueType="num">
                                      <p:cBhvr>
                                        <p:cTn id="35" dur="1000" fill="hold"/>
                                        <p:tgtEl>
                                          <p:spTgt spid="26"/>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6000"/>
                            </p:stCondLst>
                            <p:childTnLst>
                              <p:par>
                                <p:cTn id="45" presetID="10"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6500"/>
                            </p:stCondLst>
                            <p:childTnLst>
                              <p:par>
                                <p:cTn id="49" presetID="23" presetClass="entr" presetSubtype="32"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strVal val="4*#ppt_w"/>
                                          </p:val>
                                        </p:tav>
                                        <p:tav tm="100000">
                                          <p:val>
                                            <p:strVal val="#ppt_w"/>
                                          </p:val>
                                        </p:tav>
                                      </p:tavLst>
                                    </p:anim>
                                    <p:anim calcmode="lin" valueType="num">
                                      <p:cBhvr>
                                        <p:cTn id="52" dur="500" fill="hold"/>
                                        <p:tgtEl>
                                          <p:spTgt spid="32"/>
                                        </p:tgtEl>
                                        <p:attrNameLst>
                                          <p:attrName>ppt_h</p:attrName>
                                        </p:attrNameLst>
                                      </p:cBhvr>
                                      <p:tavLst>
                                        <p:tav tm="0">
                                          <p:val>
                                            <p:strVal val="4*#ppt_h"/>
                                          </p:val>
                                        </p:tav>
                                        <p:tav tm="100000">
                                          <p:val>
                                            <p:strVal val="#ppt_h"/>
                                          </p:val>
                                        </p:tav>
                                      </p:tavLst>
                                    </p:anim>
                                  </p:childTnLst>
                                </p:cTn>
                              </p:par>
                              <p:par>
                                <p:cTn id="53" presetID="22" presetClass="entr" presetSubtype="4"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down)">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21" presetClass="entr" presetSubtype="1"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heel(1)">
                                      <p:cBhvr>
                                        <p:cTn id="68" dur="2000"/>
                                        <p:tgtEl>
                                          <p:spTgt spid="33"/>
                                        </p:tgtEl>
                                      </p:cBhvr>
                                    </p:animEffect>
                                  </p:childTnLst>
                                </p:cTn>
                              </p:par>
                            </p:childTnLst>
                          </p:cTn>
                        </p:par>
                        <p:par>
                          <p:cTn id="69" fill="hold">
                            <p:stCondLst>
                              <p:cond delay="10000"/>
                            </p:stCondLst>
                            <p:childTnLst>
                              <p:par>
                                <p:cTn id="70" presetID="10" presetClass="entr" presetSubtype="0" fill="hold"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500"/>
                                        <p:tgtEl>
                                          <p:spTgt spid="37"/>
                                        </p:tgtEl>
                                      </p:cBhvr>
                                    </p:animEffect>
                                  </p:childTnLst>
                                </p:cTn>
                              </p:par>
                            </p:childTnLst>
                          </p:cTn>
                        </p:par>
                        <p:par>
                          <p:cTn id="73" fill="hold">
                            <p:stCondLst>
                              <p:cond delay="1050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P spid="24" grpId="0" animBg="1"/>
      <p:bldP spid="25" grpId="0" animBg="1"/>
      <p:bldP spid="26" grpId="0"/>
      <p:bldP spid="29" grpId="0" animBg="1"/>
      <p:bldP spid="30" grpId="0" animBg="1"/>
      <p:bldP spid="31" grpId="0"/>
      <p:bldP spid="33" grpId="0" animBg="1"/>
      <p:bldP spid="34" grpId="0"/>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a:off x="884352" y="1175391"/>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5059" y="1124240"/>
            <a:ext cx="858173" cy="725683"/>
          </a:xfrm>
          <a:prstGeom prst="rect">
            <a:avLst/>
          </a:prstGeom>
        </p:spPr>
      </p:pic>
      <p:pic>
        <p:nvPicPr>
          <p:cNvPr id="16" name="Picture 2" descr="C:\Users\Thinkpad\Desktop\PNG\1_0001_图层-1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79886" y="4354057"/>
            <a:ext cx="2592288" cy="130719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Thinkpad\Desktop\PNG\1_0000_图层-17-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9526" y="4354057"/>
            <a:ext cx="2592288" cy="1307191"/>
          </a:xfrm>
          <a:prstGeom prst="rect">
            <a:avLst/>
          </a:prstGeom>
          <a:noFill/>
          <a:extLst>
            <a:ext uri="{909E8E84-426E-40DD-AFC4-6F175D3DCCD1}">
              <a14:hiddenFill xmlns:a14="http://schemas.microsoft.com/office/drawing/2010/main">
                <a:solidFill>
                  <a:srgbClr val="FFFFFF"/>
                </a:solidFill>
              </a14:hiddenFill>
            </a:ext>
          </a:extLst>
        </p:spPr>
      </p:pic>
      <p:sp>
        <p:nvSpPr>
          <p:cNvPr id="18" name="任意多边形 14"/>
          <p:cNvSpPr>
            <a:spLocks/>
          </p:cNvSpPr>
          <p:nvPr/>
        </p:nvSpPr>
        <p:spPr bwMode="auto">
          <a:xfrm>
            <a:off x="4236017" y="2593132"/>
            <a:ext cx="374650" cy="2074862"/>
          </a:xfrm>
          <a:custGeom>
            <a:avLst/>
            <a:gdLst>
              <a:gd name="T0" fmla="*/ 374574 w 374574"/>
              <a:gd name="T1" fmla="*/ 2291509 h 2291509"/>
              <a:gd name="T2" fmla="*/ 374574 w 374574"/>
              <a:gd name="T3" fmla="*/ 0 h 2291509"/>
              <a:gd name="T4" fmla="*/ 0 w 374574"/>
              <a:gd name="T5" fmla="*/ 0 h 2291509"/>
            </a:gdLst>
            <a:ahLst/>
            <a:cxnLst>
              <a:cxn ang="0">
                <a:pos x="T0" y="T1"/>
              </a:cxn>
              <a:cxn ang="0">
                <a:pos x="T2" y="T3"/>
              </a:cxn>
              <a:cxn ang="0">
                <a:pos x="T4" y="T5"/>
              </a:cxn>
            </a:cxnLst>
            <a:rect l="0" t="0" r="r" b="b"/>
            <a:pathLst>
              <a:path w="374574" h="2291509">
                <a:moveTo>
                  <a:pt x="374574" y="2291509"/>
                </a:moveTo>
                <a:lnTo>
                  <a:pt x="374574" y="0"/>
                </a:lnTo>
                <a:lnTo>
                  <a:pt x="0" y="0"/>
                </a:lnTo>
              </a:path>
            </a:pathLst>
          </a:custGeom>
          <a:noFill/>
          <a:ln w="6350" cap="flat" cmpd="sng">
            <a:solidFill>
              <a:sysClr val="windowText" lastClr="000000"/>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任意多边形 15"/>
          <p:cNvSpPr>
            <a:spLocks/>
          </p:cNvSpPr>
          <p:nvPr/>
        </p:nvSpPr>
        <p:spPr bwMode="auto">
          <a:xfrm flipH="1">
            <a:off x="5270699" y="2593133"/>
            <a:ext cx="428625" cy="2265362"/>
          </a:xfrm>
          <a:custGeom>
            <a:avLst/>
            <a:gdLst>
              <a:gd name="T0" fmla="*/ 374574 w 374574"/>
              <a:gd name="T1" fmla="*/ 2291509 h 2291509"/>
              <a:gd name="T2" fmla="*/ 374574 w 374574"/>
              <a:gd name="T3" fmla="*/ 0 h 2291509"/>
              <a:gd name="T4" fmla="*/ 0 w 374574"/>
              <a:gd name="T5" fmla="*/ 0 h 2291509"/>
            </a:gdLst>
            <a:ahLst/>
            <a:cxnLst>
              <a:cxn ang="0">
                <a:pos x="T0" y="T1"/>
              </a:cxn>
              <a:cxn ang="0">
                <a:pos x="T2" y="T3"/>
              </a:cxn>
              <a:cxn ang="0">
                <a:pos x="T4" y="T5"/>
              </a:cxn>
            </a:cxnLst>
            <a:rect l="0" t="0" r="r" b="b"/>
            <a:pathLst>
              <a:path w="374574" h="2291509">
                <a:moveTo>
                  <a:pt x="374574" y="2291509"/>
                </a:moveTo>
                <a:lnTo>
                  <a:pt x="374574" y="0"/>
                </a:lnTo>
                <a:lnTo>
                  <a:pt x="0" y="0"/>
                </a:lnTo>
              </a:path>
            </a:pathLst>
          </a:custGeom>
          <a:noFill/>
          <a:ln w="6350" cap="flat" cmpd="sng">
            <a:solidFill>
              <a:sysClr val="windowText" lastClr="000000"/>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11"/>
          <p:cNvSpPr txBox="1">
            <a:spLocks noChangeArrowheads="1"/>
          </p:cNvSpPr>
          <p:nvPr/>
        </p:nvSpPr>
        <p:spPr bwMode="auto">
          <a:xfrm flipH="1">
            <a:off x="1703953" y="2650283"/>
            <a:ext cx="21844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dirty="0">
                <a:latin typeface="楷体" pitchFamily="49" charset="-122"/>
                <a:ea typeface="楷体" pitchFamily="49" charset="-122"/>
              </a:rPr>
              <a:t>点击</a:t>
            </a:r>
            <a:r>
              <a:rPr lang="zh-CN" altLang="en-US" dirty="0" smtClean="0">
                <a:latin typeface="楷体" pitchFamily="49" charset="-122"/>
                <a:ea typeface="楷体" pitchFamily="49" charset="-122"/>
              </a:rPr>
              <a:t>添加</a:t>
            </a:r>
            <a:r>
              <a:rPr lang="zh-CN" altLang="en-US" dirty="0">
                <a:latin typeface="楷体" pitchFamily="49" charset="-122"/>
                <a:ea typeface="楷体" pitchFamily="49" charset="-122"/>
              </a:rPr>
              <a:t>文字模板</a:t>
            </a:r>
            <a:r>
              <a:rPr lang="zh-CN" altLang="en-US" dirty="0" smtClean="0">
                <a:latin typeface="楷体" pitchFamily="49" charset="-122"/>
                <a:ea typeface="楷体" pitchFamily="49" charset="-122"/>
              </a:rPr>
              <a:t>    </a:t>
            </a:r>
            <a:endParaRPr lang="en-US" dirty="0">
              <a:latin typeface="楷体" pitchFamily="49" charset="-122"/>
              <a:ea typeface="楷体" pitchFamily="49" charset="-122"/>
            </a:endParaRPr>
          </a:p>
          <a:p>
            <a:r>
              <a:rPr lang="zh-CN" altLang="en-US" dirty="0">
                <a:latin typeface="楷体" pitchFamily="49" charset="-122"/>
                <a:ea typeface="楷体" pitchFamily="49" charset="-122"/>
              </a:rPr>
              <a:t>点击</a:t>
            </a:r>
            <a:r>
              <a:rPr lang="zh-CN" altLang="en-US" dirty="0" smtClean="0">
                <a:latin typeface="楷体" pitchFamily="49" charset="-122"/>
                <a:ea typeface="楷体" pitchFamily="49" charset="-122"/>
              </a:rPr>
              <a:t>添加</a:t>
            </a:r>
            <a:r>
              <a:rPr lang="zh-CN" altLang="en-US" dirty="0">
                <a:latin typeface="楷体" pitchFamily="49" charset="-122"/>
                <a:ea typeface="楷体" pitchFamily="49" charset="-122"/>
              </a:rPr>
              <a:t>文字模板 </a:t>
            </a:r>
            <a:endParaRPr lang="en-US" dirty="0">
              <a:latin typeface="楷体" pitchFamily="49" charset="-122"/>
              <a:ea typeface="楷体" pitchFamily="49" charset="-122"/>
            </a:endParaRPr>
          </a:p>
        </p:txBody>
      </p:sp>
      <p:sp>
        <p:nvSpPr>
          <p:cNvPr id="21" name="矩形 20"/>
          <p:cNvSpPr>
            <a:spLocks noChangeArrowheads="1"/>
          </p:cNvSpPr>
          <p:nvPr/>
        </p:nvSpPr>
        <p:spPr bwMode="auto">
          <a:xfrm>
            <a:off x="1749992" y="2588369"/>
            <a:ext cx="2138362" cy="46038"/>
          </a:xfrm>
          <a:prstGeom prst="rect">
            <a:avLst/>
          </a:prstGeom>
          <a:solidFill>
            <a:sysClr val="windowText" lastClr="000000">
              <a:lumMod val="50000"/>
              <a:lumOff val="50000"/>
            </a:sysClr>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22" name="TextBox 11"/>
          <p:cNvSpPr txBox="1">
            <a:spLocks noChangeArrowheads="1"/>
          </p:cNvSpPr>
          <p:nvPr/>
        </p:nvSpPr>
        <p:spPr bwMode="auto">
          <a:xfrm flipH="1">
            <a:off x="1749994" y="2202084"/>
            <a:ext cx="1457325"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0000"/>
              </a:lnSpc>
              <a:defRPr sz="1400" spc="-150">
                <a:solidFill>
                  <a:schemeClr val="tx1">
                    <a:lumMod val="95000"/>
                    <a:lumOff val="5000"/>
                  </a:schemeClr>
                </a:solidFill>
                <a:latin typeface="方正宋黑简体" pitchFamily="2" charset="-122"/>
                <a:ea typeface="方正宋黑简体" pitchFamily="2" charset="-122"/>
              </a:defRPr>
            </a:lvl1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150" normalizeH="0" baseline="0" noProof="0" dirty="0">
                <a:ln>
                  <a:noFill/>
                </a:ln>
                <a:solidFill>
                  <a:sysClr val="windowText" lastClr="000000">
                    <a:lumMod val="95000"/>
                    <a:lumOff val="5000"/>
                  </a:sysClr>
                </a:solidFill>
                <a:effectLst/>
                <a:uLnTx/>
                <a:uFillTx/>
                <a:ea typeface="方正宋黑简体" pitchFamily="2" charset="-122"/>
              </a:rPr>
              <a:t>点击添加文本    </a:t>
            </a:r>
            <a:endParaRPr kumimoji="0" lang="en-US" sz="1800" b="0" i="0" u="none" strike="noStrike" kern="0" cap="none" spc="-150" normalizeH="0" baseline="0" noProof="0" dirty="0">
              <a:ln>
                <a:noFill/>
              </a:ln>
              <a:solidFill>
                <a:sysClr val="windowText" lastClr="000000">
                  <a:lumMod val="95000"/>
                  <a:lumOff val="5000"/>
                </a:sysClr>
              </a:solidFill>
              <a:effectLst/>
              <a:uLnTx/>
              <a:uFillTx/>
              <a:ea typeface="方正宋黑简体" pitchFamily="2" charset="-122"/>
            </a:endParaRPr>
          </a:p>
        </p:txBody>
      </p:sp>
      <p:sp>
        <p:nvSpPr>
          <p:cNvPr id="23" name="TextBox 11"/>
          <p:cNvSpPr txBox="1">
            <a:spLocks noChangeArrowheads="1"/>
          </p:cNvSpPr>
          <p:nvPr/>
        </p:nvSpPr>
        <p:spPr bwMode="auto">
          <a:xfrm flipH="1">
            <a:off x="6060005" y="2650283"/>
            <a:ext cx="21844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dirty="0">
                <a:latin typeface="楷体" pitchFamily="49" charset="-122"/>
                <a:ea typeface="楷体" pitchFamily="49" charset="-122"/>
              </a:rPr>
              <a:t>点击</a:t>
            </a:r>
            <a:r>
              <a:rPr lang="zh-CN" altLang="en-US" dirty="0" smtClean="0">
                <a:latin typeface="楷体" pitchFamily="49" charset="-122"/>
                <a:ea typeface="楷体" pitchFamily="49" charset="-122"/>
              </a:rPr>
              <a:t>添加文字模板    </a:t>
            </a:r>
            <a:endParaRPr lang="en-US" dirty="0">
              <a:latin typeface="楷体" pitchFamily="49" charset="-122"/>
              <a:ea typeface="楷体" pitchFamily="49" charset="-122"/>
            </a:endParaRPr>
          </a:p>
          <a:p>
            <a:r>
              <a:rPr lang="zh-CN" altLang="en-US" dirty="0">
                <a:latin typeface="楷体" pitchFamily="49" charset="-122"/>
                <a:ea typeface="楷体" pitchFamily="49" charset="-122"/>
              </a:rPr>
              <a:t>点击</a:t>
            </a:r>
            <a:r>
              <a:rPr lang="zh-CN" altLang="en-US" dirty="0" smtClean="0">
                <a:latin typeface="楷体" pitchFamily="49" charset="-122"/>
                <a:ea typeface="楷体" pitchFamily="49" charset="-122"/>
              </a:rPr>
              <a:t>添加</a:t>
            </a:r>
            <a:r>
              <a:rPr lang="zh-CN" altLang="en-US" dirty="0">
                <a:latin typeface="楷体" pitchFamily="49" charset="-122"/>
                <a:ea typeface="楷体" pitchFamily="49" charset="-122"/>
              </a:rPr>
              <a:t>文字模板 </a:t>
            </a:r>
            <a:endParaRPr lang="en-US" dirty="0">
              <a:latin typeface="楷体" pitchFamily="49" charset="-122"/>
              <a:ea typeface="楷体" pitchFamily="49" charset="-122"/>
            </a:endParaRPr>
          </a:p>
        </p:txBody>
      </p:sp>
      <p:sp>
        <p:nvSpPr>
          <p:cNvPr id="24" name="矩形 24"/>
          <p:cNvSpPr>
            <a:spLocks noChangeArrowheads="1"/>
          </p:cNvSpPr>
          <p:nvPr/>
        </p:nvSpPr>
        <p:spPr bwMode="auto">
          <a:xfrm>
            <a:off x="6106045" y="2588369"/>
            <a:ext cx="2138363" cy="46038"/>
          </a:xfrm>
          <a:prstGeom prst="rect">
            <a:avLst/>
          </a:prstGeom>
          <a:solidFill>
            <a:sysClr val="windowText" lastClr="000000">
              <a:lumMod val="50000"/>
              <a:lumOff val="50000"/>
            </a:sysClr>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25" name="TextBox 11"/>
          <p:cNvSpPr txBox="1">
            <a:spLocks noChangeArrowheads="1"/>
          </p:cNvSpPr>
          <p:nvPr/>
        </p:nvSpPr>
        <p:spPr bwMode="auto">
          <a:xfrm flipH="1">
            <a:off x="6106045" y="2202083"/>
            <a:ext cx="1457325"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0000"/>
              </a:lnSpc>
              <a:defRPr spc="-150">
                <a:solidFill>
                  <a:schemeClr val="tx1">
                    <a:lumMod val="95000"/>
                    <a:lumOff val="5000"/>
                  </a:schemeClr>
                </a:solidFill>
                <a:latin typeface="方正宋黑简体" pitchFamily="2" charset="-122"/>
                <a:ea typeface="方正宋黑简体" pitchFamily="2" charset="-122"/>
              </a:defRPr>
            </a:lvl1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150" normalizeH="0" baseline="0" noProof="0" dirty="0">
                <a:ln>
                  <a:noFill/>
                </a:ln>
                <a:solidFill>
                  <a:sysClr val="windowText" lastClr="000000">
                    <a:lumMod val="95000"/>
                    <a:lumOff val="5000"/>
                  </a:sysClr>
                </a:solidFill>
                <a:effectLst/>
                <a:uLnTx/>
                <a:uFillTx/>
                <a:ea typeface="方正宋黑简体" pitchFamily="2" charset="-122"/>
              </a:rPr>
              <a:t>点击添加文本    </a:t>
            </a:r>
            <a:endParaRPr kumimoji="0" lang="en-US" sz="1800" b="0" i="0" u="none" strike="noStrike" kern="0" cap="none" spc="-150" normalizeH="0" baseline="0" noProof="0" dirty="0">
              <a:ln>
                <a:noFill/>
              </a:ln>
              <a:solidFill>
                <a:sysClr val="windowText" lastClr="000000">
                  <a:lumMod val="95000"/>
                  <a:lumOff val="5000"/>
                </a:sysClr>
              </a:solidFill>
              <a:effectLst/>
              <a:uLnTx/>
              <a:uFillTx/>
              <a:ea typeface="方正宋黑简体" pitchFamily="2"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par>
                                <p:cTn id="12" presetID="2" presetClass="entr" presetSubtype="2"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250"/>
                                        <p:tgtEl>
                                          <p:spTgt spid="18"/>
                                        </p:tgtEl>
                                      </p:cBhvr>
                                    </p:animEffect>
                                  </p:childTnLst>
                                </p:cTn>
                              </p:par>
                            </p:childTnLst>
                          </p:cTn>
                        </p:par>
                        <p:par>
                          <p:cTn id="24" fill="hold">
                            <p:stCondLst>
                              <p:cond delay="3250"/>
                            </p:stCondLst>
                            <p:childTnLst>
                              <p:par>
                                <p:cTn id="25" presetID="26" presetClass="emph" presetSubtype="0" repeatCount="2000" fill="hold" grpId="1" nodeType="afterEffect">
                                  <p:stCondLst>
                                    <p:cond delay="0"/>
                                  </p:stCondLst>
                                  <p:childTnLst>
                                    <p:animEffect transition="out" filter="fade">
                                      <p:cBhvr>
                                        <p:cTn id="26" dur="250" tmFilter="0, 0; .2, .5; .8, .5; 1, 0"/>
                                        <p:tgtEl>
                                          <p:spTgt spid="18"/>
                                        </p:tgtEl>
                                      </p:cBhvr>
                                    </p:animEffect>
                                    <p:animScale>
                                      <p:cBhvr>
                                        <p:cTn id="27" dur="125" autoRev="1" fill="hold"/>
                                        <p:tgtEl>
                                          <p:spTgt spid="18"/>
                                        </p:tgtEl>
                                      </p:cBhvr>
                                      <p:by x="105000" y="105000"/>
                                    </p:animScale>
                                  </p:childTnLst>
                                </p:cTn>
                              </p:par>
                            </p:childTnLst>
                          </p:cTn>
                        </p:par>
                        <p:par>
                          <p:cTn id="28" fill="hold">
                            <p:stCondLst>
                              <p:cond delay="3750"/>
                            </p:stCondLst>
                            <p:childTnLst>
                              <p:par>
                                <p:cTn id="29" presetID="22" presetClass="entr" presetSubtype="2"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right)">
                                      <p:cBhvr>
                                        <p:cTn id="31" dur="250"/>
                                        <p:tgtEl>
                                          <p:spTgt spid="21"/>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250"/>
                                        <p:tgtEl>
                                          <p:spTgt spid="22"/>
                                        </p:tgtEl>
                                      </p:cBhvr>
                                    </p:animEffect>
                                  </p:childTnLst>
                                </p:cTn>
                              </p:par>
                            </p:childTnLst>
                          </p:cTn>
                        </p:par>
                        <p:par>
                          <p:cTn id="36" fill="hold">
                            <p:stCondLst>
                              <p:cond delay="4250"/>
                            </p:stCondLst>
                            <p:childTnLst>
                              <p:par>
                                <p:cTn id="37" presetID="22" presetClass="entr" presetSubtype="4"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250"/>
                                        <p:tgtEl>
                                          <p:spTgt spid="19"/>
                                        </p:tgtEl>
                                      </p:cBhvr>
                                    </p:animEffect>
                                  </p:childTnLst>
                                </p:cTn>
                              </p:par>
                            </p:childTnLst>
                          </p:cTn>
                        </p:par>
                        <p:par>
                          <p:cTn id="40" fill="hold">
                            <p:stCondLst>
                              <p:cond delay="4500"/>
                            </p:stCondLst>
                            <p:childTnLst>
                              <p:par>
                                <p:cTn id="41" presetID="26" presetClass="emph" presetSubtype="0" repeatCount="2000" fill="hold" grpId="1" nodeType="afterEffect">
                                  <p:stCondLst>
                                    <p:cond delay="0"/>
                                  </p:stCondLst>
                                  <p:childTnLst>
                                    <p:animEffect transition="out" filter="fade">
                                      <p:cBhvr>
                                        <p:cTn id="42" dur="250" tmFilter="0, 0; .2, .5; .8, .5; 1, 0"/>
                                        <p:tgtEl>
                                          <p:spTgt spid="19"/>
                                        </p:tgtEl>
                                      </p:cBhvr>
                                    </p:animEffect>
                                    <p:animScale>
                                      <p:cBhvr>
                                        <p:cTn id="43" dur="125" autoRev="1" fill="hold"/>
                                        <p:tgtEl>
                                          <p:spTgt spid="19"/>
                                        </p:tgtEl>
                                      </p:cBhvr>
                                      <p:by x="105000" y="105000"/>
                                    </p:animScale>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250"/>
                                        <p:tgtEl>
                                          <p:spTgt spid="24"/>
                                        </p:tgtEl>
                                      </p:cBhvr>
                                    </p:animEffect>
                                  </p:childTnLst>
                                </p:cTn>
                              </p:par>
                            </p:childTnLst>
                          </p:cTn>
                        </p:par>
                        <p:par>
                          <p:cTn id="48" fill="hold">
                            <p:stCondLst>
                              <p:cond delay="5250"/>
                            </p:stCondLst>
                            <p:childTnLst>
                              <p:par>
                                <p:cTn id="49" presetID="2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250"/>
                                        <p:tgtEl>
                                          <p:spTgt spid="25"/>
                                        </p:tgtEl>
                                      </p:cBhvr>
                                    </p:animEffect>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000"/>
                                        <p:tgtEl>
                                          <p:spTgt spid="23"/>
                                        </p:tgtEl>
                                      </p:cBhvr>
                                    </p:animEffect>
                                    <p:anim calcmode="lin" valueType="num">
                                      <p:cBhvr>
                                        <p:cTn id="61" dur="1000" fill="hold"/>
                                        <p:tgtEl>
                                          <p:spTgt spid="23"/>
                                        </p:tgtEl>
                                        <p:attrNameLst>
                                          <p:attrName>ppt_x</p:attrName>
                                        </p:attrNameLst>
                                      </p:cBhvr>
                                      <p:tavLst>
                                        <p:tav tm="0">
                                          <p:val>
                                            <p:strVal val="#ppt_x"/>
                                          </p:val>
                                        </p:tav>
                                        <p:tav tm="100000">
                                          <p:val>
                                            <p:strVal val="#ppt_x"/>
                                          </p:val>
                                        </p:tav>
                                      </p:tavLst>
                                    </p:anim>
                                    <p:anim calcmode="lin" valueType="num">
                                      <p:cBhvr>
                                        <p:cTn id="6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8" grpId="1" animBg="1"/>
      <p:bldP spid="19" grpId="0" animBg="1"/>
      <p:bldP spid="19" grpId="1" animBg="1"/>
      <p:bldP spid="20" grpId="0"/>
      <p:bldP spid="21" grpId="0" animBg="1"/>
      <p:bldP spid="22" grpId="0"/>
      <p:bldP spid="23" grpId="0"/>
      <p:bldP spid="24" grpId="0" animBg="1"/>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2"/>
          <p:cNvSpPr txBox="1">
            <a:spLocks noChangeArrowheads="1"/>
          </p:cNvSpPr>
          <p:nvPr/>
        </p:nvSpPr>
        <p:spPr bwMode="auto">
          <a:xfrm>
            <a:off x="685522" y="1055358"/>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04207"/>
            <a:ext cx="858173" cy="725683"/>
          </a:xfrm>
          <a:prstGeom prst="rect">
            <a:avLst/>
          </a:prstGeom>
        </p:spPr>
      </p:pic>
      <p:grpSp>
        <p:nvGrpSpPr>
          <p:cNvPr id="20" name="组合 19"/>
          <p:cNvGrpSpPr/>
          <p:nvPr/>
        </p:nvGrpSpPr>
        <p:grpSpPr>
          <a:xfrm>
            <a:off x="3596634" y="2260141"/>
            <a:ext cx="3701778" cy="574603"/>
            <a:chOff x="3302491" y="1102794"/>
            <a:chExt cx="3701778" cy="574603"/>
          </a:xfrm>
        </p:grpSpPr>
        <p:pic>
          <p:nvPicPr>
            <p:cNvPr id="21" name="Picture 3" descr="C:\Users\Thinkpad\Desktop\PNG\1_0001_渐变映射-2-副本-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02491" y="1102794"/>
              <a:ext cx="3701778" cy="574603"/>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3728024" y="1180262"/>
              <a:ext cx="2356665" cy="352019"/>
            </a:xfrm>
            <a:prstGeom prst="rect">
              <a:avLst/>
            </a:prstGeom>
            <a:noFill/>
          </p:spPr>
          <p:txBody>
            <a:bodyPr wrap="square" rtlCol="0">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方正宋黑简体" pitchFamily="2" charset="-122"/>
                  <a:ea typeface="方正宋黑简体" pitchFamily="2" charset="-122"/>
                </a:rPr>
                <a:t>您的标题写在这里</a:t>
              </a:r>
            </a:p>
          </p:txBody>
        </p:sp>
      </p:grpSp>
      <p:sp>
        <p:nvSpPr>
          <p:cNvPr id="23" name="TextBox 6"/>
          <p:cNvSpPr txBox="1"/>
          <p:nvPr/>
        </p:nvSpPr>
        <p:spPr>
          <a:xfrm>
            <a:off x="3667062" y="2890343"/>
            <a:ext cx="3775367" cy="65248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您的内容打在这里，或通过复制您的文本后在此框中选择粘贴并选择只保留文字您的内容打在</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这里</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grpSp>
        <p:nvGrpSpPr>
          <p:cNvPr id="24" name="组合 23"/>
          <p:cNvGrpSpPr/>
          <p:nvPr/>
        </p:nvGrpSpPr>
        <p:grpSpPr>
          <a:xfrm>
            <a:off x="1625785" y="2031881"/>
            <a:ext cx="1692063" cy="1651203"/>
            <a:chOff x="1331640" y="874534"/>
            <a:chExt cx="1692063" cy="1651203"/>
          </a:xfrm>
        </p:grpSpPr>
        <p:pic>
          <p:nvPicPr>
            <p:cNvPr id="25" name="Picture 2" descr="C:\Users\Thinkpad\Desktop\PNG\1_0003_渐变映射-2-副本-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1640" y="874534"/>
              <a:ext cx="1692063" cy="1651203"/>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p:cNvSpPr/>
            <p:nvPr/>
          </p:nvSpPr>
          <p:spPr>
            <a:xfrm>
              <a:off x="1793936" y="1063726"/>
              <a:ext cx="800219" cy="1246495"/>
            </a:xfrm>
            <a:prstGeom prst="rect">
              <a:avLst/>
            </a:prstGeom>
          </p:spPr>
          <p:txBody>
            <a:bodyPr wrap="none">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方正古隶简体" pitchFamily="65" charset="-122"/>
                  <a:ea typeface="方正古隶简体" pitchFamily="65" charset="-122"/>
                </a:rPr>
                <a:t>A</a:t>
              </a:r>
              <a:endParaRPr kumimoji="0" lang="zh-CN" altLang="en-US" sz="6000" b="0" i="0" u="none" strike="noStrike" kern="0" cap="none" spc="0" normalizeH="0" baseline="0" noProof="0" dirty="0">
                <a:ln>
                  <a:noFill/>
                </a:ln>
                <a:solidFill>
                  <a:sysClr val="window" lastClr="FFFFFF"/>
                </a:solidFill>
                <a:effectLst/>
                <a:uLnTx/>
                <a:uFillTx/>
                <a:latin typeface="方正古隶简体" pitchFamily="65" charset="-122"/>
                <a:ea typeface="方正古隶简体" pitchFamily="65" charset="-122"/>
              </a:endParaRPr>
            </a:p>
          </p:txBody>
        </p:sp>
      </p:grpSp>
      <p:grpSp>
        <p:nvGrpSpPr>
          <p:cNvPr id="27" name="组合 26"/>
          <p:cNvGrpSpPr/>
          <p:nvPr/>
        </p:nvGrpSpPr>
        <p:grpSpPr>
          <a:xfrm>
            <a:off x="3596634" y="4022281"/>
            <a:ext cx="3701778" cy="574603"/>
            <a:chOff x="3302491" y="2864934"/>
            <a:chExt cx="3701778" cy="574603"/>
          </a:xfrm>
        </p:grpSpPr>
        <p:pic>
          <p:nvPicPr>
            <p:cNvPr id="28" name="Picture 3" descr="C:\Users\Thinkpad\Desktop\PNG\1_0001_渐变映射-2-副本-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02491" y="2864934"/>
              <a:ext cx="3701778" cy="574603"/>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3728024" y="2942402"/>
              <a:ext cx="2356665" cy="352019"/>
            </a:xfrm>
            <a:prstGeom prst="rect">
              <a:avLst/>
            </a:prstGeom>
            <a:noFill/>
          </p:spPr>
          <p:txBody>
            <a:bodyPr wrap="square" rtlCol="0">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方正宋黑简体" pitchFamily="2" charset="-122"/>
                  <a:ea typeface="方正宋黑简体" pitchFamily="2" charset="-122"/>
                </a:rPr>
                <a:t>您的标题写在这里</a:t>
              </a:r>
            </a:p>
          </p:txBody>
        </p:sp>
      </p:grpSp>
      <p:sp>
        <p:nvSpPr>
          <p:cNvPr id="30" name="TextBox 21"/>
          <p:cNvSpPr txBox="1"/>
          <p:nvPr/>
        </p:nvSpPr>
        <p:spPr>
          <a:xfrm>
            <a:off x="3667062" y="4652483"/>
            <a:ext cx="3775367" cy="65248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您的内容打在这里，或通过复制您的文本后在此框中选择粘贴并选择只保留文字您的内容打在</a:t>
            </a:r>
            <a:r>
              <a:rPr kumimoji="0" lang="zh-CN" altLang="en-US" sz="1400" b="0"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这里</a:t>
            </a:r>
            <a:endParaRPr kumimoji="0" lang="en-US" altLang="zh-CN" sz="1600" b="0"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grpSp>
        <p:nvGrpSpPr>
          <p:cNvPr id="31" name="组合 30"/>
          <p:cNvGrpSpPr/>
          <p:nvPr/>
        </p:nvGrpSpPr>
        <p:grpSpPr>
          <a:xfrm>
            <a:off x="1625785" y="3794021"/>
            <a:ext cx="1692063" cy="1651203"/>
            <a:chOff x="1331640" y="2636674"/>
            <a:chExt cx="1692063" cy="1651203"/>
          </a:xfrm>
        </p:grpSpPr>
        <p:pic>
          <p:nvPicPr>
            <p:cNvPr id="32" name="Picture 2" descr="C:\Users\Thinkpad\Desktop\PNG\1_0003_渐变映射-2-副本-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1640" y="2636674"/>
              <a:ext cx="1692063" cy="1651203"/>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793936" y="2825866"/>
              <a:ext cx="713657" cy="1246495"/>
            </a:xfrm>
            <a:prstGeom prst="rect">
              <a:avLst/>
            </a:prstGeom>
          </p:spPr>
          <p:txBody>
            <a:bodyPr wrap="none">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ysClr val="window" lastClr="FFFFFF"/>
                  </a:solidFill>
                  <a:effectLst/>
                  <a:uLnTx/>
                  <a:uFillTx/>
                  <a:latin typeface="方正古隶简体" pitchFamily="65" charset="-122"/>
                  <a:ea typeface="方正古隶简体" pitchFamily="65" charset="-122"/>
                </a:rPr>
                <a:t>B</a:t>
              </a:r>
              <a:endParaRPr kumimoji="0" lang="zh-CN" altLang="en-US" sz="6000" b="0" i="0" u="none" strike="noStrike" kern="0" cap="none" spc="0" normalizeH="0" baseline="0" noProof="0" dirty="0">
                <a:ln>
                  <a:noFill/>
                </a:ln>
                <a:solidFill>
                  <a:sysClr val="window" lastClr="FFFFFF"/>
                </a:solidFill>
                <a:effectLst/>
                <a:uLnTx/>
                <a:uFillTx/>
                <a:latin typeface="方正古隶简体" pitchFamily="65" charset="-122"/>
                <a:ea typeface="方正古隶简体" pitchFamily="65" charset="-122"/>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heel(1)">
                                      <p:cBhvr>
                                        <p:cTn id="15" dur="2000"/>
                                        <p:tgtEl>
                                          <p:spTgt spid="24"/>
                                        </p:tgtEl>
                                      </p:cBhvr>
                                    </p:animEffect>
                                  </p:childTnLst>
                                </p:cTn>
                              </p:par>
                              <p:par>
                                <p:cTn id="16" presetID="21" presetClass="entr" presetSubtype="1"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heel(1)">
                                      <p:cBhvr>
                                        <p:cTn id="18" dur="2000"/>
                                        <p:tgtEl>
                                          <p:spTgt spid="31"/>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1500"/>
                                        <p:tgtEl>
                                          <p:spTgt spid="20"/>
                                        </p:tgtEl>
                                      </p:cBhvr>
                                    </p:animEffect>
                                  </p:childTnLst>
                                </p:cTn>
                              </p:par>
                              <p:par>
                                <p:cTn id="23" presetID="22" presetClass="entr" presetSubtype="8"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1500"/>
                                        <p:tgtEl>
                                          <p:spTgt spid="27"/>
                                        </p:tgtEl>
                                      </p:cBhvr>
                                    </p:animEffect>
                                  </p:childTnLst>
                                </p:cTn>
                              </p:par>
                            </p:childTnLst>
                          </p:cTn>
                        </p:par>
                        <p:par>
                          <p:cTn id="26" fill="hold">
                            <p:stCondLst>
                              <p:cond delay="6500"/>
                            </p:stCondLst>
                            <p:childTnLst>
                              <p:par>
                                <p:cTn id="27" presetID="10" presetClass="entr" presetSubtype="0" fill="hold" grpId="0" nodeType="afterEffect">
                                  <p:stCondLst>
                                    <p:cond delay="0"/>
                                  </p:stCondLst>
                                  <p:iterate type="wd">
                                    <p:tmPct val="10000"/>
                                  </p:iterate>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
          <p:cNvSpPr txBox="1">
            <a:spLocks noChangeArrowheads="1"/>
          </p:cNvSpPr>
          <p:nvPr/>
        </p:nvSpPr>
        <p:spPr bwMode="auto">
          <a:xfrm>
            <a:off x="685522" y="1103887"/>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52736"/>
            <a:ext cx="858173" cy="725683"/>
          </a:xfrm>
          <a:prstGeom prst="rect">
            <a:avLst/>
          </a:prstGeom>
        </p:spPr>
      </p:pic>
      <p:grpSp>
        <p:nvGrpSpPr>
          <p:cNvPr id="23" name="组合 22"/>
          <p:cNvGrpSpPr/>
          <p:nvPr/>
        </p:nvGrpSpPr>
        <p:grpSpPr>
          <a:xfrm>
            <a:off x="2227581" y="3235515"/>
            <a:ext cx="4392301" cy="376760"/>
            <a:chOff x="2227579" y="2336572"/>
            <a:chExt cx="4392301" cy="376760"/>
          </a:xfrm>
        </p:grpSpPr>
        <p:cxnSp>
          <p:nvCxnSpPr>
            <p:cNvPr id="24" name="AutoShape 18"/>
            <p:cNvCxnSpPr>
              <a:cxnSpLocks noChangeShapeType="1"/>
            </p:cNvCxnSpPr>
            <p:nvPr/>
          </p:nvCxnSpPr>
          <p:spPr bwMode="auto">
            <a:xfrm>
              <a:off x="4423380" y="2336572"/>
              <a:ext cx="0" cy="375974"/>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5" name="AutoShape 19"/>
            <p:cNvCxnSpPr>
              <a:cxnSpLocks noChangeShapeType="1"/>
            </p:cNvCxnSpPr>
            <p:nvPr/>
          </p:nvCxnSpPr>
          <p:spPr bwMode="auto">
            <a:xfrm rot="5400000">
              <a:off x="3137493" y="1426658"/>
              <a:ext cx="375974" cy="2195801"/>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26" name="AutoShape 19"/>
            <p:cNvCxnSpPr>
              <a:cxnSpLocks noChangeShapeType="1"/>
            </p:cNvCxnSpPr>
            <p:nvPr/>
          </p:nvCxnSpPr>
          <p:spPr bwMode="auto">
            <a:xfrm rot="16200000" flipH="1">
              <a:off x="5333993" y="1427444"/>
              <a:ext cx="375974" cy="2195801"/>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grpSp>
      <p:pic>
        <p:nvPicPr>
          <p:cNvPr id="27" name="Picture 2" descr="C:\Users\Thinkpad\Desktop\PNG\1_0004_图层-10.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524250" y="1562914"/>
            <a:ext cx="1766888" cy="162679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12"/>
          <p:cNvSpPr txBox="1"/>
          <p:nvPr/>
        </p:nvSpPr>
        <p:spPr>
          <a:xfrm>
            <a:off x="3693647" y="1893681"/>
            <a:ext cx="1335871"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a:t>
            </a:r>
            <a:r>
              <a:rPr kumimoji="0" lang="zh-CN" altLang="en-US" sz="1400" b="1"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29" name="TextBox 13"/>
          <p:cNvSpPr txBox="1"/>
          <p:nvPr/>
        </p:nvSpPr>
        <p:spPr>
          <a:xfrm>
            <a:off x="3682506" y="2132353"/>
            <a:ext cx="1396199"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30" name="Picture 2" descr="C:\Users\Thinkpad\Desktop\PNG\1_0004_图层-1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05835" y="3699398"/>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19"/>
          <p:cNvSpPr txBox="1"/>
          <p:nvPr/>
        </p:nvSpPr>
        <p:spPr>
          <a:xfrm>
            <a:off x="1691082" y="4030166"/>
            <a:ext cx="1305251"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a:t>
            </a:r>
            <a:r>
              <a:rPr kumimoji="0" lang="zh-CN" altLang="en-US" sz="1400" b="1"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2" name="TextBox 20"/>
          <p:cNvSpPr txBox="1"/>
          <p:nvPr/>
        </p:nvSpPr>
        <p:spPr>
          <a:xfrm>
            <a:off x="1705341" y="4268838"/>
            <a:ext cx="1316393"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33" name="Picture 2" descr="C:\Users\Thinkpad\Desktop\PNG\1_0004_图层-1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01986" y="3699398"/>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23"/>
          <p:cNvSpPr txBox="1"/>
          <p:nvPr/>
        </p:nvSpPr>
        <p:spPr>
          <a:xfrm>
            <a:off x="3887232" y="4017466"/>
            <a:ext cx="1236786" cy="372410"/>
          </a:xfrm>
          <a:prstGeom prst="rect">
            <a:avLst/>
          </a:prstGeom>
          <a:noFill/>
        </p:spPr>
        <p:txBody>
          <a:bodyPr wrap="square" rtlCol="0">
            <a:spAutoFit/>
          </a:bodyPr>
          <a:lstStyle>
            <a:defPPr>
              <a:defRPr lang="zh-CN"/>
            </a:defPPr>
            <a:lvl1pPr>
              <a:lnSpc>
                <a:spcPct val="130000"/>
              </a:lnSpc>
              <a:defRPr sz="1400"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a:t>
            </a:r>
            <a:r>
              <a:rPr kumimoji="0" lang="zh-CN" altLang="en-US" sz="1400" b="1" i="0" u="none" strike="noStrike" kern="0" cap="none" spc="-150" normalizeH="0" baseline="0" noProof="0" dirty="0" smtClean="0">
                <a:ln>
                  <a:noFill/>
                </a:ln>
                <a:solidFill>
                  <a:sysClr val="windowText" lastClr="000000">
                    <a:lumMod val="95000"/>
                    <a:lumOff val="5000"/>
                  </a:sysClr>
                </a:solidFill>
                <a:effectLst/>
                <a:uLnTx/>
                <a:uFillTx/>
                <a:latin typeface="楷体" pitchFamily="49" charset="-122"/>
                <a:ea typeface="楷体" pitchFamily="49" charset="-122"/>
              </a:rPr>
              <a:t>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5" name="TextBox 24"/>
          <p:cNvSpPr txBox="1"/>
          <p:nvPr/>
        </p:nvSpPr>
        <p:spPr>
          <a:xfrm>
            <a:off x="3835028" y="4268838"/>
            <a:ext cx="1352490"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r>
              <a:rPr lang="zh-CN" altLang="en-US" sz="1400" dirty="0">
                <a:latin typeface="方正宋黑简体" pitchFamily="2" charset="-122"/>
                <a:ea typeface="方正宋黑简体" pitchFamily="2" charset="-122"/>
              </a:rPr>
              <a:t>点此输入</a:t>
            </a:r>
            <a:r>
              <a:rPr lang="zh-CN" altLang="en-US" sz="1400" dirty="0" smtClean="0">
                <a:latin typeface="方正宋黑简体" pitchFamily="2" charset="-122"/>
                <a:ea typeface="方正宋黑简体" pitchFamily="2" charset="-122"/>
              </a:rPr>
              <a:t>文字</a:t>
            </a:r>
            <a:endParaRPr lang="zh-CN" altLang="en-US" sz="1400" dirty="0">
              <a:latin typeface="方正宋黑简体" pitchFamily="2" charset="-122"/>
              <a:ea typeface="方正宋黑简体" pitchFamily="2" charset="-122"/>
            </a:endParaRPr>
          </a:p>
        </p:txBody>
      </p:sp>
      <p:pic>
        <p:nvPicPr>
          <p:cNvPr id="36" name="Picture 2" descr="C:\Users\Thinkpad\Desktop\PNG\1_0004_图层-1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98136" y="3699398"/>
            <a:ext cx="1940030" cy="1749072"/>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27"/>
          <p:cNvSpPr txBox="1"/>
          <p:nvPr/>
        </p:nvSpPr>
        <p:spPr>
          <a:xfrm>
            <a:off x="6070682" y="4030166"/>
            <a:ext cx="1305438" cy="372410"/>
          </a:xfrm>
          <a:prstGeom prst="rect">
            <a:avLst/>
          </a:prstGeom>
          <a:noFill/>
        </p:spPr>
        <p:txBody>
          <a:bodyPr wrap="square" rtlCol="0">
            <a:spAutoFit/>
          </a:bodyPr>
          <a:lstStyle>
            <a:defPPr>
              <a:defRPr lang="zh-CN"/>
            </a:defPPr>
            <a:lvl1pPr algn="ctr">
              <a:lnSpc>
                <a:spcPct val="130000"/>
              </a:lnSpc>
              <a:defRPr sz="1400" b="1" kern="0" spc="-150">
                <a:solidFill>
                  <a:schemeClr val="tx1">
                    <a:lumMod val="95000"/>
                    <a:lumOff val="5000"/>
                  </a:schemeClr>
                </a:solidFill>
                <a:latin typeface="楷体" pitchFamily="49" charset="-122"/>
                <a:ea typeface="楷体" pitchFamily="49"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rPr>
              <a:t>此处添加标题</a:t>
            </a:r>
            <a:endParaRPr kumimoji="0" lang="en-US" altLang="zh-CN" sz="1400" b="1" i="0" u="none" strike="noStrike" kern="0" cap="none" spc="-150" normalizeH="0" baseline="0" noProof="0" dirty="0">
              <a:ln>
                <a:noFill/>
              </a:ln>
              <a:solidFill>
                <a:sysClr val="windowText" lastClr="000000">
                  <a:lumMod val="95000"/>
                  <a:lumOff val="5000"/>
                </a:sysClr>
              </a:solidFill>
              <a:effectLst/>
              <a:uLnTx/>
              <a:uFillTx/>
              <a:latin typeface="楷体" pitchFamily="49" charset="-122"/>
              <a:ea typeface="楷体" pitchFamily="49" charset="-122"/>
            </a:endParaRPr>
          </a:p>
        </p:txBody>
      </p:sp>
      <p:sp>
        <p:nvSpPr>
          <p:cNvPr id="38" name="TextBox 28"/>
          <p:cNvSpPr txBox="1"/>
          <p:nvPr/>
        </p:nvSpPr>
        <p:spPr>
          <a:xfrm>
            <a:off x="6059540" y="4268838"/>
            <a:ext cx="1388588" cy="630942"/>
          </a:xfrm>
          <a:prstGeom prst="rect">
            <a:avLst/>
          </a:prstGeom>
          <a:noFill/>
        </p:spPr>
        <p:txBody>
          <a:bodyPr wrap="square" rtlCol="0">
            <a:spAutoFit/>
          </a:bodyPr>
          <a:lstStyle/>
          <a:p>
            <a:pPr algn="ctr">
              <a:lnSpc>
                <a:spcPct val="125000"/>
              </a:lnSpc>
            </a:pPr>
            <a:r>
              <a:rPr lang="zh-CN" altLang="en-US" sz="1400" dirty="0">
                <a:latin typeface="方正宋黑简体" pitchFamily="2" charset="-122"/>
                <a:ea typeface="方正宋黑简体" pitchFamily="2" charset="-122"/>
              </a:rPr>
              <a:t>点此输入文字点此输入文字</a:t>
            </a:r>
          </a:p>
        </p:txBody>
      </p:sp>
      <p:pic>
        <p:nvPicPr>
          <p:cNvPr id="39" name="Picture 5" descr="F:\360安全浏览器下载\水墨\1402\chinaz7.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flipH="1">
            <a:off x="5798138" y="2132353"/>
            <a:ext cx="1181385" cy="1181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1000"/>
                                        <p:tgtEl>
                                          <p:spTgt spid="21"/>
                                        </p:tgtEl>
                                      </p:cBhvr>
                                    </p:animEffect>
                                  </p:childTnLst>
                                </p:cTn>
                              </p:par>
                              <p:par>
                                <p:cTn id="12" presetID="31" presetClass="entr" presetSubtype="0"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1000" fill="hold"/>
                                        <p:tgtEl>
                                          <p:spTgt spid="27"/>
                                        </p:tgtEl>
                                        <p:attrNameLst>
                                          <p:attrName>ppt_w</p:attrName>
                                        </p:attrNameLst>
                                      </p:cBhvr>
                                      <p:tavLst>
                                        <p:tav tm="0">
                                          <p:val>
                                            <p:fltVal val="0"/>
                                          </p:val>
                                        </p:tav>
                                        <p:tav tm="100000">
                                          <p:val>
                                            <p:strVal val="#ppt_w"/>
                                          </p:val>
                                        </p:tav>
                                      </p:tavLst>
                                    </p:anim>
                                    <p:anim calcmode="lin" valueType="num">
                                      <p:cBhvr>
                                        <p:cTn id="15" dur="1000" fill="hold"/>
                                        <p:tgtEl>
                                          <p:spTgt spid="27"/>
                                        </p:tgtEl>
                                        <p:attrNameLst>
                                          <p:attrName>ppt_h</p:attrName>
                                        </p:attrNameLst>
                                      </p:cBhvr>
                                      <p:tavLst>
                                        <p:tav tm="0">
                                          <p:val>
                                            <p:fltVal val="0"/>
                                          </p:val>
                                        </p:tav>
                                        <p:tav tm="100000">
                                          <p:val>
                                            <p:strVal val="#ppt_h"/>
                                          </p:val>
                                        </p:tav>
                                      </p:tavLst>
                                    </p:anim>
                                    <p:anim calcmode="lin" valueType="num">
                                      <p:cBhvr>
                                        <p:cTn id="16" dur="1000" fill="hold"/>
                                        <p:tgtEl>
                                          <p:spTgt spid="27"/>
                                        </p:tgtEl>
                                        <p:attrNameLst>
                                          <p:attrName>style.rotation</p:attrName>
                                        </p:attrNameLst>
                                      </p:cBhvr>
                                      <p:tavLst>
                                        <p:tav tm="0">
                                          <p:val>
                                            <p:fltVal val="90"/>
                                          </p:val>
                                        </p:tav>
                                        <p:tav tm="100000">
                                          <p:val>
                                            <p:fltVal val="0"/>
                                          </p:val>
                                        </p:tav>
                                      </p:tavLst>
                                    </p:anim>
                                    <p:animEffect transition="in" filter="fade">
                                      <p:cBhvr>
                                        <p:cTn id="17" dur="1000"/>
                                        <p:tgtEl>
                                          <p:spTgt spid="27"/>
                                        </p:tgtEl>
                                      </p:cBhvr>
                                    </p:animEffect>
                                  </p:childTnLst>
                                </p:cTn>
                              </p:par>
                              <p:par>
                                <p:cTn id="18" presetID="23" presetClass="entr" presetSubtype="528" fill="hold" grpId="0" nodeType="withEffect">
                                  <p:stCondLst>
                                    <p:cond delay="50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 calcmode="lin" valueType="num">
                                      <p:cBhvr>
                                        <p:cTn id="22" dur="500" fill="hold"/>
                                        <p:tgtEl>
                                          <p:spTgt spid="28"/>
                                        </p:tgtEl>
                                        <p:attrNameLst>
                                          <p:attrName>ppt_x</p:attrName>
                                        </p:attrNameLst>
                                      </p:cBhvr>
                                      <p:tavLst>
                                        <p:tav tm="0">
                                          <p:val>
                                            <p:fltVal val="0.5"/>
                                          </p:val>
                                        </p:tav>
                                        <p:tav tm="100000">
                                          <p:val>
                                            <p:strVal val="#ppt_x"/>
                                          </p:val>
                                        </p:tav>
                                      </p:tavLst>
                                    </p:anim>
                                    <p:anim calcmode="lin" valueType="num">
                                      <p:cBhvr>
                                        <p:cTn id="23" dur="500" fill="hold"/>
                                        <p:tgtEl>
                                          <p:spTgt spid="28"/>
                                        </p:tgtEl>
                                        <p:attrNameLst>
                                          <p:attrName>ppt_y</p:attrName>
                                        </p:attrNameLst>
                                      </p:cBhvr>
                                      <p:tavLst>
                                        <p:tav tm="0">
                                          <p:val>
                                            <p:fltVal val="0.5"/>
                                          </p:val>
                                        </p:tav>
                                        <p:tav tm="100000">
                                          <p:val>
                                            <p:strVal val="#ppt_y"/>
                                          </p:val>
                                        </p:tav>
                                      </p:tavLst>
                                    </p:anim>
                                  </p:childTnLst>
                                </p:cTn>
                              </p:par>
                              <p:par>
                                <p:cTn id="24" presetID="23" presetClass="entr" presetSubtype="528"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 calcmode="lin" valueType="num">
                                      <p:cBhvr>
                                        <p:cTn id="28" dur="500" fill="hold"/>
                                        <p:tgtEl>
                                          <p:spTgt spid="29"/>
                                        </p:tgtEl>
                                        <p:attrNameLst>
                                          <p:attrName>ppt_x</p:attrName>
                                        </p:attrNameLst>
                                      </p:cBhvr>
                                      <p:tavLst>
                                        <p:tav tm="0">
                                          <p:val>
                                            <p:fltVal val="0.5"/>
                                          </p:val>
                                        </p:tav>
                                        <p:tav tm="100000">
                                          <p:val>
                                            <p:strVal val="#ppt_x"/>
                                          </p:val>
                                        </p:tav>
                                      </p:tavLst>
                                    </p:anim>
                                    <p:anim calcmode="lin" valueType="num">
                                      <p:cBhvr>
                                        <p:cTn id="29" dur="500" fill="hold"/>
                                        <p:tgtEl>
                                          <p:spTgt spid="29"/>
                                        </p:tgtEl>
                                        <p:attrNameLst>
                                          <p:attrName>ppt_y</p:attrName>
                                        </p:attrNameLst>
                                      </p:cBhvr>
                                      <p:tavLst>
                                        <p:tav tm="0">
                                          <p:val>
                                            <p:fltVal val="0.5"/>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childTnLst>
                          </p:cTn>
                        </p:par>
                        <p:par>
                          <p:cTn id="34" fill="hold">
                            <p:stCondLst>
                              <p:cond delay="3500"/>
                            </p:stCondLst>
                            <p:childTnLst>
                              <p:par>
                                <p:cTn id="35" presetID="31"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style.rotation</p:attrName>
                                        </p:attrNameLst>
                                      </p:cBhvr>
                                      <p:tavLst>
                                        <p:tav tm="0">
                                          <p:val>
                                            <p:fltVal val="90"/>
                                          </p:val>
                                        </p:tav>
                                        <p:tav tm="100000">
                                          <p:val>
                                            <p:fltVal val="0"/>
                                          </p:val>
                                        </p:tav>
                                      </p:tavLst>
                                    </p:anim>
                                    <p:animEffect transition="in" filter="fade">
                                      <p:cBhvr>
                                        <p:cTn id="40" dur="1000"/>
                                        <p:tgtEl>
                                          <p:spTgt spid="30"/>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childTnLst>
                                </p:cTn>
                              </p:par>
                              <p:par>
                                <p:cTn id="47" presetID="3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1000" fill="hold"/>
                                        <p:tgtEl>
                                          <p:spTgt spid="33"/>
                                        </p:tgtEl>
                                        <p:attrNameLst>
                                          <p:attrName>ppt_w</p:attrName>
                                        </p:attrNameLst>
                                      </p:cBhvr>
                                      <p:tavLst>
                                        <p:tav tm="0">
                                          <p:val>
                                            <p:fltVal val="0"/>
                                          </p:val>
                                        </p:tav>
                                        <p:tav tm="100000">
                                          <p:val>
                                            <p:strVal val="#ppt_w"/>
                                          </p:val>
                                        </p:tav>
                                      </p:tavLst>
                                    </p:anim>
                                    <p:anim calcmode="lin" valueType="num">
                                      <p:cBhvr>
                                        <p:cTn id="50" dur="1000" fill="hold"/>
                                        <p:tgtEl>
                                          <p:spTgt spid="33"/>
                                        </p:tgtEl>
                                        <p:attrNameLst>
                                          <p:attrName>ppt_h</p:attrName>
                                        </p:attrNameLst>
                                      </p:cBhvr>
                                      <p:tavLst>
                                        <p:tav tm="0">
                                          <p:val>
                                            <p:fltVal val="0"/>
                                          </p:val>
                                        </p:tav>
                                        <p:tav tm="100000">
                                          <p:val>
                                            <p:strVal val="#ppt_h"/>
                                          </p:val>
                                        </p:tav>
                                      </p:tavLst>
                                    </p:anim>
                                    <p:anim calcmode="lin" valueType="num">
                                      <p:cBhvr>
                                        <p:cTn id="51" dur="1000" fill="hold"/>
                                        <p:tgtEl>
                                          <p:spTgt spid="33"/>
                                        </p:tgtEl>
                                        <p:attrNameLst>
                                          <p:attrName>style.rotation</p:attrName>
                                        </p:attrNameLst>
                                      </p:cBhvr>
                                      <p:tavLst>
                                        <p:tav tm="0">
                                          <p:val>
                                            <p:fltVal val="90"/>
                                          </p:val>
                                        </p:tav>
                                        <p:tav tm="100000">
                                          <p:val>
                                            <p:fltVal val="0"/>
                                          </p:val>
                                        </p:tav>
                                      </p:tavLst>
                                    </p:anim>
                                    <p:animEffect transition="in" filter="fade">
                                      <p:cBhvr>
                                        <p:cTn id="52" dur="1000"/>
                                        <p:tgtEl>
                                          <p:spTgt spid="33"/>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1000"/>
                                        <p:tgtEl>
                                          <p:spTgt spid="35"/>
                                        </p:tgtEl>
                                      </p:cBhvr>
                                    </p:animEffect>
                                  </p:childTnLst>
                                </p:cTn>
                              </p:par>
                              <p:par>
                                <p:cTn id="59" presetID="31"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 calcmode="lin" valueType="num">
                                      <p:cBhvr>
                                        <p:cTn id="63" dur="1000" fill="hold"/>
                                        <p:tgtEl>
                                          <p:spTgt spid="36"/>
                                        </p:tgtEl>
                                        <p:attrNameLst>
                                          <p:attrName>style.rotation</p:attrName>
                                        </p:attrNameLst>
                                      </p:cBhvr>
                                      <p:tavLst>
                                        <p:tav tm="0">
                                          <p:val>
                                            <p:fltVal val="90"/>
                                          </p:val>
                                        </p:tav>
                                        <p:tav tm="100000">
                                          <p:val>
                                            <p:fltVal val="0"/>
                                          </p:val>
                                        </p:tav>
                                      </p:tavLst>
                                    </p:anim>
                                    <p:animEffect transition="in" filter="fade">
                                      <p:cBhvr>
                                        <p:cTn id="64" dur="1000"/>
                                        <p:tgtEl>
                                          <p:spTgt spid="36"/>
                                        </p:tgtEl>
                                      </p:cBhvr>
                                    </p:animEffect>
                                  </p:childTnLst>
                                </p:cTn>
                              </p:par>
                              <p:par>
                                <p:cTn id="65" presetID="10" presetClass="entr" presetSubtype="0" fill="hold" grpId="0" nodeType="withEffect">
                                  <p:stCondLst>
                                    <p:cond delay="100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childTnLst>
                                </p:cTn>
                              </p:par>
                              <p:par>
                                <p:cTn id="68" presetID="10" presetClass="entr" presetSubtype="0" fill="hold" grpId="0" nodeType="withEffect">
                                  <p:stCondLst>
                                    <p:cond delay="100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000"/>
                                        <p:tgtEl>
                                          <p:spTgt spid="38"/>
                                        </p:tgtEl>
                                      </p:cBhvr>
                                    </p:animEffect>
                                  </p:childTnLst>
                                </p:cTn>
                              </p:par>
                            </p:childTnLst>
                          </p:cTn>
                        </p:par>
                        <p:par>
                          <p:cTn id="71" fill="hold">
                            <p:stCondLst>
                              <p:cond delay="5500"/>
                            </p:stCondLst>
                            <p:childTnLst>
                              <p:par>
                                <p:cTn id="72" presetID="31" presetClass="entr" presetSubtype="0" fill="hold" nodeType="after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1000" fill="hold"/>
                                        <p:tgtEl>
                                          <p:spTgt spid="39"/>
                                        </p:tgtEl>
                                        <p:attrNameLst>
                                          <p:attrName>ppt_w</p:attrName>
                                        </p:attrNameLst>
                                      </p:cBhvr>
                                      <p:tavLst>
                                        <p:tav tm="0">
                                          <p:val>
                                            <p:fltVal val="0"/>
                                          </p:val>
                                        </p:tav>
                                        <p:tav tm="100000">
                                          <p:val>
                                            <p:strVal val="#ppt_w"/>
                                          </p:val>
                                        </p:tav>
                                      </p:tavLst>
                                    </p:anim>
                                    <p:anim calcmode="lin" valueType="num">
                                      <p:cBhvr>
                                        <p:cTn id="75" dur="1000" fill="hold"/>
                                        <p:tgtEl>
                                          <p:spTgt spid="39"/>
                                        </p:tgtEl>
                                        <p:attrNameLst>
                                          <p:attrName>ppt_h</p:attrName>
                                        </p:attrNameLst>
                                      </p:cBhvr>
                                      <p:tavLst>
                                        <p:tav tm="0">
                                          <p:val>
                                            <p:fltVal val="0"/>
                                          </p:val>
                                        </p:tav>
                                        <p:tav tm="100000">
                                          <p:val>
                                            <p:strVal val="#ppt_h"/>
                                          </p:val>
                                        </p:tav>
                                      </p:tavLst>
                                    </p:anim>
                                    <p:anim calcmode="lin" valueType="num">
                                      <p:cBhvr>
                                        <p:cTn id="76" dur="1000" fill="hold"/>
                                        <p:tgtEl>
                                          <p:spTgt spid="39"/>
                                        </p:tgtEl>
                                        <p:attrNameLst>
                                          <p:attrName>style.rotation</p:attrName>
                                        </p:attrNameLst>
                                      </p:cBhvr>
                                      <p:tavLst>
                                        <p:tav tm="0">
                                          <p:val>
                                            <p:fltVal val="90"/>
                                          </p:val>
                                        </p:tav>
                                        <p:tav tm="100000">
                                          <p:val>
                                            <p:fltVal val="0"/>
                                          </p:val>
                                        </p:tav>
                                      </p:tavLst>
                                    </p:anim>
                                    <p:animEffect transition="in" filter="fade">
                                      <p:cBhvr>
                                        <p:cTn id="7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8" grpId="0"/>
      <p:bldP spid="29" grpId="0"/>
      <p:bldP spid="31" grpId="0"/>
      <p:bldP spid="32" grpId="0"/>
      <p:bldP spid="34" grpId="0"/>
      <p:bldP spid="35"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p:cNvSpPr txBox="1">
            <a:spLocks noChangeArrowheads="1"/>
          </p:cNvSpPr>
          <p:nvPr/>
        </p:nvSpPr>
        <p:spPr bwMode="auto">
          <a:xfrm>
            <a:off x="685522" y="1136915"/>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85764"/>
            <a:ext cx="858173" cy="725683"/>
          </a:xfrm>
          <a:prstGeom prst="rect">
            <a:avLst/>
          </a:prstGeom>
        </p:spPr>
      </p:pic>
      <p:pic>
        <p:nvPicPr>
          <p:cNvPr id="27" name="图片 24" descr="D_042.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20589" y="2274513"/>
            <a:ext cx="651740" cy="61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31" descr="D_042.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20041" y="3031106"/>
            <a:ext cx="651806" cy="62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35" descr="D_042.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20041" y="3788712"/>
            <a:ext cx="651806" cy="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39" descr="D_042.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20041" y="4616156"/>
            <a:ext cx="651806" cy="61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矩形 30"/>
          <p:cNvSpPr/>
          <p:nvPr/>
        </p:nvSpPr>
        <p:spPr bwMode="auto">
          <a:xfrm>
            <a:off x="2039020" y="2136859"/>
            <a:ext cx="825926" cy="825926"/>
          </a:xfrm>
          <a:prstGeom prst="rect">
            <a:avLst/>
          </a:prstGeom>
          <a:no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rPr>
              <a:t>1</a:t>
            </a:r>
            <a:endParaRPr kumimoji="0" lang="zh-CN" altLang="en-US"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endParaRPr>
          </a:p>
        </p:txBody>
      </p:sp>
      <p:grpSp>
        <p:nvGrpSpPr>
          <p:cNvPr id="32" name="组合 31"/>
          <p:cNvGrpSpPr/>
          <p:nvPr/>
        </p:nvGrpSpPr>
        <p:grpSpPr>
          <a:xfrm>
            <a:off x="2533733" y="2275019"/>
            <a:ext cx="4889544" cy="618939"/>
            <a:chOff x="2533733" y="1343047"/>
            <a:chExt cx="4889544" cy="618939"/>
          </a:xfrm>
        </p:grpSpPr>
        <p:sp>
          <p:nvSpPr>
            <p:cNvPr id="33" name="矩形 32"/>
            <p:cNvSpPr/>
            <p:nvPr/>
          </p:nvSpPr>
          <p:spPr bwMode="auto">
            <a:xfrm>
              <a:off x="2809324" y="1343047"/>
              <a:ext cx="4613953" cy="549605"/>
            </a:xfrm>
            <a:prstGeom prst="rect">
              <a:avLst/>
            </a:prstGeom>
            <a:no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400" b="0" i="0" u="none" strike="noStrike" kern="0" cap="none" spc="-300" normalizeH="0" baseline="0" noProof="0" dirty="0" smtClean="0">
                  <a:ln>
                    <a:noFill/>
                  </a:ln>
                  <a:solidFill>
                    <a:sysClr val="windowText" lastClr="000000"/>
                  </a:solidFill>
                  <a:effectLst/>
                  <a:uLnTx/>
                  <a:uFillTx/>
                  <a:latin typeface="Calibri"/>
                  <a:ea typeface="楷体" pitchFamily="49" charset="-122"/>
                  <a:cs typeface="+mn-cs"/>
                </a:rPr>
                <a:t>单击此处添加文字模板</a:t>
              </a:r>
              <a:endParaRPr kumimoji="0" lang="zh-CN" altLang="en-US" sz="2400" b="0" i="0" u="none" strike="noStrike" kern="0" cap="none" spc="-300" normalizeH="0" baseline="0" noProof="0" dirty="0">
                <a:ln>
                  <a:noFill/>
                </a:ln>
                <a:solidFill>
                  <a:sysClr val="windowText" lastClr="000000"/>
                </a:solidFill>
                <a:effectLst/>
                <a:uLnTx/>
                <a:uFillTx/>
                <a:latin typeface="Calibri"/>
                <a:ea typeface="楷体" pitchFamily="49" charset="-122"/>
                <a:cs typeface="+mn-cs"/>
              </a:endParaRPr>
            </a:p>
          </p:txBody>
        </p:sp>
        <p:pic>
          <p:nvPicPr>
            <p:cNvPr id="34" name="图片 28" descr="C_108.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733" y="1824332"/>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 name="组合 34"/>
          <p:cNvGrpSpPr/>
          <p:nvPr/>
        </p:nvGrpSpPr>
        <p:grpSpPr>
          <a:xfrm>
            <a:off x="2533297" y="3031106"/>
            <a:ext cx="4889983" cy="620963"/>
            <a:chOff x="2533295" y="2099134"/>
            <a:chExt cx="4889983" cy="620963"/>
          </a:xfrm>
        </p:grpSpPr>
        <p:sp>
          <p:nvSpPr>
            <p:cNvPr id="36" name="矩形 35"/>
            <p:cNvSpPr/>
            <p:nvPr/>
          </p:nvSpPr>
          <p:spPr bwMode="auto">
            <a:xfrm>
              <a:off x="2809325" y="2099134"/>
              <a:ext cx="4613953" cy="552642"/>
            </a:xfrm>
            <a:prstGeom prst="rect">
              <a:avLst/>
            </a:prstGeom>
            <a:no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300" normalizeH="0" baseline="0" noProof="0" dirty="0">
                  <a:ln>
                    <a:noFill/>
                  </a:ln>
                  <a:solidFill>
                    <a:sysClr val="windowText" lastClr="000000"/>
                  </a:solidFill>
                  <a:effectLst/>
                  <a:uLnTx/>
                  <a:uFillTx/>
                  <a:latin typeface="Calibri"/>
                  <a:ea typeface="楷体" pitchFamily="49" charset="-122"/>
                  <a:cs typeface="+mn-cs"/>
                </a:rPr>
                <a:t>单击此处添加文字模板</a:t>
              </a:r>
            </a:p>
          </p:txBody>
        </p:sp>
        <p:pic>
          <p:nvPicPr>
            <p:cNvPr id="37" name="图片 33" descr="C_108.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295" y="2582105"/>
              <a:ext cx="4497709" cy="1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 name="组合 37"/>
          <p:cNvGrpSpPr/>
          <p:nvPr/>
        </p:nvGrpSpPr>
        <p:grpSpPr>
          <a:xfrm>
            <a:off x="2533297" y="3788712"/>
            <a:ext cx="4889983" cy="620962"/>
            <a:chOff x="2533295" y="2856740"/>
            <a:chExt cx="4889983" cy="620962"/>
          </a:xfrm>
        </p:grpSpPr>
        <p:sp>
          <p:nvSpPr>
            <p:cNvPr id="39" name="矩形 38"/>
            <p:cNvSpPr/>
            <p:nvPr/>
          </p:nvSpPr>
          <p:spPr bwMode="auto">
            <a:xfrm>
              <a:off x="2809325" y="2856740"/>
              <a:ext cx="4613953" cy="552642"/>
            </a:xfrm>
            <a:prstGeom prst="rect">
              <a:avLst/>
            </a:prstGeom>
            <a:no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300" normalizeH="0" baseline="0" noProof="0" dirty="0">
                  <a:ln>
                    <a:noFill/>
                  </a:ln>
                  <a:solidFill>
                    <a:sysClr val="windowText" lastClr="000000"/>
                  </a:solidFill>
                  <a:effectLst/>
                  <a:uLnTx/>
                  <a:uFillTx/>
                  <a:latin typeface="Calibri"/>
                  <a:ea typeface="楷体" pitchFamily="49" charset="-122"/>
                  <a:cs typeface="+mn-cs"/>
                </a:rPr>
                <a:t>单击此处添加文字模板</a:t>
              </a:r>
            </a:p>
          </p:txBody>
        </p:sp>
        <p:pic>
          <p:nvPicPr>
            <p:cNvPr id="40" name="图片 37" descr="C_108.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295" y="3339710"/>
              <a:ext cx="4497709" cy="1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40"/>
          <p:cNvGrpSpPr/>
          <p:nvPr/>
        </p:nvGrpSpPr>
        <p:grpSpPr>
          <a:xfrm>
            <a:off x="2533297" y="4616156"/>
            <a:ext cx="4889983" cy="619445"/>
            <a:chOff x="2533295" y="3684184"/>
            <a:chExt cx="4889983" cy="619445"/>
          </a:xfrm>
        </p:grpSpPr>
        <p:sp>
          <p:nvSpPr>
            <p:cNvPr id="42" name="矩形 41"/>
            <p:cNvSpPr/>
            <p:nvPr/>
          </p:nvSpPr>
          <p:spPr bwMode="auto">
            <a:xfrm>
              <a:off x="2809325" y="3684184"/>
              <a:ext cx="4613953" cy="551124"/>
            </a:xfrm>
            <a:prstGeom prst="rect">
              <a:avLst/>
            </a:prstGeom>
            <a:noFill/>
            <a:ln w="12700" cap="flat" cmpd="sng" algn="ctr">
              <a:noFill/>
              <a:prstDash val="solid"/>
              <a:miter lim="800000"/>
            </a:ln>
            <a:effectLst/>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2800" b="0" i="0" u="none" strike="noStrike" kern="0" cap="none" spc="-300" normalizeH="0" baseline="0" noProof="0" dirty="0">
                  <a:ln>
                    <a:noFill/>
                  </a:ln>
                  <a:solidFill>
                    <a:sysClr val="windowText" lastClr="000000"/>
                  </a:solidFill>
                  <a:effectLst/>
                  <a:uLnTx/>
                  <a:uFillTx/>
                  <a:latin typeface="Calibri"/>
                  <a:ea typeface="楷体" pitchFamily="49" charset="-122"/>
                  <a:cs typeface="+mn-cs"/>
                </a:rPr>
                <a:t>单击此处添加文字模板</a:t>
              </a:r>
            </a:p>
          </p:txBody>
        </p:sp>
        <p:pic>
          <p:nvPicPr>
            <p:cNvPr id="43" name="图片 41" descr="C_108.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295" y="4165975"/>
              <a:ext cx="4497709"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4" name="矩形 43"/>
          <p:cNvSpPr/>
          <p:nvPr/>
        </p:nvSpPr>
        <p:spPr>
          <a:xfrm>
            <a:off x="2039020" y="2894464"/>
            <a:ext cx="825926" cy="825926"/>
          </a:xfrm>
          <a:prstGeom prst="rect">
            <a:avLst/>
          </a:prstGeom>
          <a:no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rPr>
              <a:t>2</a:t>
            </a:r>
            <a:endParaRPr kumimoji="0" lang="zh-CN" altLang="en-US"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endParaRPr>
          </a:p>
        </p:txBody>
      </p:sp>
      <p:sp>
        <p:nvSpPr>
          <p:cNvPr id="45" name="矩形 44"/>
          <p:cNvSpPr/>
          <p:nvPr/>
        </p:nvSpPr>
        <p:spPr>
          <a:xfrm>
            <a:off x="2039020" y="3652069"/>
            <a:ext cx="825926" cy="825926"/>
          </a:xfrm>
          <a:prstGeom prst="rect">
            <a:avLst/>
          </a:prstGeom>
          <a:no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rPr>
              <a:t>3</a:t>
            </a:r>
            <a:endParaRPr kumimoji="0" lang="zh-CN" altLang="en-US"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endParaRPr>
          </a:p>
        </p:txBody>
      </p:sp>
      <p:sp>
        <p:nvSpPr>
          <p:cNvPr id="46" name="矩形 45"/>
          <p:cNvSpPr/>
          <p:nvPr/>
        </p:nvSpPr>
        <p:spPr>
          <a:xfrm>
            <a:off x="2039020" y="4477996"/>
            <a:ext cx="825926" cy="825926"/>
          </a:xfrm>
          <a:prstGeom prst="rect">
            <a:avLst/>
          </a:prstGeom>
          <a:no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rPr>
              <a:t>4</a:t>
            </a:r>
            <a:endParaRPr kumimoji="0" lang="zh-CN" altLang="en-US" sz="2400" b="0" i="0" u="none" strike="noStrike" kern="0" cap="none" spc="0" normalizeH="0" baseline="0" noProof="0" dirty="0">
              <a:ln>
                <a:noFill/>
              </a:ln>
              <a:solidFill>
                <a:sysClr val="windowText" lastClr="000000"/>
              </a:solidFill>
              <a:effectLst/>
              <a:uLnTx/>
              <a:uFillTx/>
              <a:latin typeface="方正华隶简体" pitchFamily="65" charset="-122"/>
              <a:ea typeface="方正华隶简体" pitchFamily="65" charset="-122"/>
              <a:cs typeface="+mn-cs"/>
            </a:endParaRPr>
          </a:p>
        </p:txBody>
      </p:sp>
      <p:pic>
        <p:nvPicPr>
          <p:cNvPr id="47" name="Picture 6" descr="F:\360安全浏览器下载\水墨\1402\09.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660232" y="3531964"/>
            <a:ext cx="2139950" cy="227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2000"/>
                                        <p:tgtEl>
                                          <p:spTgt spid="2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1000"/>
                                        <p:tgtEl>
                                          <p:spTgt spid="25"/>
                                        </p:tgtEl>
                                      </p:cBhvr>
                                    </p:animEffect>
                                  </p:childTnLst>
                                </p:cTn>
                              </p:par>
                            </p:childTnLst>
                          </p:cTn>
                        </p:par>
                        <p:par>
                          <p:cTn id="12" fill="hold">
                            <p:stCondLst>
                              <p:cond delay="3000"/>
                            </p:stCondLst>
                            <p:childTnLst>
                              <p:par>
                                <p:cTn id="13" presetID="2" presetClass="entr" presetSubtype="12"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8" presetClass="emph" presetSubtype="0" fill="hold" nodeType="withEffect">
                                  <p:stCondLst>
                                    <p:cond delay="0"/>
                                  </p:stCondLst>
                                  <p:childTnLst>
                                    <p:animRot by="21600000">
                                      <p:cBhvr>
                                        <p:cTn id="18" dur="2000" fill="hold"/>
                                        <p:tgtEl>
                                          <p:spTgt spid="27"/>
                                        </p:tgtEl>
                                        <p:attrNameLst>
                                          <p:attrName>r</p:attrName>
                                        </p:attrNameLst>
                                      </p:cBhvr>
                                    </p:animRot>
                                  </p:childTnLst>
                                </p:cTn>
                              </p:par>
                              <p:par>
                                <p:cTn id="19" presetID="10" presetClass="entr" presetSubtype="0" fill="hold" grpId="0" nodeType="withEffect">
                                  <p:stCondLst>
                                    <p:cond delay="25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2" presetClass="entr" presetSubtype="12" fill="hold" nodeType="withEffect">
                                  <p:stCondLst>
                                    <p:cond delay="25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1+#ppt_h/2"/>
                                          </p:val>
                                        </p:tav>
                                        <p:tav tm="100000">
                                          <p:val>
                                            <p:strVal val="#ppt_y"/>
                                          </p:val>
                                        </p:tav>
                                      </p:tavLst>
                                    </p:anim>
                                  </p:childTnLst>
                                </p:cTn>
                              </p:par>
                              <p:par>
                                <p:cTn id="26" presetID="8" presetClass="emph" presetSubtype="0" fill="hold" nodeType="withEffect">
                                  <p:stCondLst>
                                    <p:cond delay="250"/>
                                  </p:stCondLst>
                                  <p:childTnLst>
                                    <p:animRot by="21600000">
                                      <p:cBhvr>
                                        <p:cTn id="27" dur="2000" fill="hold"/>
                                        <p:tgtEl>
                                          <p:spTgt spid="28"/>
                                        </p:tgtEl>
                                        <p:attrNameLst>
                                          <p:attrName>r</p:attrName>
                                        </p:attrNameLst>
                                      </p:cBhvr>
                                    </p:animRot>
                                  </p:childTnLst>
                                </p:cTn>
                              </p:par>
                              <p:par>
                                <p:cTn id="28" presetID="10" presetClass="entr" presetSubtype="0" fill="hold" grpId="0" nodeType="withEffect">
                                  <p:stCondLst>
                                    <p:cond delay="50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2" presetClass="entr" presetSubtype="12" fill="hold" nodeType="withEffect">
                                  <p:stCondLst>
                                    <p:cond delay="50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8" presetClass="emph" presetSubtype="0" fill="hold" nodeType="withEffect">
                                  <p:stCondLst>
                                    <p:cond delay="500"/>
                                  </p:stCondLst>
                                  <p:childTnLst>
                                    <p:animRot by="21600000">
                                      <p:cBhvr>
                                        <p:cTn id="36" dur="2000" fill="hold"/>
                                        <p:tgtEl>
                                          <p:spTgt spid="29"/>
                                        </p:tgtEl>
                                        <p:attrNameLst>
                                          <p:attrName>r</p:attrName>
                                        </p:attrNameLst>
                                      </p:cBhvr>
                                    </p:animRot>
                                  </p:childTnLst>
                                </p:cTn>
                              </p:par>
                              <p:par>
                                <p:cTn id="37" presetID="10" presetClass="entr" presetSubtype="0" fill="hold" grpId="0" nodeType="withEffect">
                                  <p:stCondLst>
                                    <p:cond delay="75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2" presetClass="entr" presetSubtype="12" fill="hold" nodeType="withEffect">
                                  <p:stCondLst>
                                    <p:cond delay="75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750"/>
                                  </p:stCondLst>
                                  <p:childTnLst>
                                    <p:animRot by="21600000">
                                      <p:cBhvr>
                                        <p:cTn id="45" dur="2000" fill="hold"/>
                                        <p:tgtEl>
                                          <p:spTgt spid="30"/>
                                        </p:tgtEl>
                                        <p:attrNameLst>
                                          <p:attrName>r</p:attrName>
                                        </p:attrNameLst>
                                      </p:cBhvr>
                                    </p:animRot>
                                  </p:childTnLst>
                                </p:cTn>
                              </p:par>
                              <p:par>
                                <p:cTn id="46" presetID="10" presetClass="entr" presetSubtype="0" fill="hold" grpId="0" nodeType="withEffect">
                                  <p:stCondLst>
                                    <p:cond delay="100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5750"/>
                            </p:stCondLst>
                            <p:childTnLst>
                              <p:par>
                                <p:cTn id="50" presetID="22" presetClass="entr" presetSubtype="8"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childTnLst>
                          </p:cTn>
                        </p:par>
                        <p:par>
                          <p:cTn id="53" fill="hold">
                            <p:stCondLst>
                              <p:cond delay="6250"/>
                            </p:stCondLst>
                            <p:childTnLst>
                              <p:par>
                                <p:cTn id="54" presetID="22" presetClass="entr" presetSubtype="8"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675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7250"/>
                            </p:stCondLst>
                            <p:childTnLst>
                              <p:par>
                                <p:cTn id="62" presetID="22" presetClass="entr" presetSubtype="8"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par>
                          <p:cTn id="65" fill="hold">
                            <p:stCondLst>
                              <p:cond delay="7750"/>
                            </p:stCondLst>
                            <p:childTnLst>
                              <p:par>
                                <p:cTn id="66" presetID="55" presetClass="entr" presetSubtype="0" fill="hold"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1000" fill="hold"/>
                                        <p:tgtEl>
                                          <p:spTgt spid="47"/>
                                        </p:tgtEl>
                                        <p:attrNameLst>
                                          <p:attrName>ppt_w</p:attrName>
                                        </p:attrNameLst>
                                      </p:cBhvr>
                                      <p:tavLst>
                                        <p:tav tm="0">
                                          <p:val>
                                            <p:strVal val="#ppt_w*0.70"/>
                                          </p:val>
                                        </p:tav>
                                        <p:tav tm="100000">
                                          <p:val>
                                            <p:strVal val="#ppt_w"/>
                                          </p:val>
                                        </p:tav>
                                      </p:tavLst>
                                    </p:anim>
                                    <p:anim calcmode="lin" valueType="num">
                                      <p:cBhvr>
                                        <p:cTn id="69" dur="1000" fill="hold"/>
                                        <p:tgtEl>
                                          <p:spTgt spid="47"/>
                                        </p:tgtEl>
                                        <p:attrNameLst>
                                          <p:attrName>ppt_h</p:attrName>
                                        </p:attrNameLst>
                                      </p:cBhvr>
                                      <p:tavLst>
                                        <p:tav tm="0">
                                          <p:val>
                                            <p:strVal val="#ppt_h"/>
                                          </p:val>
                                        </p:tav>
                                        <p:tav tm="100000">
                                          <p:val>
                                            <p:strVal val="#ppt_h"/>
                                          </p:val>
                                        </p:tav>
                                      </p:tavLst>
                                    </p:anim>
                                    <p:animEffect transition="in" filter="fade">
                                      <p:cBhvr>
                                        <p:cTn id="70"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2"/>
          <p:cNvSpPr txBox="1">
            <a:spLocks noChangeArrowheads="1"/>
          </p:cNvSpPr>
          <p:nvPr/>
        </p:nvSpPr>
        <p:spPr bwMode="auto">
          <a:xfrm>
            <a:off x="685522" y="1275445"/>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37" name="图片 3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224294"/>
            <a:ext cx="858173" cy="725683"/>
          </a:xfrm>
          <a:prstGeom prst="rect">
            <a:avLst/>
          </a:prstGeom>
        </p:spPr>
      </p:pic>
      <p:sp>
        <p:nvSpPr>
          <p:cNvPr id="38" name="Rectangle 51"/>
          <p:cNvSpPr>
            <a:spLocks noChangeArrowheads="1"/>
          </p:cNvSpPr>
          <p:nvPr/>
        </p:nvSpPr>
        <p:spPr bwMode="auto">
          <a:xfrm>
            <a:off x="6184897" y="2882100"/>
            <a:ext cx="1033183" cy="4770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00" dirty="0">
                <a:latin typeface="方正宋黑简体" pitchFamily="2" charset="-122"/>
                <a:ea typeface="方正宋黑简体" pitchFamily="2" charset="-122"/>
              </a:rPr>
              <a:t>单击此处添加</a:t>
            </a:r>
          </a:p>
          <a:p>
            <a:pPr algn="ctr">
              <a:lnSpc>
                <a:spcPct val="125000"/>
              </a:lnSpc>
            </a:pPr>
            <a:r>
              <a:rPr lang="zh-CN" altLang="en-US" sz="1000" dirty="0">
                <a:latin typeface="方正宋黑简体" pitchFamily="2" charset="-122"/>
                <a:ea typeface="方正宋黑简体" pitchFamily="2" charset="-122"/>
              </a:rPr>
              <a:t>段落文字内容</a:t>
            </a:r>
          </a:p>
        </p:txBody>
      </p:sp>
      <p:sp>
        <p:nvSpPr>
          <p:cNvPr id="39" name="Line 3"/>
          <p:cNvSpPr>
            <a:spLocks noChangeShapeType="1"/>
          </p:cNvSpPr>
          <p:nvPr/>
        </p:nvSpPr>
        <p:spPr bwMode="auto">
          <a:xfrm rot="10800000">
            <a:off x="1960475" y="4639881"/>
            <a:ext cx="2052683"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0" name="Line 4"/>
          <p:cNvSpPr>
            <a:spLocks noChangeShapeType="1"/>
          </p:cNvSpPr>
          <p:nvPr/>
        </p:nvSpPr>
        <p:spPr bwMode="auto">
          <a:xfrm rot="10800000">
            <a:off x="1964579" y="3977549"/>
            <a:ext cx="3066708"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1" name="Line 5"/>
          <p:cNvSpPr>
            <a:spLocks noChangeShapeType="1"/>
          </p:cNvSpPr>
          <p:nvPr/>
        </p:nvSpPr>
        <p:spPr bwMode="auto">
          <a:xfrm rot="10800000">
            <a:off x="1948157" y="3452062"/>
            <a:ext cx="4142314"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2" name="Line 6"/>
          <p:cNvSpPr>
            <a:spLocks noChangeShapeType="1"/>
          </p:cNvSpPr>
          <p:nvPr/>
        </p:nvSpPr>
        <p:spPr bwMode="auto">
          <a:xfrm rot="10800000">
            <a:off x="1957738" y="2885522"/>
            <a:ext cx="5167287"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3" name="Line 13"/>
          <p:cNvSpPr>
            <a:spLocks noChangeShapeType="1"/>
          </p:cNvSpPr>
          <p:nvPr/>
        </p:nvSpPr>
        <p:spPr bwMode="auto">
          <a:xfrm>
            <a:off x="1953631" y="5077787"/>
            <a:ext cx="5261710" cy="0"/>
          </a:xfrm>
          <a:prstGeom prst="line">
            <a:avLst/>
          </a:prstGeom>
          <a:noFill/>
          <a:ln w="9525">
            <a:solidFill>
              <a:sysClr val="windowText" lastClr="0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4" name="Line 14"/>
          <p:cNvSpPr>
            <a:spLocks noChangeShapeType="1"/>
          </p:cNvSpPr>
          <p:nvPr/>
        </p:nvSpPr>
        <p:spPr bwMode="auto">
          <a:xfrm rot="16200000">
            <a:off x="527701" y="3653225"/>
            <a:ext cx="2851860" cy="0"/>
          </a:xfrm>
          <a:prstGeom prst="line">
            <a:avLst/>
          </a:prstGeom>
          <a:noFill/>
          <a:ln w="9525">
            <a:solidFill>
              <a:sysClr val="windowText" lastClr="0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5" name="Line 15"/>
          <p:cNvSpPr>
            <a:spLocks noChangeShapeType="1"/>
          </p:cNvSpPr>
          <p:nvPr/>
        </p:nvSpPr>
        <p:spPr bwMode="auto">
          <a:xfrm flipV="1">
            <a:off x="1956368" y="2271087"/>
            <a:ext cx="5261710" cy="2799859"/>
          </a:xfrm>
          <a:prstGeom prst="line">
            <a:avLst/>
          </a:prstGeom>
          <a:noFill/>
          <a:ln w="38100">
            <a:solidFill>
              <a:sysClr val="windowText" lastClr="0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6" name="Line 16"/>
          <p:cNvSpPr>
            <a:spLocks noChangeShapeType="1"/>
          </p:cNvSpPr>
          <p:nvPr/>
        </p:nvSpPr>
        <p:spPr bwMode="auto">
          <a:xfrm rot="16200000">
            <a:off x="1342616" y="3653910"/>
            <a:ext cx="2853228"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7" name="Line 17"/>
          <p:cNvSpPr>
            <a:spLocks noChangeShapeType="1"/>
          </p:cNvSpPr>
          <p:nvPr/>
        </p:nvSpPr>
        <p:spPr bwMode="auto">
          <a:xfrm rot="16200000">
            <a:off x="2601595" y="3653910"/>
            <a:ext cx="2853228"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8" name="Line 18"/>
          <p:cNvSpPr>
            <a:spLocks noChangeShapeType="1"/>
          </p:cNvSpPr>
          <p:nvPr/>
        </p:nvSpPr>
        <p:spPr bwMode="auto">
          <a:xfrm rot="16200000">
            <a:off x="3625199" y="3653910"/>
            <a:ext cx="2853228"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9" name="Line 19"/>
          <p:cNvSpPr>
            <a:spLocks noChangeShapeType="1"/>
          </p:cNvSpPr>
          <p:nvPr/>
        </p:nvSpPr>
        <p:spPr bwMode="auto">
          <a:xfrm rot="16200000">
            <a:off x="4676173" y="3653910"/>
            <a:ext cx="2853228" cy="0"/>
          </a:xfrm>
          <a:prstGeom prst="line">
            <a:avLst/>
          </a:prstGeom>
          <a:noFill/>
          <a:ln w="952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0" name="Rectangle 48"/>
          <p:cNvSpPr>
            <a:spLocks noChangeArrowheads="1"/>
          </p:cNvSpPr>
          <p:nvPr/>
        </p:nvSpPr>
        <p:spPr bwMode="auto">
          <a:xfrm>
            <a:off x="2770597" y="4644307"/>
            <a:ext cx="1249400"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51" name="Rectangle 49"/>
          <p:cNvSpPr>
            <a:spLocks noChangeArrowheads="1"/>
          </p:cNvSpPr>
          <p:nvPr/>
        </p:nvSpPr>
        <p:spPr bwMode="auto">
          <a:xfrm>
            <a:off x="4025474" y="3977549"/>
            <a:ext cx="1033183"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52" name="Rectangle 50"/>
          <p:cNvSpPr>
            <a:spLocks noChangeArrowheads="1"/>
          </p:cNvSpPr>
          <p:nvPr/>
        </p:nvSpPr>
        <p:spPr bwMode="auto">
          <a:xfrm>
            <a:off x="5152567" y="3452063"/>
            <a:ext cx="1033183" cy="4962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25000"/>
              </a:lnSpc>
            </a:pPr>
            <a:r>
              <a:rPr lang="zh-CN" altLang="en-US" sz="1050" dirty="0">
                <a:latin typeface="方正宋黑简体" pitchFamily="2" charset="-122"/>
                <a:ea typeface="方正宋黑简体" pitchFamily="2" charset="-122"/>
              </a:rPr>
              <a:t>单击此处添加</a:t>
            </a:r>
          </a:p>
          <a:p>
            <a:pPr algn="ctr">
              <a:lnSpc>
                <a:spcPct val="125000"/>
              </a:lnSpc>
            </a:pPr>
            <a:r>
              <a:rPr lang="zh-CN" altLang="en-US" sz="1050" dirty="0">
                <a:latin typeface="方正宋黑简体" pitchFamily="2" charset="-122"/>
                <a:ea typeface="方正宋黑简体" pitchFamily="2" charset="-122"/>
              </a:rPr>
              <a:t>段落文字内容</a:t>
            </a:r>
          </a:p>
        </p:txBody>
      </p:sp>
      <p:sp>
        <p:nvSpPr>
          <p:cNvPr id="53" name="Text Box 52"/>
          <p:cNvSpPr txBox="1">
            <a:spLocks noChangeArrowheads="1"/>
          </p:cNvSpPr>
          <p:nvPr/>
        </p:nvSpPr>
        <p:spPr bwMode="auto">
          <a:xfrm>
            <a:off x="1409011" y="2130083"/>
            <a:ext cx="646331" cy="6982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defPPr>
              <a:defRPr lang="zh-CN"/>
            </a:defPPr>
            <a:lvl1pPr algn="ctr">
              <a:lnSpc>
                <a:spcPct val="125000"/>
              </a:lnSpc>
              <a:defRPr sz="4000" b="1">
                <a:solidFill>
                  <a:schemeClr val="bg1"/>
                </a:solidFill>
                <a:latin typeface="方正古隶简体" pitchFamily="65" charset="-122"/>
                <a:ea typeface="方正古隶简体" pitchFamily="65" charset="-122"/>
              </a:defRPr>
            </a:lvl1p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Text" lastClr="000000"/>
                </a:solidFill>
                <a:effectLst/>
                <a:uLnTx/>
                <a:uFillTx/>
                <a:ea typeface="方正古隶简体" pitchFamily="65" charset="-122"/>
              </a:rPr>
              <a:t>标题</a:t>
            </a:r>
          </a:p>
        </p:txBody>
      </p:sp>
      <p:sp>
        <p:nvSpPr>
          <p:cNvPr id="54" name="Text Box 53"/>
          <p:cNvSpPr txBox="1">
            <a:spLocks noChangeArrowheads="1"/>
          </p:cNvSpPr>
          <p:nvPr/>
        </p:nvSpPr>
        <p:spPr bwMode="auto">
          <a:xfrm>
            <a:off x="2444908" y="5006641"/>
            <a:ext cx="808235"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solidFill>
                <a:effectLst/>
                <a:uLnTx/>
                <a:uFillTx/>
                <a:ea typeface="方正古隶简体" pitchFamily="65" charset="-122"/>
              </a:rPr>
              <a:t>2011</a:t>
            </a:r>
            <a:endParaRPr kumimoji="0" lang="en-US" altLang="zh-CN" sz="1800" b="1" i="0" u="none" strike="noStrike" kern="0" cap="none" spc="0" normalizeH="0" baseline="0" noProof="0" dirty="0">
              <a:ln>
                <a:noFill/>
              </a:ln>
              <a:solidFill>
                <a:sysClr val="windowText" lastClr="000000"/>
              </a:solidFill>
              <a:effectLst/>
              <a:uLnTx/>
              <a:uFillTx/>
              <a:ea typeface="方正古隶简体" pitchFamily="65" charset="-122"/>
            </a:endParaRPr>
          </a:p>
        </p:txBody>
      </p:sp>
      <p:sp>
        <p:nvSpPr>
          <p:cNvPr id="55" name="Text Box 54"/>
          <p:cNvSpPr txBox="1">
            <a:spLocks noChangeArrowheads="1"/>
          </p:cNvSpPr>
          <p:nvPr/>
        </p:nvSpPr>
        <p:spPr bwMode="auto">
          <a:xfrm>
            <a:off x="3554725" y="5006641"/>
            <a:ext cx="800219"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solidFill>
                <a:effectLst/>
                <a:uLnTx/>
                <a:uFillTx/>
                <a:ea typeface="方正古隶简体" pitchFamily="65" charset="-122"/>
              </a:rPr>
              <a:t>2012</a:t>
            </a:r>
            <a:endParaRPr kumimoji="0" lang="en-US" altLang="zh-CN" sz="1800" b="1" i="0" u="none" strike="noStrike" kern="0" cap="none" spc="0" normalizeH="0" baseline="0" noProof="0" dirty="0">
              <a:ln>
                <a:noFill/>
              </a:ln>
              <a:solidFill>
                <a:sysClr val="windowText" lastClr="000000"/>
              </a:solidFill>
              <a:effectLst/>
              <a:uLnTx/>
              <a:uFillTx/>
              <a:ea typeface="方正古隶简体" pitchFamily="65" charset="-122"/>
            </a:endParaRPr>
          </a:p>
        </p:txBody>
      </p:sp>
      <p:sp>
        <p:nvSpPr>
          <p:cNvPr id="56" name="Text Box 55"/>
          <p:cNvSpPr txBox="1">
            <a:spLocks noChangeArrowheads="1"/>
          </p:cNvSpPr>
          <p:nvPr/>
        </p:nvSpPr>
        <p:spPr bwMode="auto">
          <a:xfrm>
            <a:off x="4664543" y="5006642"/>
            <a:ext cx="819455"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solidFill>
                <a:effectLst/>
                <a:uLnTx/>
                <a:uFillTx/>
                <a:ea typeface="方正古隶简体" pitchFamily="65" charset="-122"/>
              </a:rPr>
              <a:t>2014</a:t>
            </a:r>
            <a:endParaRPr kumimoji="0" lang="en-US" altLang="zh-CN" sz="1800" b="1" i="0" u="none" strike="noStrike" kern="0" cap="none" spc="0" normalizeH="0" baseline="0" noProof="0" dirty="0">
              <a:ln>
                <a:noFill/>
              </a:ln>
              <a:solidFill>
                <a:sysClr val="windowText" lastClr="000000"/>
              </a:solidFill>
              <a:effectLst/>
              <a:uLnTx/>
              <a:uFillTx/>
              <a:ea typeface="方正古隶简体" pitchFamily="65" charset="-122"/>
            </a:endParaRPr>
          </a:p>
        </p:txBody>
      </p:sp>
      <p:sp>
        <p:nvSpPr>
          <p:cNvPr id="57" name="Text Box 56"/>
          <p:cNvSpPr txBox="1">
            <a:spLocks noChangeArrowheads="1"/>
          </p:cNvSpPr>
          <p:nvPr/>
        </p:nvSpPr>
        <p:spPr bwMode="auto">
          <a:xfrm>
            <a:off x="5774360" y="5006642"/>
            <a:ext cx="811441" cy="4385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000" b="1">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solidFill>
                <a:effectLst/>
                <a:uLnTx/>
                <a:uFillTx/>
                <a:ea typeface="方正古隶简体" pitchFamily="65" charset="-122"/>
              </a:rPr>
              <a:t>2016</a:t>
            </a:r>
            <a:endParaRPr kumimoji="0" lang="en-US" altLang="zh-CN" sz="1800" b="1" i="0" u="none" strike="noStrike" kern="0" cap="none" spc="0" normalizeH="0" baseline="0" noProof="0" dirty="0">
              <a:ln>
                <a:noFill/>
              </a:ln>
              <a:solidFill>
                <a:sysClr val="windowText" lastClr="000000"/>
              </a:solidFill>
              <a:effectLst/>
              <a:uLnTx/>
              <a:uFillTx/>
              <a:ea typeface="方正古隶简体" pitchFamily="65" charset="-122"/>
            </a:endParaRPr>
          </a:p>
        </p:txBody>
      </p:sp>
      <p:grpSp>
        <p:nvGrpSpPr>
          <p:cNvPr id="58" name="组合 57"/>
          <p:cNvGrpSpPr/>
          <p:nvPr/>
        </p:nvGrpSpPr>
        <p:grpSpPr>
          <a:xfrm>
            <a:off x="2517695" y="4319907"/>
            <a:ext cx="452601" cy="553998"/>
            <a:chOff x="141246" y="2710508"/>
            <a:chExt cx="763343" cy="934358"/>
          </a:xfrm>
        </p:grpSpPr>
        <p:pic>
          <p:nvPicPr>
            <p:cNvPr id="59" name="Picture 2" descr="C:\Users\Thinkpad\Desktop\PNG\1_0004_渐变映射-2-副本-8.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60" name="Text Box 53"/>
            <p:cNvSpPr txBox="1">
              <a:spLocks noChangeArrowheads="1"/>
            </p:cNvSpPr>
            <p:nvPr/>
          </p:nvSpPr>
          <p:spPr bwMode="auto">
            <a:xfrm>
              <a:off x="194833" y="2710508"/>
              <a:ext cx="665621" cy="93435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ea typeface="方正古隶简体" pitchFamily="65" charset="-122"/>
                </a:rPr>
                <a:t>1</a:t>
              </a:r>
              <a:endParaRPr kumimoji="0" lang="en-US" altLang="zh-CN" sz="2400" b="1" i="0" u="none" strike="noStrike" kern="0" cap="none" spc="0" normalizeH="0" baseline="0" noProof="0" dirty="0">
                <a:ln>
                  <a:noFill/>
                </a:ln>
                <a:solidFill>
                  <a:sysClr val="window" lastClr="FFFFFF"/>
                </a:solidFill>
                <a:effectLst/>
                <a:uLnTx/>
                <a:uFillTx/>
                <a:ea typeface="方正古隶简体" pitchFamily="65" charset="-122"/>
              </a:endParaRPr>
            </a:p>
          </p:txBody>
        </p:sp>
      </p:grpSp>
      <p:grpSp>
        <p:nvGrpSpPr>
          <p:cNvPr id="61" name="组合 60"/>
          <p:cNvGrpSpPr/>
          <p:nvPr/>
        </p:nvGrpSpPr>
        <p:grpSpPr>
          <a:xfrm>
            <a:off x="3784731" y="3606849"/>
            <a:ext cx="452601" cy="553998"/>
            <a:chOff x="141246" y="2679226"/>
            <a:chExt cx="763343" cy="934356"/>
          </a:xfrm>
        </p:grpSpPr>
        <p:pic>
          <p:nvPicPr>
            <p:cNvPr id="62" name="Picture 2" descr="C:\Users\Thinkpad\Desktop\PNG\1_0004_渐变映射-2-副本-8.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63" name="Text Box 53"/>
            <p:cNvSpPr txBox="1">
              <a:spLocks noChangeArrowheads="1"/>
            </p:cNvSpPr>
            <p:nvPr/>
          </p:nvSpPr>
          <p:spPr bwMode="auto">
            <a:xfrm>
              <a:off x="226114" y="2679226"/>
              <a:ext cx="646695" cy="93435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ea typeface="方正古隶简体" pitchFamily="65" charset="-122"/>
                </a:rPr>
                <a:t>2</a:t>
              </a:r>
              <a:endParaRPr kumimoji="0" lang="en-US" altLang="zh-CN" sz="2400" b="1" i="0" u="none" strike="noStrike" kern="0" cap="none" spc="0" normalizeH="0" baseline="0" noProof="0" dirty="0">
                <a:ln>
                  <a:noFill/>
                </a:ln>
                <a:solidFill>
                  <a:sysClr val="window" lastClr="FFFFFF"/>
                </a:solidFill>
                <a:effectLst/>
                <a:uLnTx/>
                <a:uFillTx/>
                <a:ea typeface="方正古隶简体" pitchFamily="65" charset="-122"/>
              </a:endParaRPr>
            </a:p>
          </p:txBody>
        </p:sp>
      </p:grpSp>
      <p:grpSp>
        <p:nvGrpSpPr>
          <p:cNvPr id="64" name="组合 63"/>
          <p:cNvGrpSpPr/>
          <p:nvPr/>
        </p:nvGrpSpPr>
        <p:grpSpPr>
          <a:xfrm>
            <a:off x="4721524" y="2961367"/>
            <a:ext cx="606038" cy="707886"/>
            <a:chOff x="141246" y="2710508"/>
            <a:chExt cx="763343" cy="891627"/>
          </a:xfrm>
        </p:grpSpPr>
        <p:pic>
          <p:nvPicPr>
            <p:cNvPr id="65" name="Picture 2" descr="C:\Users\Thinkpad\Desktop\PNG\1_0004_渐变映射-2-副本-8.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66" name="Text Box 53"/>
            <p:cNvSpPr txBox="1">
              <a:spLocks noChangeArrowheads="1"/>
            </p:cNvSpPr>
            <p:nvPr/>
          </p:nvSpPr>
          <p:spPr bwMode="auto">
            <a:xfrm>
              <a:off x="253238" y="2710508"/>
              <a:ext cx="557671" cy="8916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ea typeface="方正古隶简体" pitchFamily="65" charset="-122"/>
                </a:rPr>
                <a:t>3</a:t>
              </a:r>
              <a:endParaRPr kumimoji="0" lang="en-US" altLang="zh-CN" sz="3200" b="1" i="0" u="none" strike="noStrike" kern="0" cap="none" spc="0" normalizeH="0" baseline="0" noProof="0" dirty="0">
                <a:ln>
                  <a:noFill/>
                </a:ln>
                <a:solidFill>
                  <a:sysClr val="window" lastClr="FFFFFF"/>
                </a:solidFill>
                <a:effectLst/>
                <a:uLnTx/>
                <a:uFillTx/>
                <a:ea typeface="方正古隶简体" pitchFamily="65" charset="-122"/>
              </a:endParaRPr>
            </a:p>
          </p:txBody>
        </p:sp>
      </p:grpSp>
      <p:grpSp>
        <p:nvGrpSpPr>
          <p:cNvPr id="67" name="组合 66"/>
          <p:cNvGrpSpPr/>
          <p:nvPr/>
        </p:nvGrpSpPr>
        <p:grpSpPr>
          <a:xfrm>
            <a:off x="5875872" y="2567246"/>
            <a:ext cx="468680" cy="553998"/>
            <a:chOff x="141246" y="2710508"/>
            <a:chExt cx="790461" cy="934356"/>
          </a:xfrm>
        </p:grpSpPr>
        <p:pic>
          <p:nvPicPr>
            <p:cNvPr id="68" name="Picture 2" descr="C:\Users\Thinkpad\Desktop\PNG\1_0004_渐变映射-2-副本-8.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074963">
              <a:off x="179512" y="2821552"/>
              <a:ext cx="686812" cy="763343"/>
            </a:xfrm>
            <a:prstGeom prst="rect">
              <a:avLst/>
            </a:prstGeom>
            <a:noFill/>
            <a:extLst>
              <a:ext uri="{909E8E84-426E-40DD-AFC4-6F175D3DCCD1}">
                <a14:hiddenFill xmlns:a14="http://schemas.microsoft.com/office/drawing/2010/main">
                  <a:solidFill>
                    <a:srgbClr val="FFFFFF"/>
                  </a:solidFill>
                </a14:hiddenFill>
              </a:ext>
            </a:extLst>
          </p:spPr>
        </p:pic>
        <p:sp>
          <p:nvSpPr>
            <p:cNvPr id="69" name="Text Box 53"/>
            <p:cNvSpPr txBox="1">
              <a:spLocks noChangeArrowheads="1"/>
            </p:cNvSpPr>
            <p:nvPr/>
          </p:nvSpPr>
          <p:spPr bwMode="auto">
            <a:xfrm>
              <a:off x="241755" y="2710508"/>
              <a:ext cx="689952" cy="93435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nSpc>
                  <a:spcPct val="125000"/>
                </a:lnSpc>
                <a:defRPr sz="2800" b="1">
                  <a:solidFill>
                    <a:schemeClr val="bg1"/>
                  </a:solidFill>
                  <a:latin typeface="方正古隶简体" pitchFamily="65" charset="-122"/>
                  <a:ea typeface="方正古隶简体" pitchFamily="65" charset="-122"/>
                </a:defRPr>
              </a:lvl1pPr>
            </a:lstStyle>
            <a:p>
              <a:pPr marL="0" marR="0" lvl="0" indent="0" defTabSz="914400" eaLnBrk="1" fontAlgn="auto" latinLnBrk="0" hangingPunct="1">
                <a:lnSpc>
                  <a:spcPct val="125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ea typeface="方正古隶简体" pitchFamily="65" charset="-122"/>
                </a:rPr>
                <a:t>4</a:t>
              </a:r>
              <a:endParaRPr kumimoji="0" lang="en-US" altLang="zh-CN" sz="2400" b="1" i="0" u="none" strike="noStrike" kern="0" cap="none" spc="0" normalizeH="0" baseline="0" noProof="0" dirty="0">
                <a:ln>
                  <a:noFill/>
                </a:ln>
                <a:solidFill>
                  <a:sysClr val="window" lastClr="FFFFFF"/>
                </a:solidFill>
                <a:effectLst/>
                <a:uLnTx/>
                <a:uFillTx/>
                <a:ea typeface="方正古隶简体" pitchFamily="65"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ircle(in)">
                                      <p:cBhvr>
                                        <p:cTn id="7" dur="2000"/>
                                        <p:tgtEl>
                                          <p:spTgt spid="3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1000"/>
                                        <p:tgtEl>
                                          <p:spTgt spid="36"/>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down)">
                                      <p:cBhvr>
                                        <p:cTn id="18" dur="500"/>
                                        <p:tgtEl>
                                          <p:spTgt spid="44"/>
                                        </p:tgtEl>
                                      </p:cBhvr>
                                    </p:animEffect>
                                  </p:childTnLst>
                                </p:cTn>
                              </p:par>
                            </p:childTnLst>
                          </p:cTn>
                        </p:par>
                        <p:par>
                          <p:cTn id="19" fill="hold">
                            <p:stCondLst>
                              <p:cond delay="3500"/>
                            </p:stCondLst>
                            <p:childTnLst>
                              <p:par>
                                <p:cTn id="20" presetID="22" presetClass="entr" presetSubtype="8"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250"/>
                                        <p:tgtEl>
                                          <p:spTgt spid="4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250"/>
                                        <p:tgtEl>
                                          <p:spTgt spid="4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wipe(left)">
                                      <p:cBhvr>
                                        <p:cTn id="28" dur="250"/>
                                        <p:tgtEl>
                                          <p:spTgt spid="4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250"/>
                                        <p:tgtEl>
                                          <p:spTgt spid="39"/>
                                        </p:tgtEl>
                                      </p:cBhvr>
                                    </p:animEffect>
                                  </p:childTnLst>
                                </p:cTn>
                              </p:par>
                            </p:childTnLst>
                          </p:cTn>
                        </p:par>
                        <p:par>
                          <p:cTn id="32" fill="hold">
                            <p:stCondLst>
                              <p:cond delay="3750"/>
                            </p:stCondLst>
                            <p:childTnLst>
                              <p:par>
                                <p:cTn id="33" presetID="2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down)">
                                      <p:cBhvr>
                                        <p:cTn id="35" dur="250"/>
                                        <p:tgtEl>
                                          <p:spTgt spid="4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down)">
                                      <p:cBhvr>
                                        <p:cTn id="38" dur="250"/>
                                        <p:tgtEl>
                                          <p:spTgt spid="4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250"/>
                                        <p:tgtEl>
                                          <p:spTgt spid="4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wipe(down)">
                                      <p:cBhvr>
                                        <p:cTn id="44" dur="250"/>
                                        <p:tgtEl>
                                          <p:spTgt spid="49"/>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down)">
                                      <p:cBhvr>
                                        <p:cTn id="48" dur="500"/>
                                        <p:tgtEl>
                                          <p:spTgt spid="45"/>
                                        </p:tgtEl>
                                      </p:cBhvr>
                                    </p:animEffect>
                                  </p:childTnLst>
                                </p:cTn>
                              </p:par>
                            </p:childTnLst>
                          </p:cTn>
                        </p:par>
                        <p:par>
                          <p:cTn id="49" fill="hold">
                            <p:stCondLst>
                              <p:cond delay="4500"/>
                            </p:stCondLst>
                            <p:childTnLst>
                              <p:par>
                                <p:cTn id="50" presetID="52" presetClass="entr" presetSubtype="0" fill="hold" nodeType="afterEffect">
                                  <p:stCondLst>
                                    <p:cond delay="0"/>
                                  </p:stCondLst>
                                  <p:childTnLst>
                                    <p:set>
                                      <p:cBhvr>
                                        <p:cTn id="51" dur="1" fill="hold">
                                          <p:stCondLst>
                                            <p:cond delay="0"/>
                                          </p:stCondLst>
                                        </p:cTn>
                                        <p:tgtEl>
                                          <p:spTgt spid="58"/>
                                        </p:tgtEl>
                                        <p:attrNameLst>
                                          <p:attrName>style.visibility</p:attrName>
                                        </p:attrNameLst>
                                      </p:cBhvr>
                                      <p:to>
                                        <p:strVal val="visible"/>
                                      </p:to>
                                    </p:set>
                                    <p:animScale>
                                      <p:cBhvr>
                                        <p:cTn id="52" dur="75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750" decel="50000" fill="hold">
                                          <p:stCondLst>
                                            <p:cond delay="0"/>
                                          </p:stCondLst>
                                        </p:cTn>
                                        <p:tgtEl>
                                          <p:spTgt spid="58"/>
                                        </p:tgtEl>
                                        <p:attrNameLst>
                                          <p:attrName>ppt_x</p:attrName>
                                          <p:attrName>ppt_y</p:attrName>
                                        </p:attrNameLst>
                                      </p:cBhvr>
                                    </p:animMotion>
                                    <p:animEffect transition="in" filter="fade">
                                      <p:cBhvr>
                                        <p:cTn id="54" dur="750"/>
                                        <p:tgtEl>
                                          <p:spTgt spid="58"/>
                                        </p:tgtEl>
                                      </p:cBhvr>
                                    </p:animEffect>
                                  </p:childTnLst>
                                </p:cTn>
                              </p:par>
                              <p:par>
                                <p:cTn id="55" presetID="52" presetClass="entr" presetSubtype="0" fill="hold" nodeType="withEffect">
                                  <p:stCondLst>
                                    <p:cond delay="250"/>
                                  </p:stCondLst>
                                  <p:childTnLst>
                                    <p:set>
                                      <p:cBhvr>
                                        <p:cTn id="56" dur="1" fill="hold">
                                          <p:stCondLst>
                                            <p:cond delay="0"/>
                                          </p:stCondLst>
                                        </p:cTn>
                                        <p:tgtEl>
                                          <p:spTgt spid="61"/>
                                        </p:tgtEl>
                                        <p:attrNameLst>
                                          <p:attrName>style.visibility</p:attrName>
                                        </p:attrNameLst>
                                      </p:cBhvr>
                                      <p:to>
                                        <p:strVal val="visible"/>
                                      </p:to>
                                    </p:set>
                                    <p:animScale>
                                      <p:cBhvr>
                                        <p:cTn id="57" dur="75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750" decel="50000" fill="hold">
                                          <p:stCondLst>
                                            <p:cond delay="0"/>
                                          </p:stCondLst>
                                        </p:cTn>
                                        <p:tgtEl>
                                          <p:spTgt spid="61"/>
                                        </p:tgtEl>
                                        <p:attrNameLst>
                                          <p:attrName>ppt_x</p:attrName>
                                          <p:attrName>ppt_y</p:attrName>
                                        </p:attrNameLst>
                                      </p:cBhvr>
                                    </p:animMotion>
                                    <p:animEffect transition="in" filter="fade">
                                      <p:cBhvr>
                                        <p:cTn id="59" dur="750"/>
                                        <p:tgtEl>
                                          <p:spTgt spid="61"/>
                                        </p:tgtEl>
                                      </p:cBhvr>
                                    </p:animEffect>
                                  </p:childTnLst>
                                </p:cTn>
                              </p:par>
                              <p:par>
                                <p:cTn id="60" presetID="52" presetClass="entr" presetSubtype="0" fill="hold" nodeType="withEffect">
                                  <p:stCondLst>
                                    <p:cond delay="500"/>
                                  </p:stCondLst>
                                  <p:childTnLst>
                                    <p:set>
                                      <p:cBhvr>
                                        <p:cTn id="61" dur="1" fill="hold">
                                          <p:stCondLst>
                                            <p:cond delay="0"/>
                                          </p:stCondLst>
                                        </p:cTn>
                                        <p:tgtEl>
                                          <p:spTgt spid="64"/>
                                        </p:tgtEl>
                                        <p:attrNameLst>
                                          <p:attrName>style.visibility</p:attrName>
                                        </p:attrNameLst>
                                      </p:cBhvr>
                                      <p:to>
                                        <p:strVal val="visible"/>
                                      </p:to>
                                    </p:set>
                                    <p:animScale>
                                      <p:cBhvr>
                                        <p:cTn id="62" dur="75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750" decel="50000" fill="hold">
                                          <p:stCondLst>
                                            <p:cond delay="0"/>
                                          </p:stCondLst>
                                        </p:cTn>
                                        <p:tgtEl>
                                          <p:spTgt spid="64"/>
                                        </p:tgtEl>
                                        <p:attrNameLst>
                                          <p:attrName>ppt_x</p:attrName>
                                          <p:attrName>ppt_y</p:attrName>
                                        </p:attrNameLst>
                                      </p:cBhvr>
                                    </p:animMotion>
                                    <p:animEffect transition="in" filter="fade">
                                      <p:cBhvr>
                                        <p:cTn id="64" dur="750"/>
                                        <p:tgtEl>
                                          <p:spTgt spid="64"/>
                                        </p:tgtEl>
                                      </p:cBhvr>
                                    </p:animEffect>
                                  </p:childTnLst>
                                </p:cTn>
                              </p:par>
                              <p:par>
                                <p:cTn id="65" presetID="52" presetClass="entr" presetSubtype="0" fill="hold" nodeType="withEffect">
                                  <p:stCondLst>
                                    <p:cond delay="750"/>
                                  </p:stCondLst>
                                  <p:childTnLst>
                                    <p:set>
                                      <p:cBhvr>
                                        <p:cTn id="66" dur="1" fill="hold">
                                          <p:stCondLst>
                                            <p:cond delay="0"/>
                                          </p:stCondLst>
                                        </p:cTn>
                                        <p:tgtEl>
                                          <p:spTgt spid="67"/>
                                        </p:tgtEl>
                                        <p:attrNameLst>
                                          <p:attrName>style.visibility</p:attrName>
                                        </p:attrNameLst>
                                      </p:cBhvr>
                                      <p:to>
                                        <p:strVal val="visible"/>
                                      </p:to>
                                    </p:set>
                                    <p:animScale>
                                      <p:cBhvr>
                                        <p:cTn id="67" dur="75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750" decel="50000" fill="hold">
                                          <p:stCondLst>
                                            <p:cond delay="0"/>
                                          </p:stCondLst>
                                        </p:cTn>
                                        <p:tgtEl>
                                          <p:spTgt spid="67"/>
                                        </p:tgtEl>
                                        <p:attrNameLst>
                                          <p:attrName>ppt_x</p:attrName>
                                          <p:attrName>ppt_y</p:attrName>
                                        </p:attrNameLst>
                                      </p:cBhvr>
                                    </p:animMotion>
                                    <p:animEffect transition="in" filter="fade">
                                      <p:cBhvr>
                                        <p:cTn id="69" dur="750"/>
                                        <p:tgtEl>
                                          <p:spTgt spid="67"/>
                                        </p:tgtEl>
                                      </p:cBhvr>
                                    </p:animEffect>
                                  </p:childTnLst>
                                </p:cTn>
                              </p:par>
                            </p:childTnLst>
                          </p:cTn>
                        </p:par>
                        <p:par>
                          <p:cTn id="70" fill="hold">
                            <p:stCondLst>
                              <p:cond delay="6000"/>
                            </p:stCondLst>
                            <p:childTnLst>
                              <p:par>
                                <p:cTn id="71" presetID="2" presetClass="entr" presetSubtype="8" fill="hold" grpId="0" nodeType="afterEffect">
                                  <p:stCondLst>
                                    <p:cond delay="0"/>
                                  </p:stCondLst>
                                  <p:childTnLst>
                                    <p:set>
                                      <p:cBhvr>
                                        <p:cTn id="72" dur="1" fill="hold">
                                          <p:stCondLst>
                                            <p:cond delay="0"/>
                                          </p:stCondLst>
                                        </p:cTn>
                                        <p:tgtEl>
                                          <p:spTgt spid="53"/>
                                        </p:tgtEl>
                                        <p:attrNameLst>
                                          <p:attrName>style.visibility</p:attrName>
                                        </p:attrNameLst>
                                      </p:cBhvr>
                                      <p:to>
                                        <p:strVal val="visible"/>
                                      </p:to>
                                    </p:set>
                                    <p:anim calcmode="lin" valueType="num">
                                      <p:cBhvr additive="base">
                                        <p:cTn id="73" dur="500" fill="hold"/>
                                        <p:tgtEl>
                                          <p:spTgt spid="53"/>
                                        </p:tgtEl>
                                        <p:attrNameLst>
                                          <p:attrName>ppt_x</p:attrName>
                                        </p:attrNameLst>
                                      </p:cBhvr>
                                      <p:tavLst>
                                        <p:tav tm="0">
                                          <p:val>
                                            <p:strVal val="0-#ppt_w/2"/>
                                          </p:val>
                                        </p:tav>
                                        <p:tav tm="100000">
                                          <p:val>
                                            <p:strVal val="#ppt_x"/>
                                          </p:val>
                                        </p:tav>
                                      </p:tavLst>
                                    </p:anim>
                                    <p:anim calcmode="lin" valueType="num">
                                      <p:cBhvr additive="base">
                                        <p:cTn id="74" dur="500" fill="hold"/>
                                        <p:tgtEl>
                                          <p:spTgt spid="53"/>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42" presetClass="entr" presetSubtype="0"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fade">
                                      <p:cBhvr>
                                        <p:cTn id="78" dur="1000"/>
                                        <p:tgtEl>
                                          <p:spTgt spid="54"/>
                                        </p:tgtEl>
                                      </p:cBhvr>
                                    </p:animEffect>
                                    <p:anim calcmode="lin" valueType="num">
                                      <p:cBhvr>
                                        <p:cTn id="79" dur="1000" fill="hold"/>
                                        <p:tgtEl>
                                          <p:spTgt spid="54"/>
                                        </p:tgtEl>
                                        <p:attrNameLst>
                                          <p:attrName>ppt_x</p:attrName>
                                        </p:attrNameLst>
                                      </p:cBhvr>
                                      <p:tavLst>
                                        <p:tav tm="0">
                                          <p:val>
                                            <p:strVal val="#ppt_x"/>
                                          </p:val>
                                        </p:tav>
                                        <p:tav tm="100000">
                                          <p:val>
                                            <p:strVal val="#ppt_x"/>
                                          </p:val>
                                        </p:tav>
                                      </p:tavLst>
                                    </p:anim>
                                    <p:anim calcmode="lin" valueType="num">
                                      <p:cBhvr>
                                        <p:cTn id="80" dur="1000" fill="hold"/>
                                        <p:tgtEl>
                                          <p:spTgt spid="5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25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1000"/>
                                        <p:tgtEl>
                                          <p:spTgt spid="55"/>
                                        </p:tgtEl>
                                      </p:cBhvr>
                                    </p:animEffect>
                                    <p:anim calcmode="lin" valueType="num">
                                      <p:cBhvr>
                                        <p:cTn id="84" dur="1000" fill="hold"/>
                                        <p:tgtEl>
                                          <p:spTgt spid="55"/>
                                        </p:tgtEl>
                                        <p:attrNameLst>
                                          <p:attrName>ppt_x</p:attrName>
                                        </p:attrNameLst>
                                      </p:cBhvr>
                                      <p:tavLst>
                                        <p:tav tm="0">
                                          <p:val>
                                            <p:strVal val="#ppt_x"/>
                                          </p:val>
                                        </p:tav>
                                        <p:tav tm="100000">
                                          <p:val>
                                            <p:strVal val="#ppt_x"/>
                                          </p:val>
                                        </p:tav>
                                      </p:tavLst>
                                    </p:anim>
                                    <p:anim calcmode="lin" valueType="num">
                                      <p:cBhvr>
                                        <p:cTn id="85" dur="1000" fill="hold"/>
                                        <p:tgtEl>
                                          <p:spTgt spid="5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1000"/>
                                        <p:tgtEl>
                                          <p:spTgt spid="56"/>
                                        </p:tgtEl>
                                      </p:cBhvr>
                                    </p:animEffect>
                                    <p:anim calcmode="lin" valueType="num">
                                      <p:cBhvr>
                                        <p:cTn id="89" dur="1000" fill="hold"/>
                                        <p:tgtEl>
                                          <p:spTgt spid="56"/>
                                        </p:tgtEl>
                                        <p:attrNameLst>
                                          <p:attrName>ppt_x</p:attrName>
                                        </p:attrNameLst>
                                      </p:cBhvr>
                                      <p:tavLst>
                                        <p:tav tm="0">
                                          <p:val>
                                            <p:strVal val="#ppt_x"/>
                                          </p:val>
                                        </p:tav>
                                        <p:tav tm="100000">
                                          <p:val>
                                            <p:strVal val="#ppt_x"/>
                                          </p:val>
                                        </p:tav>
                                      </p:tavLst>
                                    </p:anim>
                                    <p:anim calcmode="lin" valueType="num">
                                      <p:cBhvr>
                                        <p:cTn id="90" dur="1000" fill="hold"/>
                                        <p:tgtEl>
                                          <p:spTgt spid="5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75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1000"/>
                                        <p:tgtEl>
                                          <p:spTgt spid="57"/>
                                        </p:tgtEl>
                                      </p:cBhvr>
                                    </p:animEffect>
                                    <p:anim calcmode="lin" valueType="num">
                                      <p:cBhvr>
                                        <p:cTn id="94" dur="1000" fill="hold"/>
                                        <p:tgtEl>
                                          <p:spTgt spid="57"/>
                                        </p:tgtEl>
                                        <p:attrNameLst>
                                          <p:attrName>ppt_x</p:attrName>
                                        </p:attrNameLst>
                                      </p:cBhvr>
                                      <p:tavLst>
                                        <p:tav tm="0">
                                          <p:val>
                                            <p:strVal val="#ppt_x"/>
                                          </p:val>
                                        </p:tav>
                                        <p:tav tm="100000">
                                          <p:val>
                                            <p:strVal val="#ppt_x"/>
                                          </p:val>
                                        </p:tav>
                                      </p:tavLst>
                                    </p:anim>
                                    <p:anim calcmode="lin" valueType="num">
                                      <p:cBhvr>
                                        <p:cTn id="95" dur="1000" fill="hold"/>
                                        <p:tgtEl>
                                          <p:spTgt spid="57"/>
                                        </p:tgtEl>
                                        <p:attrNameLst>
                                          <p:attrName>ppt_y</p:attrName>
                                        </p:attrNameLst>
                                      </p:cBhvr>
                                      <p:tavLst>
                                        <p:tav tm="0">
                                          <p:val>
                                            <p:strVal val="#ppt_y+.1"/>
                                          </p:val>
                                        </p:tav>
                                        <p:tav tm="100000">
                                          <p:val>
                                            <p:strVal val="#ppt_y"/>
                                          </p:val>
                                        </p:tav>
                                      </p:tavLst>
                                    </p:anim>
                                  </p:childTnLst>
                                </p:cTn>
                              </p:par>
                            </p:childTnLst>
                          </p:cTn>
                        </p:par>
                        <p:par>
                          <p:cTn id="96" fill="hold">
                            <p:stCondLst>
                              <p:cond delay="8250"/>
                            </p:stCondLst>
                            <p:childTnLst>
                              <p:par>
                                <p:cTn id="97" presetID="2" presetClass="entr" presetSubtype="2"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additive="base">
                                        <p:cTn id="99" dur="500" fill="hold"/>
                                        <p:tgtEl>
                                          <p:spTgt spid="50"/>
                                        </p:tgtEl>
                                        <p:attrNameLst>
                                          <p:attrName>ppt_x</p:attrName>
                                        </p:attrNameLst>
                                      </p:cBhvr>
                                      <p:tavLst>
                                        <p:tav tm="0">
                                          <p:val>
                                            <p:strVal val="1+#ppt_w/2"/>
                                          </p:val>
                                        </p:tav>
                                        <p:tav tm="100000">
                                          <p:val>
                                            <p:strVal val="#ppt_x"/>
                                          </p:val>
                                        </p:tav>
                                      </p:tavLst>
                                    </p:anim>
                                    <p:anim calcmode="lin" valueType="num">
                                      <p:cBhvr additive="base">
                                        <p:cTn id="100" dur="500" fill="hold"/>
                                        <p:tgtEl>
                                          <p:spTgt spid="50"/>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1+#ppt_w/2"/>
                                          </p:val>
                                        </p:tav>
                                        <p:tav tm="100000">
                                          <p:val>
                                            <p:strVal val="#ppt_x"/>
                                          </p:val>
                                        </p:tav>
                                      </p:tavLst>
                                    </p:anim>
                                    <p:anim calcmode="lin" valueType="num">
                                      <p:cBhvr additive="base">
                                        <p:cTn id="104" dur="500" fill="hold"/>
                                        <p:tgtEl>
                                          <p:spTgt spid="51"/>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52"/>
                                        </p:tgtEl>
                                        <p:attrNameLst>
                                          <p:attrName>style.visibility</p:attrName>
                                        </p:attrNameLst>
                                      </p:cBhvr>
                                      <p:to>
                                        <p:strVal val="visible"/>
                                      </p:to>
                                    </p:set>
                                    <p:anim calcmode="lin" valueType="num">
                                      <p:cBhvr additive="base">
                                        <p:cTn id="107" dur="500" fill="hold"/>
                                        <p:tgtEl>
                                          <p:spTgt spid="52"/>
                                        </p:tgtEl>
                                        <p:attrNameLst>
                                          <p:attrName>ppt_x</p:attrName>
                                        </p:attrNameLst>
                                      </p:cBhvr>
                                      <p:tavLst>
                                        <p:tav tm="0">
                                          <p:val>
                                            <p:strVal val="1+#ppt_w/2"/>
                                          </p:val>
                                        </p:tav>
                                        <p:tav tm="100000">
                                          <p:val>
                                            <p:strVal val="#ppt_x"/>
                                          </p:val>
                                        </p:tav>
                                      </p:tavLst>
                                    </p:anim>
                                    <p:anim calcmode="lin" valueType="num">
                                      <p:cBhvr additive="base">
                                        <p:cTn id="108" dur="500" fill="hold"/>
                                        <p:tgtEl>
                                          <p:spTgt spid="52"/>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500" fill="hold"/>
                                        <p:tgtEl>
                                          <p:spTgt spid="38"/>
                                        </p:tgtEl>
                                        <p:attrNameLst>
                                          <p:attrName>ppt_x</p:attrName>
                                        </p:attrNameLst>
                                      </p:cBhvr>
                                      <p:tavLst>
                                        <p:tav tm="0">
                                          <p:val>
                                            <p:strVal val="1+#ppt_w/2"/>
                                          </p:val>
                                        </p:tav>
                                        <p:tav tm="100000">
                                          <p:val>
                                            <p:strVal val="#ppt_x"/>
                                          </p:val>
                                        </p:tav>
                                      </p:tavLst>
                                    </p:anim>
                                    <p:anim calcmode="lin" valueType="num">
                                      <p:cBhvr additive="base">
                                        <p:cTn id="112"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p:bldP spid="51" grpId="0"/>
      <p:bldP spid="52" grpId="0"/>
      <p:bldP spid="53" grpId="0"/>
      <p:bldP spid="54" grpId="0"/>
      <p:bldP spid="55" grpId="0"/>
      <p:bldP spid="56"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48" descr="60"/>
          <p:cNvPicPr>
            <a:picLocks noChangeAspect="1" noChangeArrowheads="1"/>
          </p:cNvPicPr>
          <p:nvPr/>
        </p:nvPicPr>
        <p:blipFill>
          <a:blip r:embed="rId2" cstate="screen">
            <a:lum contrast="48000"/>
            <a:extLst>
              <a:ext uri="{28A0092B-C50C-407E-A947-70E740481C1C}">
                <a14:useLocalDpi xmlns:a14="http://schemas.microsoft.com/office/drawing/2010/main"/>
              </a:ext>
            </a:extLst>
          </a:blip>
          <a:srcRect/>
          <a:stretch>
            <a:fillRect/>
          </a:stretch>
        </p:blipFill>
        <p:spPr bwMode="auto">
          <a:xfrm>
            <a:off x="5902574" y="1587671"/>
            <a:ext cx="1790700"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48" descr="60"/>
          <p:cNvPicPr>
            <a:picLocks noChangeAspect="1" noChangeArrowheads="1"/>
          </p:cNvPicPr>
          <p:nvPr/>
        </p:nvPicPr>
        <p:blipFill>
          <a:blip r:embed="rId2" cstate="screen">
            <a:lum contrast="48000"/>
            <a:extLst>
              <a:ext uri="{28A0092B-C50C-407E-A947-70E740481C1C}">
                <a14:useLocalDpi xmlns:a14="http://schemas.microsoft.com/office/drawing/2010/main"/>
              </a:ext>
            </a:extLst>
          </a:blip>
          <a:srcRect/>
          <a:stretch>
            <a:fillRect/>
          </a:stretch>
        </p:blipFill>
        <p:spPr bwMode="auto">
          <a:xfrm>
            <a:off x="625724" y="2045880"/>
            <a:ext cx="1790700"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2"/>
          <p:cNvSpPr txBox="1">
            <a:spLocks noChangeArrowheads="1"/>
          </p:cNvSpPr>
          <p:nvPr/>
        </p:nvSpPr>
        <p:spPr bwMode="auto">
          <a:xfrm>
            <a:off x="685522" y="1175895"/>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9" y="1124744"/>
            <a:ext cx="858173" cy="725683"/>
          </a:xfrm>
          <a:prstGeom prst="rect">
            <a:avLst/>
          </a:prstGeom>
        </p:spPr>
      </p:pic>
      <p:sp>
        <p:nvSpPr>
          <p:cNvPr id="20" name="Line 49"/>
          <p:cNvSpPr>
            <a:spLocks noChangeShapeType="1"/>
          </p:cNvSpPr>
          <p:nvPr/>
        </p:nvSpPr>
        <p:spPr bwMode="auto">
          <a:xfrm>
            <a:off x="1843336" y="3503485"/>
            <a:ext cx="687388" cy="742950"/>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21" name="Line 50"/>
          <p:cNvSpPr>
            <a:spLocks noChangeShapeType="1"/>
          </p:cNvSpPr>
          <p:nvPr/>
        </p:nvSpPr>
        <p:spPr bwMode="auto">
          <a:xfrm flipH="1">
            <a:off x="3254624" y="3719385"/>
            <a:ext cx="914400" cy="422275"/>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22" name="Line 51"/>
          <p:cNvSpPr>
            <a:spLocks noChangeShapeType="1"/>
          </p:cNvSpPr>
          <p:nvPr/>
        </p:nvSpPr>
        <p:spPr bwMode="auto">
          <a:xfrm flipH="1">
            <a:off x="5159624" y="2747835"/>
            <a:ext cx="1219200" cy="571500"/>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23" name="Text Box 54"/>
          <p:cNvSpPr txBox="1">
            <a:spLocks noChangeArrowheads="1"/>
          </p:cNvSpPr>
          <p:nvPr/>
        </p:nvSpPr>
        <p:spPr bwMode="auto">
          <a:xfrm>
            <a:off x="395536" y="3663824"/>
            <a:ext cx="1447800" cy="5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zh-CN" altLang="en-US" sz="1100" baseline="0">
                <a:solidFill>
                  <a:srgbClr val="000000"/>
                </a:solidFill>
                <a:latin typeface="华文行楷" pitchFamily="2" charset="-122"/>
                <a:ea typeface="华文行楷" pitchFamily="2" charset="-122"/>
              </a:rPr>
              <a:t>点击输入文字点击输入文字点击输入文字点击输入文字</a:t>
            </a:r>
          </a:p>
        </p:txBody>
      </p:sp>
      <p:sp>
        <p:nvSpPr>
          <p:cNvPr id="24" name="Text Box 55"/>
          <p:cNvSpPr txBox="1">
            <a:spLocks noChangeArrowheads="1"/>
          </p:cNvSpPr>
          <p:nvPr/>
        </p:nvSpPr>
        <p:spPr bwMode="auto">
          <a:xfrm>
            <a:off x="2035424" y="5035424"/>
            <a:ext cx="1447800" cy="5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zh-CN" altLang="en-US" sz="1100" baseline="0">
                <a:solidFill>
                  <a:srgbClr val="000000"/>
                </a:solidFill>
                <a:latin typeface="华文行楷" pitchFamily="2" charset="-122"/>
                <a:ea typeface="华文行楷" pitchFamily="2" charset="-122"/>
              </a:rPr>
              <a:t>点击输入文字点击输入文字点击输入文字点击输入文字</a:t>
            </a:r>
          </a:p>
        </p:txBody>
      </p:sp>
      <p:sp>
        <p:nvSpPr>
          <p:cNvPr id="25" name="Text Box 56"/>
          <p:cNvSpPr txBox="1">
            <a:spLocks noChangeArrowheads="1"/>
          </p:cNvSpPr>
          <p:nvPr/>
        </p:nvSpPr>
        <p:spPr bwMode="auto">
          <a:xfrm>
            <a:off x="3940424" y="4119436"/>
            <a:ext cx="1447800" cy="5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zh-CN" altLang="en-US" sz="1100" baseline="0">
                <a:solidFill>
                  <a:srgbClr val="000000"/>
                </a:solidFill>
                <a:latin typeface="华文行楷" pitchFamily="2" charset="-122"/>
                <a:ea typeface="华文行楷" pitchFamily="2" charset="-122"/>
              </a:rPr>
              <a:t>点击输入文字点击输入文字点击输入文字点击输入文字</a:t>
            </a:r>
          </a:p>
        </p:txBody>
      </p:sp>
      <p:sp>
        <p:nvSpPr>
          <p:cNvPr id="26" name="Text Box 57"/>
          <p:cNvSpPr txBox="1">
            <a:spLocks noChangeArrowheads="1"/>
          </p:cNvSpPr>
          <p:nvPr/>
        </p:nvSpPr>
        <p:spPr bwMode="auto">
          <a:xfrm>
            <a:off x="5959724" y="3130424"/>
            <a:ext cx="1447800" cy="59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zh-CN" altLang="en-US" sz="1100" baseline="0">
                <a:solidFill>
                  <a:srgbClr val="000000"/>
                </a:solidFill>
                <a:latin typeface="华文行楷" pitchFamily="2" charset="-122"/>
                <a:ea typeface="华文行楷" pitchFamily="2" charset="-122"/>
              </a:rPr>
              <a:t>点击输入文字点击输入文字点击输入文字点击输入文字</a:t>
            </a:r>
          </a:p>
        </p:txBody>
      </p:sp>
      <p:pic>
        <p:nvPicPr>
          <p:cNvPr id="27" name="Picture 63" descr="笔墨"/>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378824" y="3673349"/>
            <a:ext cx="27432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48" descr="60"/>
          <p:cNvPicPr>
            <a:picLocks noChangeAspect="1" noChangeArrowheads="1"/>
          </p:cNvPicPr>
          <p:nvPr/>
        </p:nvPicPr>
        <p:blipFill>
          <a:blip r:embed="rId2" cstate="screen">
            <a:lum contrast="48000"/>
            <a:extLst>
              <a:ext uri="{28A0092B-C50C-407E-A947-70E740481C1C}">
                <a14:useLocalDpi xmlns:a14="http://schemas.microsoft.com/office/drawing/2010/main"/>
              </a:ext>
            </a:extLst>
          </a:blip>
          <a:srcRect/>
          <a:stretch>
            <a:fillRect/>
          </a:stretch>
        </p:blipFill>
        <p:spPr bwMode="auto">
          <a:xfrm>
            <a:off x="1883024" y="3528885"/>
            <a:ext cx="1790700"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52" descr="60"/>
          <p:cNvPicPr>
            <a:picLocks noChangeAspect="1" noChangeArrowheads="1"/>
          </p:cNvPicPr>
          <p:nvPr/>
        </p:nvPicPr>
        <p:blipFill>
          <a:blip r:embed="rId2" cstate="screen">
            <a:lum contrast="48000"/>
            <a:extLst>
              <a:ext uri="{28A0092B-C50C-407E-A947-70E740481C1C}">
                <a14:useLocalDpi xmlns:a14="http://schemas.microsoft.com/office/drawing/2010/main"/>
              </a:ext>
            </a:extLst>
          </a:blip>
          <a:srcRect/>
          <a:stretch>
            <a:fillRect/>
          </a:stretch>
        </p:blipFill>
        <p:spPr bwMode="auto">
          <a:xfrm>
            <a:off x="3826124" y="2589086"/>
            <a:ext cx="1790700"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 Box 58"/>
          <p:cNvSpPr txBox="1">
            <a:spLocks noChangeArrowheads="1"/>
          </p:cNvSpPr>
          <p:nvPr/>
        </p:nvSpPr>
        <p:spPr bwMode="auto">
          <a:xfrm>
            <a:off x="1233736" y="2777999"/>
            <a:ext cx="915988"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en-US" altLang="zh-CN" sz="1800" baseline="0">
                <a:solidFill>
                  <a:srgbClr val="FFFFFF"/>
                </a:solidFill>
                <a:latin typeface="华文行楷" pitchFamily="2" charset="-122"/>
                <a:ea typeface="华文行楷" pitchFamily="2" charset="-122"/>
              </a:rPr>
              <a:t>2010</a:t>
            </a:r>
          </a:p>
        </p:txBody>
      </p:sp>
      <p:sp>
        <p:nvSpPr>
          <p:cNvPr id="31" name="Text Box 59"/>
          <p:cNvSpPr txBox="1">
            <a:spLocks noChangeArrowheads="1"/>
          </p:cNvSpPr>
          <p:nvPr/>
        </p:nvSpPr>
        <p:spPr bwMode="auto">
          <a:xfrm>
            <a:off x="2416424" y="4265485"/>
            <a:ext cx="9144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en-US" altLang="zh-CN" sz="1800" baseline="0">
                <a:solidFill>
                  <a:srgbClr val="FFFFFF"/>
                </a:solidFill>
                <a:latin typeface="华文行楷" pitchFamily="2" charset="-122"/>
                <a:ea typeface="华文行楷" pitchFamily="2" charset="-122"/>
              </a:rPr>
              <a:t>2011</a:t>
            </a:r>
          </a:p>
        </p:txBody>
      </p:sp>
      <p:sp>
        <p:nvSpPr>
          <p:cNvPr id="32" name="Text Box 60"/>
          <p:cNvSpPr txBox="1">
            <a:spLocks noChangeArrowheads="1"/>
          </p:cNvSpPr>
          <p:nvPr/>
        </p:nvSpPr>
        <p:spPr bwMode="auto">
          <a:xfrm>
            <a:off x="4321424" y="3289174"/>
            <a:ext cx="9144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en-US" altLang="zh-CN" sz="1800" baseline="0" dirty="0">
                <a:solidFill>
                  <a:srgbClr val="FFFFFF"/>
                </a:solidFill>
                <a:latin typeface="华文行楷" pitchFamily="2" charset="-122"/>
                <a:ea typeface="华文行楷" pitchFamily="2" charset="-122"/>
              </a:rPr>
              <a:t>2012</a:t>
            </a:r>
          </a:p>
        </p:txBody>
      </p:sp>
      <p:sp>
        <p:nvSpPr>
          <p:cNvPr id="33" name="Text Box 61"/>
          <p:cNvSpPr txBox="1">
            <a:spLocks noChangeArrowheads="1"/>
          </p:cNvSpPr>
          <p:nvPr/>
        </p:nvSpPr>
        <p:spPr bwMode="auto">
          <a:xfrm>
            <a:off x="6340724" y="2263649"/>
            <a:ext cx="914400" cy="3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l" eaLnBrk="1" hangingPunct="1">
              <a:spcBef>
                <a:spcPct val="50000"/>
              </a:spcBef>
            </a:pPr>
            <a:r>
              <a:rPr lang="en-US" altLang="zh-CN" sz="1800" baseline="0">
                <a:solidFill>
                  <a:srgbClr val="FFFFFF"/>
                </a:solidFill>
                <a:latin typeface="华文行楷" pitchFamily="2" charset="-122"/>
                <a:ea typeface="华文行楷" pitchFamily="2" charset="-122"/>
              </a:rPr>
              <a:t>2013</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2000"/>
                                        <p:tgtEl>
                                          <p:spTgt spid="1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childTnLst>
                          </p:cTn>
                        </p:par>
                        <p:par>
                          <p:cTn id="12" fill="hold">
                            <p:stCondLst>
                              <p:cond delay="3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0"/>
                                        </p:tgtEl>
                                        <p:attrNameLst>
                                          <p:attrName>ppt_y</p:attrName>
                                        </p:attrNameLst>
                                      </p:cBhvr>
                                      <p:tavLst>
                                        <p:tav tm="0">
                                          <p:val>
                                            <p:strVal val="#ppt_y"/>
                                          </p:val>
                                        </p:tav>
                                        <p:tav tm="100000">
                                          <p:val>
                                            <p:strVal val="#ppt_y"/>
                                          </p:val>
                                        </p:tav>
                                      </p:tavLst>
                                    </p:anim>
                                    <p:anim calcmode="lin" valueType="num">
                                      <p:cBhvr>
                                        <p:cTn id="1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0"/>
                                        </p:tgtEl>
                                      </p:cBhvr>
                                    </p:animEffect>
                                  </p:childTnLst>
                                </p:cTn>
                              </p:par>
                            </p:childTnLst>
                          </p:cTn>
                        </p:par>
                        <p:par>
                          <p:cTn id="20" fill="hold">
                            <p:stCondLst>
                              <p:cond delay="3650"/>
                            </p:stCondLst>
                            <p:childTnLst>
                              <p:par>
                                <p:cTn id="21" presetID="47"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46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1000"/>
                                        <p:tgtEl>
                                          <p:spTgt spid="20"/>
                                        </p:tgtEl>
                                      </p:cBhvr>
                                    </p:animEffect>
                                  </p:childTnLst>
                                </p:cTn>
                              </p:par>
                            </p:childTnLst>
                          </p:cTn>
                        </p:par>
                        <p:par>
                          <p:cTn id="30" fill="hold">
                            <p:stCondLst>
                              <p:cond delay="5650"/>
                            </p:stCondLst>
                            <p:childTnLst>
                              <p:par>
                                <p:cTn id="31" presetID="10"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2000"/>
                                        <p:tgtEl>
                                          <p:spTgt spid="28"/>
                                        </p:tgtEl>
                                      </p:cBhvr>
                                    </p:animEffect>
                                  </p:childTnLst>
                                </p:cTn>
                              </p:par>
                            </p:childTnLst>
                          </p:cTn>
                        </p:par>
                        <p:par>
                          <p:cTn id="34" fill="hold">
                            <p:stCondLst>
                              <p:cond delay="76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1"/>
                                        </p:tgtEl>
                                        <p:attrNameLst>
                                          <p:attrName>ppt_y</p:attrName>
                                        </p:attrNameLst>
                                      </p:cBhvr>
                                      <p:tavLst>
                                        <p:tav tm="0">
                                          <p:val>
                                            <p:strVal val="#ppt_y"/>
                                          </p:val>
                                        </p:tav>
                                        <p:tav tm="100000">
                                          <p:val>
                                            <p:strVal val="#ppt_y"/>
                                          </p:val>
                                        </p:tav>
                                      </p:tavLst>
                                    </p:anim>
                                    <p:anim calcmode="lin" valueType="num">
                                      <p:cBhvr>
                                        <p:cTn id="3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1"/>
                                        </p:tgtEl>
                                      </p:cBhvr>
                                    </p:animEffect>
                                  </p:childTnLst>
                                </p:cTn>
                              </p:par>
                            </p:childTnLst>
                          </p:cTn>
                        </p:par>
                        <p:par>
                          <p:cTn id="42" fill="hold">
                            <p:stCondLst>
                              <p:cond delay="8300"/>
                            </p:stCondLst>
                            <p:childTnLst>
                              <p:par>
                                <p:cTn id="43" presetID="47"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par>
                          <p:cTn id="48" fill="hold">
                            <p:stCondLst>
                              <p:cond delay="9300"/>
                            </p:stCondLst>
                            <p:childTnLst>
                              <p:par>
                                <p:cTn id="49" presetID="2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1000"/>
                                        <p:tgtEl>
                                          <p:spTgt spid="21"/>
                                        </p:tgtEl>
                                      </p:cBhvr>
                                    </p:animEffect>
                                  </p:childTnLst>
                                </p:cTn>
                              </p:par>
                            </p:childTnLst>
                          </p:cTn>
                        </p:par>
                        <p:par>
                          <p:cTn id="52" fill="hold">
                            <p:stCondLst>
                              <p:cond delay="10300"/>
                            </p:stCondLst>
                            <p:childTnLst>
                              <p:par>
                                <p:cTn id="53" presetID="10"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2000"/>
                                        <p:tgtEl>
                                          <p:spTgt spid="29"/>
                                        </p:tgtEl>
                                      </p:cBhvr>
                                    </p:animEffect>
                                  </p:childTnLst>
                                </p:cTn>
                              </p:par>
                            </p:childTnLst>
                          </p:cTn>
                        </p:par>
                        <p:par>
                          <p:cTn id="56" fill="hold">
                            <p:stCondLst>
                              <p:cond delay="123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32"/>
                                        </p:tgtEl>
                                        <p:attrNameLst>
                                          <p:attrName>ppt_y</p:attrName>
                                        </p:attrNameLst>
                                      </p:cBhvr>
                                      <p:tavLst>
                                        <p:tav tm="0">
                                          <p:val>
                                            <p:strVal val="#ppt_y"/>
                                          </p:val>
                                        </p:tav>
                                        <p:tav tm="100000">
                                          <p:val>
                                            <p:strVal val="#ppt_y"/>
                                          </p:val>
                                        </p:tav>
                                      </p:tavLst>
                                    </p:anim>
                                    <p:anim calcmode="lin" valueType="num">
                                      <p:cBhvr>
                                        <p:cTn id="61"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32"/>
                                        </p:tgtEl>
                                      </p:cBhvr>
                                    </p:animEffect>
                                  </p:childTnLst>
                                </p:cTn>
                              </p:par>
                            </p:childTnLst>
                          </p:cTn>
                        </p:par>
                        <p:par>
                          <p:cTn id="64" fill="hold">
                            <p:stCondLst>
                              <p:cond delay="12950"/>
                            </p:stCondLst>
                            <p:childTnLst>
                              <p:par>
                                <p:cTn id="65" presetID="47" presetClass="entr" presetSubtype="0"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13950"/>
                            </p:stCondLst>
                            <p:childTnLst>
                              <p:par>
                                <p:cTn id="71" presetID="22" presetClass="entr" presetSubtype="4"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down)">
                                      <p:cBhvr>
                                        <p:cTn id="73" dur="1000"/>
                                        <p:tgtEl>
                                          <p:spTgt spid="22"/>
                                        </p:tgtEl>
                                      </p:cBhvr>
                                    </p:animEffect>
                                  </p:childTnLst>
                                </p:cTn>
                              </p:par>
                            </p:childTnLst>
                          </p:cTn>
                        </p:par>
                        <p:par>
                          <p:cTn id="74" fill="hold">
                            <p:stCondLst>
                              <p:cond delay="1495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33"/>
                                        </p:tgtEl>
                                        <p:attrNameLst>
                                          <p:attrName>style.visibility</p:attrName>
                                        </p:attrNameLst>
                                      </p:cBhvr>
                                      <p:to>
                                        <p:strVal val="visible"/>
                                      </p:to>
                                    </p:set>
                                    <p:anim calcmode="lin" valueType="num">
                                      <p:cBhvr>
                                        <p:cTn id="7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3"/>
                                        </p:tgtEl>
                                        <p:attrNameLst>
                                          <p:attrName>ppt_y</p:attrName>
                                        </p:attrNameLst>
                                      </p:cBhvr>
                                      <p:tavLst>
                                        <p:tav tm="0">
                                          <p:val>
                                            <p:strVal val="#ppt_y"/>
                                          </p:val>
                                        </p:tav>
                                        <p:tav tm="100000">
                                          <p:val>
                                            <p:strVal val="#ppt_y"/>
                                          </p:val>
                                        </p:tav>
                                      </p:tavLst>
                                    </p:anim>
                                    <p:anim calcmode="lin" valueType="num">
                                      <p:cBhvr>
                                        <p:cTn id="7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3"/>
                                        </p:tgtEl>
                                      </p:cBhvr>
                                    </p:animEffect>
                                  </p:childTnLst>
                                </p:cTn>
                              </p:par>
                            </p:childTnLst>
                          </p:cTn>
                        </p:par>
                        <p:par>
                          <p:cTn id="82" fill="hold">
                            <p:stCondLst>
                              <p:cond delay="15600"/>
                            </p:stCondLst>
                            <p:childTnLst>
                              <p:par>
                                <p:cTn id="83" presetID="47" presetClass="entr" presetSubtype="0"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1000"/>
                                        <p:tgtEl>
                                          <p:spTgt spid="26"/>
                                        </p:tgtEl>
                                      </p:cBhvr>
                                    </p:animEffect>
                                    <p:anim calcmode="lin" valueType="num">
                                      <p:cBhvr>
                                        <p:cTn id="86" dur="1000" fill="hold"/>
                                        <p:tgtEl>
                                          <p:spTgt spid="26"/>
                                        </p:tgtEl>
                                        <p:attrNameLst>
                                          <p:attrName>ppt_x</p:attrName>
                                        </p:attrNameLst>
                                      </p:cBhvr>
                                      <p:tavLst>
                                        <p:tav tm="0">
                                          <p:val>
                                            <p:strVal val="#ppt_x"/>
                                          </p:val>
                                        </p:tav>
                                        <p:tav tm="100000">
                                          <p:val>
                                            <p:strVal val="#ppt_x"/>
                                          </p:val>
                                        </p:tav>
                                      </p:tavLst>
                                    </p:anim>
                                    <p:anim calcmode="lin" valueType="num">
                                      <p:cBhvr>
                                        <p:cTn id="87" dur="1000" fill="hold"/>
                                        <p:tgtEl>
                                          <p:spTgt spid="26"/>
                                        </p:tgtEl>
                                        <p:attrNameLst>
                                          <p:attrName>ppt_y</p:attrName>
                                        </p:attrNameLst>
                                      </p:cBhvr>
                                      <p:tavLst>
                                        <p:tav tm="0">
                                          <p:val>
                                            <p:strVal val="#ppt_y-.1"/>
                                          </p:val>
                                        </p:tav>
                                        <p:tav tm="100000">
                                          <p:val>
                                            <p:strVal val="#ppt_y"/>
                                          </p:val>
                                        </p:tav>
                                      </p:tavLst>
                                    </p:anim>
                                  </p:childTnLst>
                                </p:cTn>
                              </p:par>
                            </p:childTnLst>
                          </p:cTn>
                        </p:par>
                        <p:par>
                          <p:cTn id="88" fill="hold">
                            <p:stCondLst>
                              <p:cond delay="16600"/>
                            </p:stCondLst>
                            <p:childTnLst>
                              <p:par>
                                <p:cTn id="89" presetID="31" presetClass="entr" presetSubtype="0" fill="hold" nodeType="afterEffect">
                                  <p:stCondLst>
                                    <p:cond delay="0"/>
                                  </p:stCondLst>
                                  <p:iterate type="lt">
                                    <p:tmPct val="5000"/>
                                  </p:iterate>
                                  <p:childTnLst>
                                    <p:set>
                                      <p:cBhvr>
                                        <p:cTn id="90" dur="1" fill="hold">
                                          <p:stCondLst>
                                            <p:cond delay="0"/>
                                          </p:stCondLst>
                                        </p:cTn>
                                        <p:tgtEl>
                                          <p:spTgt spid="27"/>
                                        </p:tgtEl>
                                        <p:attrNameLst>
                                          <p:attrName>style.visibility</p:attrName>
                                        </p:attrNameLst>
                                      </p:cBhvr>
                                      <p:to>
                                        <p:strVal val="visible"/>
                                      </p:to>
                                    </p:set>
                                    <p:anim calcmode="lin" valueType="num">
                                      <p:cBhvr>
                                        <p:cTn id="91" dur="1000" fill="hold"/>
                                        <p:tgtEl>
                                          <p:spTgt spid="27"/>
                                        </p:tgtEl>
                                        <p:attrNameLst>
                                          <p:attrName>ppt_w</p:attrName>
                                        </p:attrNameLst>
                                      </p:cBhvr>
                                      <p:tavLst>
                                        <p:tav tm="0">
                                          <p:val>
                                            <p:fltVal val="0"/>
                                          </p:val>
                                        </p:tav>
                                        <p:tav tm="100000">
                                          <p:val>
                                            <p:strVal val="#ppt_w"/>
                                          </p:val>
                                        </p:tav>
                                      </p:tavLst>
                                    </p:anim>
                                    <p:anim calcmode="lin" valueType="num">
                                      <p:cBhvr>
                                        <p:cTn id="92" dur="1000" fill="hold"/>
                                        <p:tgtEl>
                                          <p:spTgt spid="27"/>
                                        </p:tgtEl>
                                        <p:attrNameLst>
                                          <p:attrName>ppt_h</p:attrName>
                                        </p:attrNameLst>
                                      </p:cBhvr>
                                      <p:tavLst>
                                        <p:tav tm="0">
                                          <p:val>
                                            <p:fltVal val="0"/>
                                          </p:val>
                                        </p:tav>
                                        <p:tav tm="100000">
                                          <p:val>
                                            <p:strVal val="#ppt_h"/>
                                          </p:val>
                                        </p:tav>
                                      </p:tavLst>
                                    </p:anim>
                                    <p:anim calcmode="lin" valueType="num">
                                      <p:cBhvr>
                                        <p:cTn id="93" dur="1000" fill="hold"/>
                                        <p:tgtEl>
                                          <p:spTgt spid="27"/>
                                        </p:tgtEl>
                                        <p:attrNameLst>
                                          <p:attrName>style.rotation</p:attrName>
                                        </p:attrNameLst>
                                      </p:cBhvr>
                                      <p:tavLst>
                                        <p:tav tm="0">
                                          <p:val>
                                            <p:fltVal val="90"/>
                                          </p:val>
                                        </p:tav>
                                        <p:tav tm="100000">
                                          <p:val>
                                            <p:fltVal val="0"/>
                                          </p:val>
                                        </p:tav>
                                      </p:tavLst>
                                    </p:anim>
                                    <p:animEffect transition="in" filter="fade">
                                      <p:cBhvr>
                                        <p:cTn id="94" dur="1000"/>
                                        <p:tgtEl>
                                          <p:spTgt spid="27"/>
                                        </p:tgtEl>
                                      </p:cBhvr>
                                    </p:animEffect>
                                  </p:childTnLst>
                                </p:cTn>
                              </p:par>
                            </p:childTnLst>
                          </p:cTn>
                        </p:par>
                        <p:par>
                          <p:cTn id="95" fill="hold">
                            <p:stCondLst>
                              <p:cond delay="17600"/>
                            </p:stCondLst>
                            <p:childTnLst>
                              <p:par>
                                <p:cTn id="96" presetID="10" presetClass="entr" presetSubtype="0" fill="hold" nodeType="after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0"/>
                                        <p:tgtEl>
                                          <p:spTgt spid="34"/>
                                        </p:tgtEl>
                                      </p:cBhvr>
                                    </p:animEffect>
                                  </p:childTnLst>
                                </p:cTn>
                              </p:par>
                            </p:childTnLst>
                          </p:cTn>
                        </p:par>
                        <p:par>
                          <p:cTn id="99" fill="hold">
                            <p:stCondLst>
                              <p:cond delay="19600"/>
                            </p:stCondLst>
                            <p:childTnLst>
                              <p:par>
                                <p:cTn id="100" presetID="10" presetClass="entr" presetSubtype="0" fill="hold" nodeType="after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P spid="22" grpId="0" animBg="1"/>
      <p:bldP spid="23" grpId="0"/>
      <p:bldP spid="24" grpId="0"/>
      <p:bldP spid="25" grpId="0"/>
      <p:bldP spid="26" grpId="0"/>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62424" y="2361073"/>
            <a:ext cx="3442628" cy="707886"/>
          </a:xfrm>
          <a:prstGeom prst="rect">
            <a:avLst/>
          </a:prstGeom>
        </p:spPr>
        <p:txBody>
          <a:bodyPr wrap="square">
            <a:spAutoFit/>
          </a:bodyPr>
          <a:lstStyle/>
          <a:p>
            <a:pPr algn="ctr"/>
            <a:r>
              <a:rPr lang="zh-CN" altLang="en-US" sz="4000" dirty="0" smtClean="0">
                <a:latin typeface="华文行楷" pitchFamily="2" charset="-122"/>
                <a:ea typeface="华文行楷" pitchFamily="2" charset="-122"/>
              </a:rPr>
              <a:t>第二章内容</a:t>
            </a:r>
            <a:endParaRPr lang="zh-CN" altLang="en-US" sz="4000" dirty="0">
              <a:latin typeface="华文行楷" pitchFamily="2" charset="-122"/>
              <a:ea typeface="华文行楷" pitchFamily="2" charset="-122"/>
            </a:endParaRPr>
          </a:p>
        </p:txBody>
      </p:sp>
      <p:sp>
        <p:nvSpPr>
          <p:cNvPr id="8" name="矩形 7"/>
          <p:cNvSpPr/>
          <p:nvPr/>
        </p:nvSpPr>
        <p:spPr>
          <a:xfrm>
            <a:off x="2305277" y="3932775"/>
            <a:ext cx="5002153" cy="646331"/>
          </a:xfrm>
          <a:prstGeom prst="rect">
            <a:avLst/>
          </a:prstGeom>
        </p:spPr>
        <p:txBody>
          <a:bodyPr wrap="square">
            <a:spAutoFit/>
          </a:bodyPr>
          <a:lstStyle/>
          <a:p>
            <a:pPr algn="ctr"/>
            <a:r>
              <a:rPr lang="zh-CN" altLang="en-US" sz="3600" spc="-300" dirty="0" smtClean="0">
                <a:latin typeface="华文行楷" pitchFamily="2" charset="-122"/>
                <a:ea typeface="华文行楷" pitchFamily="2" charset="-122"/>
              </a:rPr>
              <a:t>单击此处添加描述文字</a:t>
            </a:r>
            <a:endParaRPr lang="zh-CN" altLang="en-US" sz="3600" spc="-300" dirty="0">
              <a:latin typeface="华文行楷" pitchFamily="2" charset="-122"/>
              <a:ea typeface="华文行楷" pitchFamily="2" charset="-122"/>
            </a:endParaRPr>
          </a:p>
        </p:txBody>
      </p:sp>
      <p:pic>
        <p:nvPicPr>
          <p:cNvPr id="9" name="Picture 5" descr="毛笔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79864" y="2795798"/>
            <a:ext cx="2254768" cy="1577911"/>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41" descr="C_108.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67744" y="4489538"/>
            <a:ext cx="5345404" cy="16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Users\Thinkpad\Desktop\PNG\1_0002_图层-5-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6501704">
            <a:off x="2640016" y="1705415"/>
            <a:ext cx="2016491" cy="1864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childTnLst>
                                </p:cTn>
                              </p:par>
                              <p:par>
                                <p:cTn id="17" presetID="22" presetClass="entr" presetSubtype="8" fill="hold" nodeType="withEffect">
                                  <p:stCondLst>
                                    <p:cond delay="21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250"/>
                                        <p:tgtEl>
                                          <p:spTgt spid="10"/>
                                        </p:tgtEl>
                                      </p:cBhvr>
                                    </p:animEffect>
                                  </p:childTnLst>
                                </p:cTn>
                              </p:par>
                              <p:par>
                                <p:cTn id="20" presetID="10" presetClass="entr" presetSubtype="0" fill="hold" nodeType="withEffect">
                                  <p:stCondLst>
                                    <p:cond delay="42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22" presetClass="entr" presetSubtype="8" fill="hold" grpId="0" nodeType="withEffect">
                                  <p:stCondLst>
                                    <p:cond delay="4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750"/>
                                        <p:tgtEl>
                                          <p:spTgt spid="8"/>
                                        </p:tgtEl>
                                      </p:cBhvr>
                                    </p:animEffect>
                                  </p:childTnLst>
                                </p:cTn>
                              </p:par>
                              <p:par>
                                <p:cTn id="26" presetID="0" presetClass="path" presetSubtype="0" accel="50000" decel="50000" fill="hold" nodeType="withEffect">
                                  <p:stCondLst>
                                    <p:cond delay="4700"/>
                                  </p:stCondLst>
                                  <p:childTnLst>
                                    <p:animMotion origin="layout" path="M -0.02292 -0.00401 C -0.02101 0.01449 -0.02292 0.02003 -0.01233 0.02651 C -0.00313 0.02219 0.00034 0.02096 0.00729 0.00986 C 0.01007 0.00555 0.01528 -0.00401 0.01528 -0.0037 C 0.01232 0.01079 0.01146 0.02096 0.00607 0.03576 C 0.00521 0.03822 0.00243 0.041 0.00347 0.04285 C 0.00382 0.04346 0.01545 0.03637 0.01666 0.03576 C 0.02048 0.02867 0.02413 0.02497 0.02708 0.01695 C 0.02552 0.0262 0.02378 0.02897 0.03368 0.02158 C 0.03958 0.01726 0.04496 0.00863 0.04948 0.00061 C 0.05 -0.00247 0.05087 -0.01172 0.05087 -0.00863 C 0.05087 -0.00124 0.04878 0.01233 0.04687 0.01942 C 0.04618 0.02188 0.04288 0.02497 0.04427 0.02651 C 0.04548 0.02774 0.05278 0.02281 0.05468 0.02158 C 0.05798 0.00585 0.05781 0.02466 0.05868 0.03113 C 0.06076 0.07675 0.05764 0.06257 0.06666 0.04747 C 0.06857 0.03637 0.07482 0.02897 0.08107 0.02651 C 0.08576 0.01788 0.08576 0.01202 0.09028 0.02404 C 0.09166 0.02312 0.09305 0.02003 0.09427 0.02158 C 0.09791 0.02589 0.10052 0.04839 0.10347 0.05672 C 0.12187 0.05425 0.12205 0.05949 0.12968 0.03576 C 0.12934 0.03021 0.12847 0.02497 0.12847 0.01942 C 0.12847 0.01479 0.12847 0.02897 0.12968 0.03329 C 0.13038 0.03576 0.13229 0.03637 0.13368 0.03791 C 0.13593 0.03637 0.13837 0.03576 0.14028 0.03329 C 0.1434 0.02928 0.14305 0.0225 0.14427 0.01695 C 0.14653 0.00647 0.14618 0.00863 0.15087 0.00308 C 0.15885 0.00647 0.16545 0.01449 0.17309 0.01942 C 0.17725 0.0299 0.17864 0.03791 0.17048 0.04285 C 0.16597 0.05456 0.16979 0.04932 0.16528 0.04285 C 0.16423 0.0413 0.16267 0.0413 0.16128 0.04038 C 0.15694 0.0413 0.15225 0.04038 0.14809 0.04285 C 0.14635 0.04377 0.15416 0.04192 0.15347 0.045 C 0.15191 0.05086 0.14635 0.04778 0.14288 0.04963 C 0.14201 0.05209 0.13923 0.05456 0.14028 0.05672 C 0.14218 0.06011 0.14548 0.05949 0.14809 0.05918 C 0.15434 0.05857 0.16041 0.0561 0.16666 0.05425 C 0.17066 0.05302 0.17847 0.04963 0.17847 0.04994 C 0.18403 0.0447 0.18819 0.04254 0.19427 0.04038 C 0.19982 0.05548 0.20555 0.05179 0.21528 0.04963 C 0.21805 0.04223 0.21962 0.03452 0.22187 0.02651 C 0.22222 0.02343 0.22239 0.02003 0.22309 0.01695 C 0.22378 0.01418 0.22534 0.00709 0.22587 0.00986 C 0.2335 0.04593 0.221 0.02867 0.23107 0.04038 C 0.23212 0.03915 0.23923 0.03052 0.24028 0.03113 C 0.24201 0.03237 0.24114 0.0373 0.24166 0.04038 C 0.24271 0.0598 0.2408 0.07213 0.25087 0.05425 C 0.2533 0.041 0.25017 0.05333 0.25607 0.04285 C 0.25712 0.041 0.25868 0.03576 0.25868 0.03606 C 0.25955 0.03329 0.26059 0.03113 0.26128 0.02867 C 0.26198 0.02651 0.26128 0.02158 0.26267 0.02158 C 0.26545 0.02158 0.26319 0.03237 0.26528 0.03576 C 0.26823 0.04069 0.27309 0.03915 0.27708 0.04038 C 0.28559 0.0373 0.28958 0.03267 0.29548 0.02158 C 0.296 0.01942 0.29548 0.01479 0.29687 0.01479 C 0.29843 0.01479 0.29861 0.01942 0.29948 0.02158 C 0.30243 0.02805 0.30243 0.02682 0.30729 0.03113 C 0.31215 0.03021 0.31753 0.02497 0.32187 0.02867 C 0.33559 0.04069 0.31458 0.04963 0.32708 0.04285 C 0.33871 0.02867 0.325 0.04192 0.33229 0.045 C 0.33576 0.04655 0.33941 0.04346 0.34288 0.04285 C 0.34843 0.03298 0.35312 0.02219 0.35868 0.01233 C 0.36319 0.02435 0.36267 0.0262 0.37048 0.01942 C 0.37361 0.0111 0.3743 0.00555 0.3783 -0.00154 C 0.38472 0.00955 0.38819 0.01788 0.39687 0.02158 C 0.40399 0.01911 0.40972 0.01973 0.41666 0.02404 C 0.42153 0.03113 0.42656 0.03298 0.42847 0.04285 C 0.42222 0.04716 0.41545 0.04716 0.41788 0.06134 C 0.42066 0.06103 0.44791 0.06812 0.44427 0.04747 C 0.44809 0.04038 0.45468 0.01942 0.44288 0.02651 C 0.43993 0.04346 0.44774 0.03021 0.45087 0.02651 C 0.45434 0.0447 0.45764 0.05209 0.46788 0.06134 C 0.46875 0.05888 0.46927 0.0561 0.47048 0.05425 C 0.47569 0.04655 0.47812 0.05333 0.47309 0.045 C 0.47448 0.04439 0.47604 0.0447 0.47708 0.04285 C 0.4842 0.03021 0.47968 0.02404 0.48368 0.03113 L 0.49166 0.01233 " pathEditMode="relative" rAng="0" ptsTypes="fffffffffffffffffffffffffffffffffffffffffffffffffffffffffffffffffffffffffffAA">
                                      <p:cBhvr>
                                        <p:cTn id="27" dur="2750" fill="hold"/>
                                        <p:tgtEl>
                                          <p:spTgt spid="9"/>
                                        </p:tgtEl>
                                        <p:attrNameLst>
                                          <p:attrName>ppt_x</p:attrName>
                                          <p:attrName>ppt_y</p:attrName>
                                        </p:attrNameLst>
                                      </p:cBhvr>
                                      <p:rCtr x="25729" y="3637"/>
                                    </p:animMotion>
                                  </p:childTnLst>
                                </p:cTn>
                              </p:par>
                            </p:childTnLst>
                          </p:cTn>
                        </p:par>
                        <p:par>
                          <p:cTn id="28" fill="hold">
                            <p:stCondLst>
                              <p:cond delay="8450"/>
                            </p:stCondLst>
                            <p:childTnLst>
                              <p:par>
                                <p:cTn id="29" presetID="10" presetClass="exit" presetSubtype="0" fill="hold" nodeType="after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2"/>
          <p:cNvSpPr txBox="1">
            <a:spLocks noChangeArrowheads="1"/>
          </p:cNvSpPr>
          <p:nvPr/>
        </p:nvSpPr>
        <p:spPr bwMode="auto">
          <a:xfrm>
            <a:off x="685522" y="1070899"/>
            <a:ext cx="2736304" cy="492418"/>
          </a:xfrm>
          <a:prstGeom prst="rect">
            <a:avLst/>
          </a:prstGeom>
          <a:noFill/>
          <a:ln w="9525">
            <a:noFill/>
            <a:miter lim="800000"/>
            <a:headEnd/>
            <a:tailEnd/>
          </a:ln>
        </p:spPr>
        <p:txBody>
          <a:bodyPr wrap="square" lIns="121898" tIns="60948" rIns="121898" bIns="6094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95000"/>
                    <a:lumOff val="5000"/>
                  </a:sysClr>
                </a:solidFill>
                <a:effectLst/>
                <a:uLnTx/>
                <a:uFillTx/>
                <a:latin typeface="华文行楷" pitchFamily="2" charset="-122"/>
                <a:ea typeface="华文行楷" pitchFamily="2" charset="-122"/>
              </a:rPr>
              <a:t>单击添加文本标题</a:t>
            </a:r>
            <a:endParaRPr kumimoji="0" lang="zh-CN" altLang="en-US" sz="2400" b="0" i="0" u="none" strike="noStrike" kern="0" cap="none" spc="0" normalizeH="0" baseline="0" noProof="0" dirty="0">
              <a:ln>
                <a:noFill/>
              </a:ln>
              <a:solidFill>
                <a:sysClr val="windowText" lastClr="000000">
                  <a:lumMod val="95000"/>
                  <a:lumOff val="5000"/>
                </a:sysClr>
              </a:solidFill>
              <a:effectLst/>
              <a:uLnTx/>
              <a:uFillTx/>
              <a:latin typeface="华文行楷" pitchFamily="2" charset="-122"/>
              <a:ea typeface="华文行楷" pitchFamily="2" charset="-122"/>
            </a:endParaRP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29" y="1019748"/>
            <a:ext cx="858173" cy="725683"/>
          </a:xfrm>
          <a:prstGeom prst="rect">
            <a:avLst/>
          </a:prstGeom>
        </p:spPr>
      </p:pic>
      <p:pic>
        <p:nvPicPr>
          <p:cNvPr id="22" name="Picture 4" descr="1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17032" y="2425029"/>
            <a:ext cx="2728912"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5" descr="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59632" y="1872579"/>
            <a:ext cx="1828800"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6" descr="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59632" y="3874417"/>
            <a:ext cx="1828800"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7" descr="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38021" y="1853529"/>
            <a:ext cx="18272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8" descr="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38021" y="3874417"/>
            <a:ext cx="1827213"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2"/>
          <p:cNvGrpSpPr>
            <a:grpSpLocks/>
          </p:cNvGrpSpPr>
          <p:nvPr/>
        </p:nvGrpSpPr>
        <p:grpSpPr bwMode="auto">
          <a:xfrm>
            <a:off x="3055094" y="3033041"/>
            <a:ext cx="3233738" cy="1373188"/>
            <a:chOff x="1872" y="1872"/>
            <a:chExt cx="2208" cy="1152"/>
          </a:xfrm>
        </p:grpSpPr>
        <p:sp>
          <p:nvSpPr>
            <p:cNvPr id="28" name="Line 9"/>
            <p:cNvSpPr>
              <a:spLocks noChangeShapeType="1"/>
            </p:cNvSpPr>
            <p:nvPr/>
          </p:nvSpPr>
          <p:spPr bwMode="auto">
            <a:xfrm>
              <a:off x="1872" y="1872"/>
              <a:ext cx="288" cy="192"/>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29" name="Line 10"/>
            <p:cNvSpPr>
              <a:spLocks noChangeShapeType="1"/>
            </p:cNvSpPr>
            <p:nvPr/>
          </p:nvSpPr>
          <p:spPr bwMode="auto">
            <a:xfrm>
              <a:off x="3744" y="2832"/>
              <a:ext cx="288" cy="192"/>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30" name="Line 11"/>
            <p:cNvSpPr>
              <a:spLocks noChangeShapeType="1"/>
            </p:cNvSpPr>
            <p:nvPr/>
          </p:nvSpPr>
          <p:spPr bwMode="auto">
            <a:xfrm flipV="1">
              <a:off x="3840" y="1872"/>
              <a:ext cx="240" cy="144"/>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sp>
          <p:nvSpPr>
            <p:cNvPr id="31" name="Line 12"/>
            <p:cNvSpPr>
              <a:spLocks noChangeShapeType="1"/>
            </p:cNvSpPr>
            <p:nvPr/>
          </p:nvSpPr>
          <p:spPr bwMode="auto">
            <a:xfrm flipV="1">
              <a:off x="1968" y="2832"/>
              <a:ext cx="240" cy="144"/>
            </a:xfrm>
            <a:prstGeom prst="line">
              <a:avLst/>
            </a:prstGeom>
            <a:noFill/>
            <a:ln w="50800" cap="rnd">
              <a:solidFill>
                <a:srgbClr val="00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华文行楷" pitchFamily="2" charset="-122"/>
                <a:ea typeface="华文行楷" pitchFamily="2" charset="-122"/>
              </a:endParaRPr>
            </a:p>
          </p:txBody>
        </p:sp>
      </p:grpSp>
      <p:sp>
        <p:nvSpPr>
          <p:cNvPr id="32" name="Text Box 13"/>
          <p:cNvSpPr txBox="1">
            <a:spLocks noChangeArrowheads="1"/>
          </p:cNvSpPr>
          <p:nvPr/>
        </p:nvSpPr>
        <p:spPr bwMode="auto">
          <a:xfrm>
            <a:off x="3889873" y="3213574"/>
            <a:ext cx="1546225" cy="94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华文行楷" pitchFamily="2" charset="-122"/>
                <a:ea typeface="华文行楷" pitchFamily="2" charset="-122"/>
              </a:rPr>
              <a:t>文字标题内容</a:t>
            </a:r>
          </a:p>
        </p:txBody>
      </p:sp>
      <p:sp>
        <p:nvSpPr>
          <p:cNvPr id="33" name="Text Box 14"/>
          <p:cNvSpPr txBox="1">
            <a:spLocks noChangeArrowheads="1"/>
          </p:cNvSpPr>
          <p:nvPr/>
        </p:nvSpPr>
        <p:spPr bwMode="auto">
          <a:xfrm>
            <a:off x="1581894" y="2393280"/>
            <a:ext cx="1125538" cy="63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1800" baseline="0" dirty="0">
                <a:solidFill>
                  <a:srgbClr val="000000"/>
                </a:solidFill>
                <a:latin typeface="华文行楷" pitchFamily="2" charset="-122"/>
                <a:ea typeface="华文行楷" pitchFamily="2" charset="-122"/>
              </a:rPr>
              <a:t>输入文字内容</a:t>
            </a:r>
          </a:p>
        </p:txBody>
      </p:sp>
      <p:sp>
        <p:nvSpPr>
          <p:cNvPr id="34" name="Text Box 15"/>
          <p:cNvSpPr txBox="1">
            <a:spLocks noChangeArrowheads="1"/>
          </p:cNvSpPr>
          <p:nvPr/>
        </p:nvSpPr>
        <p:spPr bwMode="auto">
          <a:xfrm>
            <a:off x="6460282" y="2404392"/>
            <a:ext cx="1123950" cy="63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1800" baseline="0">
                <a:solidFill>
                  <a:srgbClr val="000000"/>
                </a:solidFill>
                <a:latin typeface="华文行楷" pitchFamily="2" charset="-122"/>
                <a:ea typeface="华文行楷" pitchFamily="2" charset="-122"/>
              </a:rPr>
              <a:t>输入文字内容</a:t>
            </a:r>
          </a:p>
        </p:txBody>
      </p:sp>
      <p:sp>
        <p:nvSpPr>
          <p:cNvPr id="35" name="Text Box 16"/>
          <p:cNvSpPr txBox="1">
            <a:spLocks noChangeArrowheads="1"/>
          </p:cNvSpPr>
          <p:nvPr/>
        </p:nvSpPr>
        <p:spPr bwMode="auto">
          <a:xfrm>
            <a:off x="1581894" y="4406230"/>
            <a:ext cx="1125538" cy="63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1800" baseline="0">
                <a:solidFill>
                  <a:srgbClr val="000000"/>
                </a:solidFill>
                <a:latin typeface="华文行楷" pitchFamily="2" charset="-122"/>
                <a:ea typeface="华文行楷" pitchFamily="2" charset="-122"/>
              </a:rPr>
              <a:t>输入文字内容</a:t>
            </a:r>
          </a:p>
        </p:txBody>
      </p:sp>
      <p:sp>
        <p:nvSpPr>
          <p:cNvPr id="36" name="Text Box 17"/>
          <p:cNvSpPr txBox="1">
            <a:spLocks noChangeArrowheads="1"/>
          </p:cNvSpPr>
          <p:nvPr/>
        </p:nvSpPr>
        <p:spPr bwMode="auto">
          <a:xfrm>
            <a:off x="6460282" y="4417342"/>
            <a:ext cx="1123950" cy="63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40" tIns="40820" rIns="81640" bIns="40820">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1800" baseline="0">
                <a:solidFill>
                  <a:srgbClr val="000000"/>
                </a:solidFill>
                <a:latin typeface="华文行楷" pitchFamily="2" charset="-122"/>
                <a:ea typeface="华文行楷" pitchFamily="2" charset="-122"/>
              </a:rPr>
              <a:t>输入文字内容</a:t>
            </a:r>
          </a:p>
        </p:txBody>
      </p:sp>
      <p:pic>
        <p:nvPicPr>
          <p:cNvPr id="37" name="Picture 23" descr="6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28344" y="3563267"/>
            <a:ext cx="1055688" cy="238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2000"/>
                                        <p:tgtEl>
                                          <p:spTgt spid="2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1000"/>
                                        <p:tgtEl>
                                          <p:spTgt spid="20"/>
                                        </p:tgtEl>
                                      </p:cBhvr>
                                    </p:animEffect>
                                  </p:childTnLst>
                                </p:cTn>
                              </p:par>
                            </p:childTnLst>
                          </p:cTn>
                        </p:par>
                        <p:par>
                          <p:cTn id="12" fill="hold">
                            <p:stCondLst>
                              <p:cond delay="3000"/>
                            </p:stCondLst>
                            <p:childTnLst>
                              <p:par>
                                <p:cTn id="13" presetID="42" presetClass="entr" presetSubtype="0"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1000"/>
                                        <p:tgtEl>
                                          <p:spTgt spid="37"/>
                                        </p:tgtEl>
                                      </p:cBhvr>
                                    </p:animEffect>
                                    <p:anim calcmode="lin" valueType="num">
                                      <p:cBhvr>
                                        <p:cTn id="16" dur="1000" fill="hold"/>
                                        <p:tgtEl>
                                          <p:spTgt spid="37"/>
                                        </p:tgtEl>
                                        <p:attrNameLst>
                                          <p:attrName>ppt_x</p:attrName>
                                        </p:attrNameLst>
                                      </p:cBhvr>
                                      <p:tavLst>
                                        <p:tav tm="0">
                                          <p:val>
                                            <p:strVal val="#ppt_x"/>
                                          </p:val>
                                        </p:tav>
                                        <p:tav tm="100000">
                                          <p:val>
                                            <p:strVal val="#ppt_x"/>
                                          </p:val>
                                        </p:tav>
                                      </p:tavLst>
                                    </p:anim>
                                    <p:anim calcmode="lin" valueType="num">
                                      <p:cBhvr>
                                        <p:cTn id="17" dur="1000" fill="hold"/>
                                        <p:tgtEl>
                                          <p:spTgt spid="37"/>
                                        </p:tgtEl>
                                        <p:attrNameLst>
                                          <p:attrName>ppt_y</p:attrName>
                                        </p:attrNameLst>
                                      </p:cBhvr>
                                      <p:tavLst>
                                        <p:tav tm="0">
                                          <p:val>
                                            <p:strVal val="#ppt_y+.1"/>
                                          </p:val>
                                        </p:tav>
                                        <p:tav tm="100000">
                                          <p:val>
                                            <p:strVal val="#ppt_y"/>
                                          </p:val>
                                        </p:tav>
                                      </p:tavLst>
                                    </p:anim>
                                  </p:childTnLst>
                                </p:cTn>
                              </p:par>
                            </p:childTnLst>
                          </p:cTn>
                        </p:par>
                        <p:par>
                          <p:cTn id="18" fill="hold">
                            <p:stCondLst>
                              <p:cond delay="4000"/>
                            </p:stCondLst>
                            <p:childTnLst>
                              <p:par>
                                <p:cTn id="19" presetID="21" presetClass="entr" presetSubtype="1"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2000"/>
                                        <p:tgtEl>
                                          <p:spTgt spid="22"/>
                                        </p:tgtEl>
                                      </p:cBhvr>
                                    </p:animEffect>
                                  </p:childTnLst>
                                </p:cTn>
                              </p:par>
                            </p:childTnLst>
                          </p:cTn>
                        </p:par>
                        <p:par>
                          <p:cTn id="22" fill="hold">
                            <p:stCondLst>
                              <p:cond delay="6000"/>
                            </p:stCondLst>
                            <p:childTnLst>
                              <p:par>
                                <p:cTn id="23" presetID="22" presetClass="entr" presetSubtype="1"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2000"/>
                                        <p:tgtEl>
                                          <p:spTgt spid="32"/>
                                        </p:tgtEl>
                                      </p:cBhvr>
                                    </p:animEffect>
                                  </p:childTnLst>
                                </p:cTn>
                              </p:par>
                            </p:childTnLst>
                          </p:cTn>
                        </p:par>
                        <p:par>
                          <p:cTn id="26" fill="hold">
                            <p:stCondLst>
                              <p:cond delay="8000"/>
                            </p:stCondLst>
                            <p:childTnLst>
                              <p:par>
                                <p:cTn id="27" presetID="23" presetClass="entr" presetSubtype="16"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1000" fill="hold"/>
                                        <p:tgtEl>
                                          <p:spTgt spid="27"/>
                                        </p:tgtEl>
                                        <p:attrNameLst>
                                          <p:attrName>ppt_w</p:attrName>
                                        </p:attrNameLst>
                                      </p:cBhvr>
                                      <p:tavLst>
                                        <p:tav tm="0">
                                          <p:val>
                                            <p:fltVal val="0"/>
                                          </p:val>
                                        </p:tav>
                                        <p:tav tm="100000">
                                          <p:val>
                                            <p:strVal val="#ppt_w"/>
                                          </p:val>
                                        </p:tav>
                                      </p:tavLst>
                                    </p:anim>
                                    <p:anim calcmode="lin" valueType="num">
                                      <p:cBhvr>
                                        <p:cTn id="30" dur="1000" fill="hold"/>
                                        <p:tgtEl>
                                          <p:spTgt spid="27"/>
                                        </p:tgtEl>
                                        <p:attrNameLst>
                                          <p:attrName>ppt_h</p:attrName>
                                        </p:attrNameLst>
                                      </p:cBhvr>
                                      <p:tavLst>
                                        <p:tav tm="0">
                                          <p:val>
                                            <p:fltVal val="0"/>
                                          </p:val>
                                        </p:tav>
                                        <p:tav tm="100000">
                                          <p:val>
                                            <p:strVal val="#ppt_h"/>
                                          </p:val>
                                        </p:tav>
                                      </p:tavLst>
                                    </p:anim>
                                  </p:childTnLst>
                                </p:cTn>
                              </p:par>
                            </p:childTnLst>
                          </p:cTn>
                        </p:par>
                        <p:par>
                          <p:cTn id="31" fill="hold">
                            <p:stCondLst>
                              <p:cond delay="9000"/>
                            </p:stCondLst>
                            <p:childTnLst>
                              <p:par>
                                <p:cTn id="32" presetID="8" presetClass="entr" presetSubtype="16"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amond(in)">
                                      <p:cBhvr>
                                        <p:cTn id="34" dur="2000"/>
                                        <p:tgtEl>
                                          <p:spTgt spid="23"/>
                                        </p:tgtEl>
                                      </p:cBhvr>
                                    </p:animEffect>
                                  </p:childTnLst>
                                </p:cTn>
                              </p:par>
                              <p:par>
                                <p:cTn id="35" presetID="8" presetClass="entr" presetSubtype="16"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diamond(in)">
                                      <p:cBhvr>
                                        <p:cTn id="37" dur="2000"/>
                                        <p:tgtEl>
                                          <p:spTgt spid="24"/>
                                        </p:tgtEl>
                                      </p:cBhvr>
                                    </p:animEffect>
                                  </p:childTnLst>
                                </p:cTn>
                              </p:par>
                              <p:par>
                                <p:cTn id="38" presetID="8" presetClass="entr" presetSubtype="16"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diamond(in)">
                                      <p:cBhvr>
                                        <p:cTn id="40" dur="2000"/>
                                        <p:tgtEl>
                                          <p:spTgt spid="25"/>
                                        </p:tgtEl>
                                      </p:cBhvr>
                                    </p:animEffect>
                                  </p:childTnLst>
                                </p:cTn>
                              </p:par>
                              <p:par>
                                <p:cTn id="41" presetID="8" presetClass="entr" presetSubtype="16"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amond(in)">
                                      <p:cBhvr>
                                        <p:cTn id="43" dur="2000"/>
                                        <p:tgtEl>
                                          <p:spTgt spid="26"/>
                                        </p:tgtEl>
                                      </p:cBhvr>
                                    </p:animEffect>
                                  </p:childTnLst>
                                </p:cTn>
                              </p:par>
                            </p:childTnLst>
                          </p:cTn>
                        </p:par>
                        <p:par>
                          <p:cTn id="44" fill="hold">
                            <p:stCondLst>
                              <p:cond delay="11000"/>
                            </p:stCondLst>
                            <p:childTnLst>
                              <p:par>
                                <p:cTn id="45" presetID="49" presetClass="entr" presetSubtype="0" decel="10000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1000" fill="hold"/>
                                        <p:tgtEl>
                                          <p:spTgt spid="33"/>
                                        </p:tgtEl>
                                        <p:attrNameLst>
                                          <p:attrName>ppt_w</p:attrName>
                                        </p:attrNameLst>
                                      </p:cBhvr>
                                      <p:tavLst>
                                        <p:tav tm="0">
                                          <p:val>
                                            <p:fltVal val="0"/>
                                          </p:val>
                                        </p:tav>
                                        <p:tav tm="100000">
                                          <p:val>
                                            <p:strVal val="#ppt_w"/>
                                          </p:val>
                                        </p:tav>
                                      </p:tavLst>
                                    </p:anim>
                                    <p:anim calcmode="lin" valueType="num">
                                      <p:cBhvr>
                                        <p:cTn id="48" dur="1000" fill="hold"/>
                                        <p:tgtEl>
                                          <p:spTgt spid="33"/>
                                        </p:tgtEl>
                                        <p:attrNameLst>
                                          <p:attrName>ppt_h</p:attrName>
                                        </p:attrNameLst>
                                      </p:cBhvr>
                                      <p:tavLst>
                                        <p:tav tm="0">
                                          <p:val>
                                            <p:fltVal val="0"/>
                                          </p:val>
                                        </p:tav>
                                        <p:tav tm="100000">
                                          <p:val>
                                            <p:strVal val="#ppt_h"/>
                                          </p:val>
                                        </p:tav>
                                      </p:tavLst>
                                    </p:anim>
                                    <p:anim calcmode="lin" valueType="num">
                                      <p:cBhvr>
                                        <p:cTn id="49" dur="1000" fill="hold"/>
                                        <p:tgtEl>
                                          <p:spTgt spid="33"/>
                                        </p:tgtEl>
                                        <p:attrNameLst>
                                          <p:attrName>style.rotation</p:attrName>
                                        </p:attrNameLst>
                                      </p:cBhvr>
                                      <p:tavLst>
                                        <p:tav tm="0">
                                          <p:val>
                                            <p:fltVal val="360"/>
                                          </p:val>
                                        </p:tav>
                                        <p:tav tm="100000">
                                          <p:val>
                                            <p:fltVal val="0"/>
                                          </p:val>
                                        </p:tav>
                                      </p:tavLst>
                                    </p:anim>
                                    <p:animEffect transition="in" filter="fade">
                                      <p:cBhvr>
                                        <p:cTn id="50" dur="1000"/>
                                        <p:tgtEl>
                                          <p:spTgt spid="33"/>
                                        </p:tgtEl>
                                      </p:cBhvr>
                                    </p:animEffect>
                                  </p:childTnLst>
                                </p:cTn>
                              </p:par>
                              <p:par>
                                <p:cTn id="51" presetID="49" presetClass="entr" presetSubtype="0" decel="10000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1000" fill="hold"/>
                                        <p:tgtEl>
                                          <p:spTgt spid="35"/>
                                        </p:tgtEl>
                                        <p:attrNameLst>
                                          <p:attrName>ppt_w</p:attrName>
                                        </p:attrNameLst>
                                      </p:cBhvr>
                                      <p:tavLst>
                                        <p:tav tm="0">
                                          <p:val>
                                            <p:fltVal val="0"/>
                                          </p:val>
                                        </p:tav>
                                        <p:tav tm="100000">
                                          <p:val>
                                            <p:strVal val="#ppt_w"/>
                                          </p:val>
                                        </p:tav>
                                      </p:tavLst>
                                    </p:anim>
                                    <p:anim calcmode="lin" valueType="num">
                                      <p:cBhvr>
                                        <p:cTn id="54" dur="1000" fill="hold"/>
                                        <p:tgtEl>
                                          <p:spTgt spid="35"/>
                                        </p:tgtEl>
                                        <p:attrNameLst>
                                          <p:attrName>ppt_h</p:attrName>
                                        </p:attrNameLst>
                                      </p:cBhvr>
                                      <p:tavLst>
                                        <p:tav tm="0">
                                          <p:val>
                                            <p:fltVal val="0"/>
                                          </p:val>
                                        </p:tav>
                                        <p:tav tm="100000">
                                          <p:val>
                                            <p:strVal val="#ppt_h"/>
                                          </p:val>
                                        </p:tav>
                                      </p:tavLst>
                                    </p:anim>
                                    <p:anim calcmode="lin" valueType="num">
                                      <p:cBhvr>
                                        <p:cTn id="55" dur="1000" fill="hold"/>
                                        <p:tgtEl>
                                          <p:spTgt spid="35"/>
                                        </p:tgtEl>
                                        <p:attrNameLst>
                                          <p:attrName>style.rotation</p:attrName>
                                        </p:attrNameLst>
                                      </p:cBhvr>
                                      <p:tavLst>
                                        <p:tav tm="0">
                                          <p:val>
                                            <p:fltVal val="360"/>
                                          </p:val>
                                        </p:tav>
                                        <p:tav tm="100000">
                                          <p:val>
                                            <p:fltVal val="0"/>
                                          </p:val>
                                        </p:tav>
                                      </p:tavLst>
                                    </p:anim>
                                    <p:animEffect transition="in" filter="fade">
                                      <p:cBhvr>
                                        <p:cTn id="56" dur="1000"/>
                                        <p:tgtEl>
                                          <p:spTgt spid="35"/>
                                        </p:tgtEl>
                                      </p:cBhvr>
                                    </p:animEffect>
                                  </p:childTnLst>
                                </p:cTn>
                              </p:par>
                              <p:par>
                                <p:cTn id="57" presetID="49" presetClass="entr" presetSubtype="0" decel="10000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360"/>
                                          </p:val>
                                        </p:tav>
                                        <p:tav tm="100000">
                                          <p:val>
                                            <p:fltVal val="0"/>
                                          </p:val>
                                        </p:tav>
                                      </p:tavLst>
                                    </p:anim>
                                    <p:animEffect transition="in" filter="fade">
                                      <p:cBhvr>
                                        <p:cTn id="62" dur="1000"/>
                                        <p:tgtEl>
                                          <p:spTgt spid="36"/>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1000" fill="hold"/>
                                        <p:tgtEl>
                                          <p:spTgt spid="34"/>
                                        </p:tgtEl>
                                        <p:attrNameLst>
                                          <p:attrName>ppt_w</p:attrName>
                                        </p:attrNameLst>
                                      </p:cBhvr>
                                      <p:tavLst>
                                        <p:tav tm="0">
                                          <p:val>
                                            <p:fltVal val="0"/>
                                          </p:val>
                                        </p:tav>
                                        <p:tav tm="100000">
                                          <p:val>
                                            <p:strVal val="#ppt_w"/>
                                          </p:val>
                                        </p:tav>
                                      </p:tavLst>
                                    </p:anim>
                                    <p:anim calcmode="lin" valueType="num">
                                      <p:cBhvr>
                                        <p:cTn id="66" dur="1000" fill="hold"/>
                                        <p:tgtEl>
                                          <p:spTgt spid="34"/>
                                        </p:tgtEl>
                                        <p:attrNameLst>
                                          <p:attrName>ppt_h</p:attrName>
                                        </p:attrNameLst>
                                      </p:cBhvr>
                                      <p:tavLst>
                                        <p:tav tm="0">
                                          <p:val>
                                            <p:fltVal val="0"/>
                                          </p:val>
                                        </p:tav>
                                        <p:tav tm="100000">
                                          <p:val>
                                            <p:strVal val="#ppt_h"/>
                                          </p:val>
                                        </p:tav>
                                      </p:tavLst>
                                    </p:anim>
                                    <p:anim calcmode="lin" valueType="num">
                                      <p:cBhvr>
                                        <p:cTn id="67" dur="1000" fill="hold"/>
                                        <p:tgtEl>
                                          <p:spTgt spid="34"/>
                                        </p:tgtEl>
                                        <p:attrNameLst>
                                          <p:attrName>style.rotation</p:attrName>
                                        </p:attrNameLst>
                                      </p:cBhvr>
                                      <p:tavLst>
                                        <p:tav tm="0">
                                          <p:val>
                                            <p:fltVal val="360"/>
                                          </p:val>
                                        </p:tav>
                                        <p:tav tm="100000">
                                          <p:val>
                                            <p:fltVal val="0"/>
                                          </p:val>
                                        </p:tav>
                                      </p:tavLst>
                                    </p:anim>
                                    <p:animEffect transition="in" filter="fade">
                                      <p:cBhvr>
                                        <p:cTn id="68"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2" grpId="0"/>
      <p:bldP spid="33" grpId="0"/>
      <p:bldP spid="34" grpId="0"/>
      <p:bldP spid="35" grpId="0"/>
      <p:bldP spid="36"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23093</TotalTime>
  <Words>882</Words>
  <Application>Microsoft Office PowerPoint</Application>
  <PresentationFormat>全屏显示(4:3)</PresentationFormat>
  <Paragraphs>204</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2017-05-21T00:37:04Z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